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E9E8CB-F757-44A7-9419-D88C5A5181B0}">
  <a:tblStyle styleId="{9EE9E8CB-F757-44A7-9419-D88C5A5181B0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5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3" y="1277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{9EE9E8CB-F757-44A7-9419-D88C5A5181B0}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4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Elevate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46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{9EE9E8CB-F757-44A7-9419-D88C5A5181B0}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Gave successful presentation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{9EE9E8CB-F757-44A7-9419-D88C5A5181B0}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1428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for finals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3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{9EE9E8CB-F757-44A7-9419-D88C5A5181B0}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 - project finished</a:t>
                      </a:r>
                    </a:p>
                    <a:p>
                      <a:pPr lv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{9EE9E8CB-F757-44A7-9419-D88C5A5181B0}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changes - project finished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76" y="6224600"/>
            <a:ext cx="18471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6/7/17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7" name="Shape 157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61900" y="1868175"/>
            <a:ext cx="4545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54633" y="241929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4247008" y="632564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7054633" y="15799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054633" y="2143729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054633" y="18618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4" name="Shape 164"/>
          <p:cNvSpPr/>
          <p:nvPr/>
        </p:nvSpPr>
        <p:spPr>
          <a:xfrm>
            <a:off x="7851195" y="1675823"/>
            <a:ext cx="801000" cy="743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