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bc8d0cb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bc8d0cb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bc8d0cb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bc8d0cb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bc8d0cb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bc8d0cb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bc8d0cb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bc8d0cb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service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CS275 Final Project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Horger, Adam Faggen, Duy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Jeopardy multiplayer game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Intended for couch party play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1 Host, 3 Participants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Tried to replicate all core game mechanics for timeline of this project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174" y="2611799"/>
            <a:ext cx="4502825" cy="25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HTML </a:t>
            </a:r>
            <a:r>
              <a:rPr lang="en">
                <a:solidFill>
                  <a:srgbClr val="FFFFFF"/>
                </a:solidFill>
              </a:rPr>
              <a:t>- Backbone of our webpage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CSS</a:t>
            </a:r>
            <a:r>
              <a:rPr lang="en">
                <a:solidFill>
                  <a:srgbClr val="FFFFFF"/>
                </a:solidFill>
              </a:rPr>
              <a:t> - Styles used for Jeopardy Game Board colors, game sounds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JavaScript</a:t>
            </a:r>
            <a:r>
              <a:rPr lang="en">
                <a:solidFill>
                  <a:srgbClr val="FFFFFF"/>
                </a:solidFill>
              </a:rPr>
              <a:t> - language used to process game information (questions, player score, etc)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Framework used - Angular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JSON</a:t>
            </a:r>
            <a:r>
              <a:rPr lang="en">
                <a:solidFill>
                  <a:srgbClr val="FFFFFF"/>
                </a:solidFill>
              </a:rPr>
              <a:t> - Format used to parse question table from API results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Ajax</a:t>
            </a:r>
            <a:r>
              <a:rPr lang="en">
                <a:solidFill>
                  <a:srgbClr val="FFFFFF"/>
                </a:solidFill>
              </a:rPr>
              <a:t> - Mechanism used for API calls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API’s used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http://jservice.io/</a:t>
            </a:r>
            <a:r>
              <a:rPr lang="en">
                <a:solidFill>
                  <a:srgbClr val="FFFFFF"/>
                </a:solidFill>
              </a:rPr>
              <a:t>, custom-made Node.JS -&gt; SQL connector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Node.js</a:t>
            </a:r>
            <a:r>
              <a:rPr lang="en">
                <a:solidFill>
                  <a:srgbClr val="FFFFFF"/>
                </a:solidFill>
              </a:rPr>
              <a:t> - used to serve webpage, bridge between MySQL and Client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MySQL</a:t>
            </a:r>
            <a:r>
              <a:rPr lang="en">
                <a:solidFill>
                  <a:srgbClr val="FFFFFF"/>
                </a:solidFill>
              </a:rPr>
              <a:t> - used to store player information and score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3282"/>
            <a:ext cx="9172301" cy="41302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583050" y="106213"/>
            <a:ext cx="4245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A 4-Person Couch Multiplayer game built using AngularJS/MySQL based on the classic television series hosted by Alex Trebek. </a:t>
            </a:r>
            <a:endParaRPr b="1" i="1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3515010" cy="10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828050" y="0"/>
            <a:ext cx="1277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Project Poster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Faggen, Horger, Nguyen</a:t>
            </a:r>
            <a:endParaRPr sz="7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900" y="635925"/>
            <a:ext cx="2642100" cy="3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