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8" r:id="rId3"/>
    <p:sldId id="261" r:id="rId4"/>
    <p:sldId id="263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F78DC-8392-00E7-F0C7-5A27BD91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4BFAF8-4ED4-8ADA-B646-F30EAF3C8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7407F0-BDC6-CE8C-172B-D97FDBB7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3304C6-F2E4-2FE6-4714-20407FB8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C2E9B5-CFF7-0919-A1F9-57B4EA7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3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2C847-ECD0-F6CA-5824-A10EDC1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6B743D-87C3-2B9E-E5B8-F84447690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F52BDD-1B0C-22BF-F5C5-AD64605C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5DDDBA-0E1A-EF09-7493-1C2921FF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185AF1-5756-67DD-E4DC-0A5C2770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11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9EDB31A-0AF0-B215-F66A-3580A420D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D27B3F-932E-7003-6669-E70D00F0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9532CFF-C5DE-7D93-937F-D7600AC5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150A8F-645F-A1EB-31B1-09B3AFB8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4060A3-0CBD-B1E0-A441-E6790901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24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9D4FE3-2722-E0D7-A8F5-4BEE8EFC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3B7842-A31B-90F6-ACF6-F93DF3E4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82866F-0C4C-AFD5-9E14-AAB0BC55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8084A0-646E-DB4A-B752-A5911180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5D8CDB-7DA7-85EE-3C60-2BBADE64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70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F1331B-3381-4095-7737-BB7CC9E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E06940-AC6E-2634-9682-3846ACC6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71927C-B11C-7438-18F3-D3B4793E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E69D4B-6F8A-36FD-1C5E-E7FD5B2A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E7CF41-EBF2-6E6E-8A54-AD865FE4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08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5C6A2F-77F5-FE47-83D5-B178B1C9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582647-9C58-9968-986C-124359FF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730187-4C27-D3F9-3CA3-8EB77B7E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8B82B6-D426-DF12-7204-4D0A5126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CD335E-209B-C1F1-34FF-F4D70E1F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D57492-1B78-25B3-AB8A-8114F332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734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0A0608-7986-2C12-41FA-7112C2B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7329DB-008C-63DA-E7A4-93F3F090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EC30F4-7DE6-4512-05E2-109965DE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D2B920E-77ED-04B6-74C6-F17667C5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8B307B6-D711-C720-6A68-11EFD7A82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46F7DB8-4246-70AF-CAAB-237DC150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884133-5069-28E3-2ADA-10C736F6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2A3DD10-6F8F-101B-02B4-9786B1C4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9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68969A-A13B-506F-51A7-D2D674BD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2ABB2C-1907-77C7-234C-6612ABC1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7B2310C-4095-7535-5E96-6E768D3B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E61B765-0A71-E864-5F39-EF9EC7BC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98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E16744A-85DB-C46D-53E2-ABBFF10C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2DF4474-0E07-B032-4192-24605619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222FC3-008C-0A5E-0A66-C1B2266E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50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0CAAA-EA47-9AD5-5E7A-0EB806C8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7DD277-8C79-5BB0-63C2-02FCA33F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2E8A19-1AFF-6966-E541-780F0437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93ED37-1C6F-4BF9-A6CC-A9736D83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1831A8-ECDD-AD90-ACD9-B424538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5C7404-BAAD-45FF-8B93-A40E31A7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0A0FAD-96A9-8B44-CDD4-AED25ED6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7A31B43-A286-3382-9601-38FA9358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AD3318-A485-00D3-3190-C0C28AF4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45AF99-896C-7E1F-5589-39B1A78E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B2B1FC-2FB3-1D4D-CB57-D14AFF88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D30074-551D-3F22-428C-66C3C291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1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4059E1B-2C75-66D6-AC0E-0C596BF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7E00D4-DB29-B349-229F-520C916E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CB09D1-A9DB-6F14-464D-354BB29E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4F7B4-8437-4340-A649-4C92A357846E}" type="datetimeFigureOut">
              <a:rPr lang="he-IL" smtClean="0"/>
              <a:t>ג'/טבת/תשפ"ד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72F1F8-292E-E860-1AE7-81F8AC430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1630E1-3211-7C2D-BD19-C305A35EE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73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5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תמונה 42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599D53EE-A7F5-62A6-C9DA-3B2D211A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5" r="53308"/>
          <a:stretch/>
        </p:blipFill>
        <p:spPr>
          <a:xfrm>
            <a:off x="8757529" y="905414"/>
            <a:ext cx="898969" cy="1366607"/>
          </a:xfrm>
          <a:prstGeom prst="rect">
            <a:avLst/>
          </a:prstGeom>
        </p:spPr>
      </p:pic>
      <p:pic>
        <p:nvPicPr>
          <p:cNvPr id="35" name="תמונה 34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A944BE94-600E-58E3-BFD1-809569B6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4" y="3882672"/>
            <a:ext cx="941256" cy="1171632"/>
          </a:xfrm>
          <a:prstGeom prst="rect">
            <a:avLst/>
          </a:prstGeom>
        </p:spPr>
      </p:pic>
      <p:pic>
        <p:nvPicPr>
          <p:cNvPr id="36" name="תמונה 35" descr="תמונה שמכילה שרטוט, ציור, אומנות קווים, אומנות ילדים&#10;&#10;התיאור נוצר באופן אוטומטי">
            <a:extLst>
              <a:ext uri="{FF2B5EF4-FFF2-40B4-BE49-F238E27FC236}">
                <a16:creationId xmlns:a16="http://schemas.microsoft.com/office/drawing/2014/main" id="{01EC1526-143A-DF2A-3FE9-4A49D717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2" y="1137550"/>
            <a:ext cx="1655426" cy="1168342"/>
          </a:xfrm>
          <a:prstGeom prst="rect">
            <a:avLst/>
          </a:prstGeom>
        </p:spPr>
      </p:pic>
      <p:pic>
        <p:nvPicPr>
          <p:cNvPr id="37" name="תמונה 36" descr="תמונה שמכילה ציור, שרטוט, אומנות קווים, אומנות ילדים&#10;&#10;התיאור נוצר באופן אוטומטי">
            <a:extLst>
              <a:ext uri="{FF2B5EF4-FFF2-40B4-BE49-F238E27FC236}">
                <a16:creationId xmlns:a16="http://schemas.microsoft.com/office/drawing/2014/main" id="{A32B99FC-A2D1-80C0-2CB2-86AC76B94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33" y="525802"/>
            <a:ext cx="779992" cy="1787070"/>
          </a:xfrm>
          <a:prstGeom prst="rect">
            <a:avLst/>
          </a:prstGeom>
        </p:spPr>
      </p:pic>
      <p:pic>
        <p:nvPicPr>
          <p:cNvPr id="38" name="תמונה 37" descr="תמונה שמכילה שרטוט, ציור, אומנות קווים, איור&#10;&#10;התיאור נוצר באופן אוטומטי">
            <a:extLst>
              <a:ext uri="{FF2B5EF4-FFF2-40B4-BE49-F238E27FC236}">
                <a16:creationId xmlns:a16="http://schemas.microsoft.com/office/drawing/2014/main" id="{E81B6086-FDC9-6340-25E8-A7CE77758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10" y="1116843"/>
            <a:ext cx="1596186" cy="1155178"/>
          </a:xfrm>
          <a:prstGeom prst="rect">
            <a:avLst/>
          </a:prstGeom>
        </p:spPr>
      </p:pic>
      <p:pic>
        <p:nvPicPr>
          <p:cNvPr id="39" name="תמונה 38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8A749E62-C00D-3308-C13C-36B1DC429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1"/>
          <a:stretch/>
        </p:blipFill>
        <p:spPr>
          <a:xfrm>
            <a:off x="9607527" y="732323"/>
            <a:ext cx="1007874" cy="1490870"/>
          </a:xfrm>
          <a:prstGeom prst="rect">
            <a:avLst/>
          </a:prstGeom>
        </p:spPr>
      </p:pic>
      <p:pic>
        <p:nvPicPr>
          <p:cNvPr id="40" name="תמונה 39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1A5C1675-1A4F-27AE-549E-18EFA5625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7712" y="3735964"/>
            <a:ext cx="1079482" cy="1280240"/>
          </a:xfrm>
          <a:prstGeom prst="rect">
            <a:avLst/>
          </a:prstGeom>
        </p:spPr>
      </p:pic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044629C-9A58-0F1E-4436-BC7E6A783570}"/>
              </a:ext>
            </a:extLst>
          </p:cNvPr>
          <p:cNvGrpSpPr/>
          <p:nvPr/>
        </p:nvGrpSpPr>
        <p:grpSpPr>
          <a:xfrm>
            <a:off x="6063039" y="3892328"/>
            <a:ext cx="1687251" cy="1143530"/>
            <a:chOff x="6276550" y="4451128"/>
            <a:chExt cx="1687251" cy="1143530"/>
          </a:xfrm>
        </p:grpSpPr>
        <p:pic>
          <p:nvPicPr>
            <p:cNvPr id="2" name="תמונה 1" descr="תמונה שמכילה ציור, שרטוט, אומנות ילדים, אומנות קווים&#10;&#10;התיאור נוצר באופן אוטומטי">
              <a:extLst>
                <a:ext uri="{FF2B5EF4-FFF2-40B4-BE49-F238E27FC236}">
                  <a16:creationId xmlns:a16="http://schemas.microsoft.com/office/drawing/2014/main" id="{DA02E733-3448-A3B4-37FB-2A5F009A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664" b="58426"/>
            <a:stretch/>
          </p:blipFill>
          <p:spPr>
            <a:xfrm>
              <a:off x="6276550" y="4451128"/>
              <a:ext cx="916294" cy="506243"/>
            </a:xfrm>
            <a:prstGeom prst="rect">
              <a:avLst/>
            </a:prstGeom>
          </p:spPr>
        </p:pic>
        <p:pic>
          <p:nvPicPr>
            <p:cNvPr id="41" name="תמונה 40" descr="תמונה שמכילה ציור, שרטוט, אומנות ילדים, אומנות קווים&#10;&#10;התיאור נוצר באופן אוטומטי">
              <a:extLst>
                <a:ext uri="{FF2B5EF4-FFF2-40B4-BE49-F238E27FC236}">
                  <a16:creationId xmlns:a16="http://schemas.microsoft.com/office/drawing/2014/main" id="{91F449AB-D365-EC30-4742-1A726F2BF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50" t="42261" b="-1"/>
            <a:stretch/>
          </p:blipFill>
          <p:spPr>
            <a:xfrm>
              <a:off x="7069611" y="4891550"/>
              <a:ext cx="894190" cy="703108"/>
            </a:xfrm>
            <a:prstGeom prst="rect">
              <a:avLst/>
            </a:prstGeom>
          </p:spPr>
        </p:pic>
      </p:grpSp>
      <p:pic>
        <p:nvPicPr>
          <p:cNvPr id="42" name="תמונה 41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67D72FEA-28DE-7373-AB2C-A7FA12FEBD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92" y="3648617"/>
            <a:ext cx="1326314" cy="149745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BF8F2E-F962-48D5-052F-F0A26625A5D7}"/>
              </a:ext>
            </a:extLst>
          </p:cNvPr>
          <p:cNvSpPr txBox="1"/>
          <p:nvPr/>
        </p:nvSpPr>
        <p:spPr>
          <a:xfrm>
            <a:off x="-1" y="2209849"/>
            <a:ext cx="269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Model Training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B1E60C8-3014-32CE-5860-60D14110E76A}"/>
              </a:ext>
            </a:extLst>
          </p:cNvPr>
          <p:cNvSpPr txBox="1"/>
          <p:nvPr/>
        </p:nvSpPr>
        <p:spPr>
          <a:xfrm>
            <a:off x="2774073" y="2209849"/>
            <a:ext cx="269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Building the 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End-to-End Application Architecture for Using the Model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53DF033-F0C2-2E31-EBEC-0F2DE7B0E200}"/>
              </a:ext>
            </a:extLst>
          </p:cNvPr>
          <p:cNvSpPr txBox="1"/>
          <p:nvPr/>
        </p:nvSpPr>
        <p:spPr>
          <a:xfrm>
            <a:off x="5548147" y="2209849"/>
            <a:ext cx="2690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Implementing Continuous Integration Practices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FA7D353-DCDB-90D5-C325-621252A5055E}"/>
              </a:ext>
            </a:extLst>
          </p:cNvPr>
          <p:cNvSpPr txBox="1"/>
          <p:nvPr/>
        </p:nvSpPr>
        <p:spPr>
          <a:xfrm>
            <a:off x="8322222" y="2209849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Exposing an API Using Swagger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FC6A3E4-3E6D-4314-41A5-C81316224D68}"/>
              </a:ext>
            </a:extLst>
          </p:cNvPr>
          <p:cNvSpPr txBox="1"/>
          <p:nvPr/>
        </p:nvSpPr>
        <p:spPr>
          <a:xfrm>
            <a:off x="8322222" y="4970037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 &amp; </a:t>
            </a:r>
          </a:p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Deployment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1C88B26-1490-5E97-AA81-9CC62F1E2ADF}"/>
              </a:ext>
            </a:extLst>
          </p:cNvPr>
          <p:cNvSpPr txBox="1"/>
          <p:nvPr/>
        </p:nvSpPr>
        <p:spPr>
          <a:xfrm>
            <a:off x="5628083" y="4970037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Cloud Integration (Exploring Google Cloud)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A774A82-22C4-1745-360B-EDD2C3632BF5}"/>
              </a:ext>
            </a:extLst>
          </p:cNvPr>
          <p:cNvSpPr txBox="1"/>
          <p:nvPr/>
        </p:nvSpPr>
        <p:spPr>
          <a:xfrm>
            <a:off x="2814041" y="4970037"/>
            <a:ext cx="2810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Automated Cloud Deployment Using Terraform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927CD92-DE29-42F1-1B36-0FDA3CDCB64C}"/>
              </a:ext>
            </a:extLst>
          </p:cNvPr>
          <p:cNvSpPr txBox="1"/>
          <p:nvPr/>
        </p:nvSpPr>
        <p:spPr>
          <a:xfrm>
            <a:off x="-1" y="4970037"/>
            <a:ext cx="2810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Documentation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and Summary</a:t>
            </a:r>
            <a:endParaRPr lang="he-IL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20" descr="תמונה שמכילה טקסט, שרטוט, תרשים, סרט מצויר&#10;&#10;התיאור נוצר באופן אוטומטי">
            <a:extLst>
              <a:ext uri="{FF2B5EF4-FFF2-40B4-BE49-F238E27FC236}">
                <a16:creationId xmlns:a16="http://schemas.microsoft.com/office/drawing/2014/main" id="{D05B54DD-C081-536C-88B0-BEB205C0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19047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9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CE653517-8281-F9BC-EFAA-625D7A781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9" r="5653" b="21009"/>
          <a:stretch/>
        </p:blipFill>
        <p:spPr bwMode="auto">
          <a:xfrm>
            <a:off x="661263" y="663499"/>
            <a:ext cx="1223368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FC454D-ACF0-ADDF-11CE-3B6B18078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71" y="763469"/>
            <a:ext cx="1088343" cy="26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2128DA6-3E51-663A-C4BA-7DF01879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054" y="719990"/>
            <a:ext cx="1223368" cy="35691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0FFF9F-9798-F18E-1BD3-8BE93F84E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"/>
          <a:stretch/>
        </p:blipFill>
        <p:spPr bwMode="auto">
          <a:xfrm>
            <a:off x="4751462" y="722692"/>
            <a:ext cx="1268135" cy="35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ing Rapid-Xpress: A Lightning-Fast Scaffolding Tool for Express.js  Applications | by Bassit Owolabi | Level Up Coding">
            <a:extLst>
              <a:ext uri="{FF2B5EF4-FFF2-40B4-BE49-F238E27FC236}">
                <a16:creationId xmlns:a16="http://schemas.microsoft.com/office/drawing/2014/main" id="{2D038A5D-521A-6A9E-719A-365D2C51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37" y="707408"/>
            <a:ext cx="1180979" cy="3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sk SVG Vector Logos - Vector Logo Zone">
            <a:extLst>
              <a:ext uri="{FF2B5EF4-FFF2-40B4-BE49-F238E27FC236}">
                <a16:creationId xmlns:a16="http://schemas.microsoft.com/office/drawing/2014/main" id="{9742C27E-C87C-1B30-A3C9-E7F24E4C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56" y="655273"/>
            <a:ext cx="972704" cy="48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F1ED640-7A77-D985-D4B0-0EDE65C9B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6"/>
          <a:stretch/>
        </p:blipFill>
        <p:spPr bwMode="auto">
          <a:xfrm>
            <a:off x="8728400" y="698483"/>
            <a:ext cx="1425550" cy="39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rma - CI/CD Tools Universe">
            <a:extLst>
              <a:ext uri="{FF2B5EF4-FFF2-40B4-BE49-F238E27FC236}">
                <a16:creationId xmlns:a16="http://schemas.microsoft.com/office/drawing/2014/main" id="{EFA57BDC-DCE1-AC0F-BBDD-8A06E5637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7" b="30667"/>
          <a:stretch/>
        </p:blipFill>
        <p:spPr bwMode="auto">
          <a:xfrm>
            <a:off x="661263" y="1286126"/>
            <a:ext cx="1336170" cy="3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slint logo - Social media &amp; Logos Icons">
            <a:extLst>
              <a:ext uri="{FF2B5EF4-FFF2-40B4-BE49-F238E27FC236}">
                <a16:creationId xmlns:a16="http://schemas.microsoft.com/office/drawing/2014/main" id="{AEE4F0BE-645D-7014-9EF2-33F7F3CF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56" y="1165761"/>
            <a:ext cx="1170330" cy="5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ffortless Code Formatting: Setting Up Prettier with Next.js 13 | by Daniel  Craciun | Stackademic">
            <a:extLst>
              <a:ext uri="{FF2B5EF4-FFF2-40B4-BE49-F238E27FC236}">
                <a16:creationId xmlns:a16="http://schemas.microsoft.com/office/drawing/2014/main" id="{3D3923CB-4A32-3534-5356-4C7F911C4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7" t="21452" r="8310" b="21452"/>
          <a:stretch/>
        </p:blipFill>
        <p:spPr bwMode="auto">
          <a:xfrm>
            <a:off x="3364009" y="1256572"/>
            <a:ext cx="1379786" cy="4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Testing with Mocha - DEV Community">
            <a:extLst>
              <a:ext uri="{FF2B5EF4-FFF2-40B4-BE49-F238E27FC236}">
                <a16:creationId xmlns:a16="http://schemas.microsoft.com/office/drawing/2014/main" id="{44CA3BB6-3237-388C-AEDA-D9F25FA1B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50105"/>
          <a:stretch/>
        </p:blipFill>
        <p:spPr bwMode="auto">
          <a:xfrm>
            <a:off x="4841918" y="1182373"/>
            <a:ext cx="480135" cy="55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stanbul Code Coverage · GitHub">
            <a:extLst>
              <a:ext uri="{FF2B5EF4-FFF2-40B4-BE49-F238E27FC236}">
                <a16:creationId xmlns:a16="http://schemas.microsoft.com/office/drawing/2014/main" id="{5DCA72F5-6E8B-63DA-5742-549D90CA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34" y="1205546"/>
            <a:ext cx="505594" cy="5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ytest - Testmo Integrations">
            <a:extLst>
              <a:ext uri="{FF2B5EF4-FFF2-40B4-BE49-F238E27FC236}">
                <a16:creationId xmlns:a16="http://schemas.microsoft.com/office/drawing/2014/main" id="{D106BD31-4654-A637-D7B3-C72D4D977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51" y="1252703"/>
            <a:ext cx="1218606" cy="4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sing pylint to review your code. Pylint is a Python static code analysis…  | by Michael M Hansen | Vizneo Academy | Medium">
            <a:extLst>
              <a:ext uri="{FF2B5EF4-FFF2-40B4-BE49-F238E27FC236}">
                <a16:creationId xmlns:a16="http://schemas.microsoft.com/office/drawing/2014/main" id="{F354E18A-EC9C-DBC4-5556-5CDDE62A9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6" t="25268" r="13043" b="10917"/>
          <a:stretch/>
        </p:blipFill>
        <p:spPr bwMode="auto">
          <a:xfrm>
            <a:off x="7918880" y="1299814"/>
            <a:ext cx="955236" cy="3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2" descr="GitHub - psf/black: The uncompromising Python code formatter">
            <a:extLst>
              <a:ext uri="{FF2B5EF4-FFF2-40B4-BE49-F238E27FC236}">
                <a16:creationId xmlns:a16="http://schemas.microsoft.com/office/drawing/2014/main" id="{3B75BC01-F2E9-4247-B97A-D5DD7D937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3" t="15455" r="25873" b="15455"/>
          <a:stretch/>
        </p:blipFill>
        <p:spPr bwMode="auto">
          <a:xfrm>
            <a:off x="8972239" y="1252776"/>
            <a:ext cx="783112" cy="4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SP.NET Core Swagger UI Authorization using IdentityServer4">
            <a:extLst>
              <a:ext uri="{FF2B5EF4-FFF2-40B4-BE49-F238E27FC236}">
                <a16:creationId xmlns:a16="http://schemas.microsoft.com/office/drawing/2014/main" id="{3FB41A05-6B1A-A903-08FC-491591193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/>
          <a:stretch/>
        </p:blipFill>
        <p:spPr bwMode="auto">
          <a:xfrm>
            <a:off x="661263" y="1854132"/>
            <a:ext cx="1334424" cy="38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Logo, Icon, and Brand Guidelines | Docker">
            <a:extLst>
              <a:ext uri="{FF2B5EF4-FFF2-40B4-BE49-F238E27FC236}">
                <a16:creationId xmlns:a16="http://schemas.microsoft.com/office/drawing/2014/main" id="{E440F29A-071A-62AD-3EE2-DFC8338F1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32514" r="12424" b="32514"/>
          <a:stretch/>
        </p:blipFill>
        <p:spPr bwMode="auto">
          <a:xfrm>
            <a:off x="2077091" y="1832902"/>
            <a:ext cx="1383101" cy="4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15DE48B2-6B3D-E0F4-9E8F-14493CEE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7617" r="6125" b="7617"/>
          <a:stretch/>
        </p:blipFill>
        <p:spPr bwMode="auto">
          <a:xfrm>
            <a:off x="3541596" y="1735919"/>
            <a:ext cx="1341120" cy="6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2C2C2B4-477C-86E5-94C4-A7EB06B0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20" y="1890633"/>
            <a:ext cx="1767992" cy="3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elm logo transparent PNG - StickPNG">
            <a:extLst>
              <a:ext uri="{FF2B5EF4-FFF2-40B4-BE49-F238E27FC236}">
                <a16:creationId xmlns:a16="http://schemas.microsoft.com/office/drawing/2014/main" id="{99141B55-61E9-5F92-5AFA-9CFF79FE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16" y="1803095"/>
            <a:ext cx="504358" cy="48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FE7AC09-15BC-E46B-6FCB-A2B7D236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78" y="1917989"/>
            <a:ext cx="1668790" cy="2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oogle Kubernetes Engine">
            <a:extLst>
              <a:ext uri="{FF2B5EF4-FFF2-40B4-BE49-F238E27FC236}">
                <a16:creationId xmlns:a16="http://schemas.microsoft.com/office/drawing/2014/main" id="{C5AD8033-8499-C06A-958D-25DC529A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472" y="1754959"/>
            <a:ext cx="100783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Terraform – Altinn">
            <a:extLst>
              <a:ext uri="{FF2B5EF4-FFF2-40B4-BE49-F238E27FC236}">
                <a16:creationId xmlns:a16="http://schemas.microsoft.com/office/drawing/2014/main" id="{0C159116-7114-DDE0-324A-47B8C0C9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9" b="11479"/>
          <a:stretch/>
        </p:blipFill>
        <p:spPr bwMode="auto">
          <a:xfrm>
            <a:off x="10238709" y="1864090"/>
            <a:ext cx="1636056" cy="3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utodesk Sketchbook Software, Free trial &amp; download available">
            <a:extLst>
              <a:ext uri="{FF2B5EF4-FFF2-40B4-BE49-F238E27FC236}">
                <a16:creationId xmlns:a16="http://schemas.microsoft.com/office/drawing/2014/main" id="{AE3D1644-ED54-EADE-FCA6-B5281BD07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3" b="24353"/>
          <a:stretch/>
        </p:blipFill>
        <p:spPr bwMode="auto">
          <a:xfrm>
            <a:off x="10338987" y="682807"/>
            <a:ext cx="1535778" cy="4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4B047387-6C10-D036-2CB8-85350645336A}"/>
              </a:ext>
            </a:extLst>
          </p:cNvPr>
          <p:cNvGrpSpPr/>
          <p:nvPr/>
        </p:nvGrpSpPr>
        <p:grpSpPr>
          <a:xfrm>
            <a:off x="9853474" y="1273944"/>
            <a:ext cx="2021291" cy="368798"/>
            <a:chOff x="8559657" y="3240893"/>
            <a:chExt cx="2021291" cy="368798"/>
          </a:xfrm>
        </p:grpSpPr>
        <p:pic>
          <p:nvPicPr>
            <p:cNvPr id="11" name="Picture 16" descr="Python Action · Actions · GitHub Marketplace · GitHub">
              <a:extLst>
                <a:ext uri="{FF2B5EF4-FFF2-40B4-BE49-F238E27FC236}">
                  <a16:creationId xmlns:a16="http://schemas.microsoft.com/office/drawing/2014/main" id="{B185B4BF-97E4-2542-D930-E8559C9478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9" t="26493" r="20104" b="31888"/>
            <a:stretch/>
          </p:blipFill>
          <p:spPr bwMode="auto">
            <a:xfrm>
              <a:off x="9017000" y="3248309"/>
              <a:ext cx="1563948" cy="36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Python Action · Actions · GitHub Marketplace · GitHub">
              <a:extLst>
                <a:ext uri="{FF2B5EF4-FFF2-40B4-BE49-F238E27FC236}">
                  <a16:creationId xmlns:a16="http://schemas.microsoft.com/office/drawing/2014/main" id="{B875DB5C-EA0F-2C71-D0AA-4C53453D7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7" t="27097" r="72605" b="31284"/>
            <a:stretch/>
          </p:blipFill>
          <p:spPr bwMode="auto">
            <a:xfrm>
              <a:off x="8559657" y="3240893"/>
              <a:ext cx="400193" cy="36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4" descr="Testing with Mocha - DEV Community">
            <a:extLst>
              <a:ext uri="{FF2B5EF4-FFF2-40B4-BE49-F238E27FC236}">
                <a16:creationId xmlns:a16="http://schemas.microsoft.com/office/drawing/2014/main" id="{7D84ACD8-14A7-5AA9-BA0C-CD3BC53D6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5" r="13359"/>
          <a:stretch/>
        </p:blipFill>
        <p:spPr bwMode="auto">
          <a:xfrm>
            <a:off x="5420176" y="1182373"/>
            <a:ext cx="480135" cy="55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16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CE653517-8281-F9BC-EFAA-625D7A781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9" r="5653" b="21009"/>
          <a:stretch/>
        </p:blipFill>
        <p:spPr bwMode="auto">
          <a:xfrm>
            <a:off x="661263" y="663499"/>
            <a:ext cx="1223368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FC454D-ACF0-ADDF-11CE-3B6B18078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71" y="763469"/>
            <a:ext cx="1088343" cy="26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2128DA6-3E51-663A-C4BA-7DF01879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054" y="719990"/>
            <a:ext cx="1223368" cy="35691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0FFF9F-9798-F18E-1BD3-8BE93F84E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"/>
          <a:stretch/>
        </p:blipFill>
        <p:spPr bwMode="auto">
          <a:xfrm>
            <a:off x="4751462" y="722692"/>
            <a:ext cx="1268135" cy="35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ing Rapid-Xpress: A Lightning-Fast Scaffolding Tool for Express.js  Applications | by Bassit Owolabi | Level Up Coding">
            <a:extLst>
              <a:ext uri="{FF2B5EF4-FFF2-40B4-BE49-F238E27FC236}">
                <a16:creationId xmlns:a16="http://schemas.microsoft.com/office/drawing/2014/main" id="{2D038A5D-521A-6A9E-719A-365D2C51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37" y="707408"/>
            <a:ext cx="1180979" cy="3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sk SVG Vector Logos - Vector Logo Zone">
            <a:extLst>
              <a:ext uri="{FF2B5EF4-FFF2-40B4-BE49-F238E27FC236}">
                <a16:creationId xmlns:a16="http://schemas.microsoft.com/office/drawing/2014/main" id="{9742C27E-C87C-1B30-A3C9-E7F24E4C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56" y="655273"/>
            <a:ext cx="972704" cy="48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F1ED640-7A77-D985-D4B0-0EDE65C9B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6"/>
          <a:stretch/>
        </p:blipFill>
        <p:spPr bwMode="auto">
          <a:xfrm>
            <a:off x="8728400" y="698483"/>
            <a:ext cx="1425550" cy="39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rma - CI/CD Tools Universe">
            <a:extLst>
              <a:ext uri="{FF2B5EF4-FFF2-40B4-BE49-F238E27FC236}">
                <a16:creationId xmlns:a16="http://schemas.microsoft.com/office/drawing/2014/main" id="{EFA57BDC-DCE1-AC0F-BBDD-8A06E5637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7" b="30667"/>
          <a:stretch/>
        </p:blipFill>
        <p:spPr bwMode="auto">
          <a:xfrm>
            <a:off x="661263" y="1316873"/>
            <a:ext cx="1336170" cy="3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slint logo - Social media &amp; Logos Icons">
            <a:extLst>
              <a:ext uri="{FF2B5EF4-FFF2-40B4-BE49-F238E27FC236}">
                <a16:creationId xmlns:a16="http://schemas.microsoft.com/office/drawing/2014/main" id="{AEE4F0BE-645D-7014-9EF2-33F7F3CF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56" y="1196508"/>
            <a:ext cx="1170330" cy="5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ffortless Code Formatting: Setting Up Prettier with Next.js 13 | by Daniel  Craciun | Stackademic">
            <a:extLst>
              <a:ext uri="{FF2B5EF4-FFF2-40B4-BE49-F238E27FC236}">
                <a16:creationId xmlns:a16="http://schemas.microsoft.com/office/drawing/2014/main" id="{3D3923CB-4A32-3534-5356-4C7F911C4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7" t="21452" r="8310" b="21452"/>
          <a:stretch/>
        </p:blipFill>
        <p:spPr bwMode="auto">
          <a:xfrm>
            <a:off x="3316209" y="1287319"/>
            <a:ext cx="1379786" cy="4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Testing with Mocha - DEV Community">
            <a:extLst>
              <a:ext uri="{FF2B5EF4-FFF2-40B4-BE49-F238E27FC236}">
                <a16:creationId xmlns:a16="http://schemas.microsoft.com/office/drawing/2014/main" id="{44CA3BB6-3237-388C-AEDA-D9F25FA1B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50105"/>
          <a:stretch/>
        </p:blipFill>
        <p:spPr bwMode="auto">
          <a:xfrm>
            <a:off x="4770218" y="1213120"/>
            <a:ext cx="480135" cy="55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stanbul Code Coverage · GitHub">
            <a:extLst>
              <a:ext uri="{FF2B5EF4-FFF2-40B4-BE49-F238E27FC236}">
                <a16:creationId xmlns:a16="http://schemas.microsoft.com/office/drawing/2014/main" id="{5DCA72F5-6E8B-63DA-5742-549D90CA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34" y="1236293"/>
            <a:ext cx="505594" cy="5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ytest - Testmo Integrations">
            <a:extLst>
              <a:ext uri="{FF2B5EF4-FFF2-40B4-BE49-F238E27FC236}">
                <a16:creationId xmlns:a16="http://schemas.microsoft.com/office/drawing/2014/main" id="{D106BD31-4654-A637-D7B3-C72D4D977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51" y="1283450"/>
            <a:ext cx="1218606" cy="4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sing pylint to review your code. Pylint is a Python static code analysis…  | by Michael M Hansen | Vizneo Academy | Medium">
            <a:extLst>
              <a:ext uri="{FF2B5EF4-FFF2-40B4-BE49-F238E27FC236}">
                <a16:creationId xmlns:a16="http://schemas.microsoft.com/office/drawing/2014/main" id="{F354E18A-EC9C-DBC4-5556-5CDDE62A9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6" t="25268" r="13043" b="10917"/>
          <a:stretch/>
        </p:blipFill>
        <p:spPr bwMode="auto">
          <a:xfrm>
            <a:off x="7751580" y="1330561"/>
            <a:ext cx="955236" cy="3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2" descr="GitHub - psf/black: The uncompromising Python code formatter">
            <a:extLst>
              <a:ext uri="{FF2B5EF4-FFF2-40B4-BE49-F238E27FC236}">
                <a16:creationId xmlns:a16="http://schemas.microsoft.com/office/drawing/2014/main" id="{3B75BC01-F2E9-4247-B97A-D5DD7D937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3" t="15455" r="25873" b="15455"/>
          <a:stretch/>
        </p:blipFill>
        <p:spPr bwMode="auto">
          <a:xfrm>
            <a:off x="8781039" y="1283523"/>
            <a:ext cx="783112" cy="4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SP.NET Core Swagger UI Authorization using IdentityServer4">
            <a:extLst>
              <a:ext uri="{FF2B5EF4-FFF2-40B4-BE49-F238E27FC236}">
                <a16:creationId xmlns:a16="http://schemas.microsoft.com/office/drawing/2014/main" id="{3FB41A05-6B1A-A903-08FC-491591193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/>
          <a:stretch/>
        </p:blipFill>
        <p:spPr bwMode="auto">
          <a:xfrm>
            <a:off x="605735" y="1854132"/>
            <a:ext cx="1334424" cy="38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Logo, Icon, and Brand Guidelines | Docker">
            <a:extLst>
              <a:ext uri="{FF2B5EF4-FFF2-40B4-BE49-F238E27FC236}">
                <a16:creationId xmlns:a16="http://schemas.microsoft.com/office/drawing/2014/main" id="{E440F29A-071A-62AD-3EE2-DFC8338F1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32514" r="12424" b="32514"/>
          <a:stretch/>
        </p:blipFill>
        <p:spPr bwMode="auto">
          <a:xfrm>
            <a:off x="2077091" y="1832902"/>
            <a:ext cx="1383101" cy="4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15DE48B2-6B3D-E0F4-9E8F-14493CEE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7617" r="6125" b="7617"/>
          <a:stretch/>
        </p:blipFill>
        <p:spPr bwMode="auto">
          <a:xfrm>
            <a:off x="3541596" y="1735919"/>
            <a:ext cx="1341120" cy="6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2C2C2B4-477C-86E5-94C4-A7EB06B0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20" y="1890633"/>
            <a:ext cx="1767992" cy="3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elm logo transparent PNG - StickPNG">
            <a:extLst>
              <a:ext uri="{FF2B5EF4-FFF2-40B4-BE49-F238E27FC236}">
                <a16:creationId xmlns:a16="http://schemas.microsoft.com/office/drawing/2014/main" id="{99141B55-61E9-5F92-5AFA-9CFF79FE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16" y="1803095"/>
            <a:ext cx="504358" cy="48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FE7AC09-15BC-E46B-6FCB-A2B7D236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78" y="1917989"/>
            <a:ext cx="1668790" cy="2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oogle Kubernetes Engine">
            <a:extLst>
              <a:ext uri="{FF2B5EF4-FFF2-40B4-BE49-F238E27FC236}">
                <a16:creationId xmlns:a16="http://schemas.microsoft.com/office/drawing/2014/main" id="{C5AD8033-8499-C06A-958D-25DC529A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472" y="1754959"/>
            <a:ext cx="100783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Terraform – Altinn">
            <a:extLst>
              <a:ext uri="{FF2B5EF4-FFF2-40B4-BE49-F238E27FC236}">
                <a16:creationId xmlns:a16="http://schemas.microsoft.com/office/drawing/2014/main" id="{0C159116-7114-DDE0-324A-47B8C0C9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9" b="11479"/>
          <a:stretch/>
        </p:blipFill>
        <p:spPr bwMode="auto">
          <a:xfrm>
            <a:off x="10238709" y="1864090"/>
            <a:ext cx="1636056" cy="3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utodesk Sketchbook Software, Free trial &amp; download available">
            <a:extLst>
              <a:ext uri="{FF2B5EF4-FFF2-40B4-BE49-F238E27FC236}">
                <a16:creationId xmlns:a16="http://schemas.microsoft.com/office/drawing/2014/main" id="{AE3D1644-ED54-EADE-FCA6-B5281BD07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3" b="24353"/>
          <a:stretch/>
        </p:blipFill>
        <p:spPr bwMode="auto">
          <a:xfrm>
            <a:off x="10338987" y="682807"/>
            <a:ext cx="1535778" cy="4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 descr="Testing with Mocha - DEV Community">
            <a:extLst>
              <a:ext uri="{FF2B5EF4-FFF2-40B4-BE49-F238E27FC236}">
                <a16:creationId xmlns:a16="http://schemas.microsoft.com/office/drawing/2014/main" id="{7D84ACD8-14A7-5AA9-BA0C-CD3BC53D6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5" r="13359"/>
          <a:stretch/>
        </p:blipFill>
        <p:spPr bwMode="auto">
          <a:xfrm>
            <a:off x="5324576" y="1213120"/>
            <a:ext cx="480135" cy="55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est coverage reports with Codecov - Antonshell">
            <a:extLst>
              <a:ext uri="{FF2B5EF4-FFF2-40B4-BE49-F238E27FC236}">
                <a16:creationId xmlns:a16="http://schemas.microsoft.com/office/drawing/2014/main" id="{6EDED196-1AB1-9AD6-AE06-FFF60959F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r="2439"/>
          <a:stretch/>
        </p:blipFill>
        <p:spPr bwMode="auto">
          <a:xfrm>
            <a:off x="9638374" y="1291298"/>
            <a:ext cx="1264965" cy="3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ctions in Github. It has been a while now since Github… | by Dhruv Patel |  Treebo Tech Blog">
            <a:extLst>
              <a:ext uri="{FF2B5EF4-FFF2-40B4-BE49-F238E27FC236}">
                <a16:creationId xmlns:a16="http://schemas.microsoft.com/office/drawing/2014/main" id="{0E14014F-DA06-5F67-4DBB-3EC8AB669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5" r="20338"/>
          <a:stretch/>
        </p:blipFill>
        <p:spPr bwMode="auto">
          <a:xfrm>
            <a:off x="10977563" y="1120790"/>
            <a:ext cx="897201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468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</Words>
  <Application>Microsoft Office PowerPoint</Application>
  <PresentationFormat>מסך רחב</PresentationFormat>
  <Paragraphs>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Maor Hornstein</dc:creator>
  <cp:lastModifiedBy>Maor Hornstein</cp:lastModifiedBy>
  <cp:revision>9</cp:revision>
  <dcterms:created xsi:type="dcterms:W3CDTF">2023-12-14T10:54:44Z</dcterms:created>
  <dcterms:modified xsi:type="dcterms:W3CDTF">2023-12-15T06:35:53Z</dcterms:modified>
</cp:coreProperties>
</file>