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61B9A-7D13-58D7-FB24-49144C9C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D2850A8-F744-D272-5AEB-7155C9EDF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A23CA-ABCA-9F35-EF3C-3B1DCDDE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4D5E696-C89B-4209-DE05-D4E41845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D55C2A-15C3-7867-BE0B-C98832E8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10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6800CF-EC63-954A-AB17-0C68A161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3C83C3-F525-997E-DEE7-EF3FC1D3A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260A1A-09A4-D601-079B-A95D79E2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3224373-8AD8-A4D8-49EE-47B1F99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A799E5-6557-44CF-3F9F-444E5715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6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EC3C442-E716-95BD-24F6-9C5536DD9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242A838-B575-4D86-141A-B8BFA84D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40F698-23AA-3462-892A-CE0D1FD0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0B6C41-7CE7-0768-81F9-1EB8C938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8684B5-0C15-392F-0B86-40C1EC9C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0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585013-B201-759B-3526-E40827BA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B9D241-C063-8AB0-9D9D-EB3FFA6E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9F0A37-B7F3-8D02-0B35-33C7E6B6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22691-92A6-00E7-49BF-FB0B27B6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816507-4728-D1B7-3AA9-08DEAC0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54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5F74FD-865F-C2F2-2E9B-604BC131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9E16B5-1A2F-3FD7-D01F-882330AF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6CEFD9-A92F-5CD2-8A43-CC5D5018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BB872B-D341-1AAB-6CA9-7FE7D049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4DDD02-B8CD-C6A5-D196-0AEF1FA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168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64567E-458E-6CFD-914C-569310DB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FC8232-0595-7F35-9D2D-C0DC21FD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33CADD-0BA3-76FD-371A-C395F1D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AE50D53-7433-00EE-C85A-32376BC9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A1B0A53-4079-A885-F8BB-973DAAC9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28916E-1E8A-F766-CB13-0EC3BFF8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29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C56DB2-534E-C116-8CF8-BDB8EA43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FA19CF-ABFC-E4C4-5451-749C617C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C70F716-DB5E-6E6F-8DFE-0ABEBDF7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9C64493-B5AE-250F-358B-0BDAB27C7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811D4E2-4513-0D12-408E-CF10E679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3C48720-8DA0-DDE6-9D23-53AB3B3C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06D66CC-E93A-BB71-A627-F8BBC136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860D42-EDB9-8F81-1C22-99C0AF64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57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9EBB4A-EF9B-C70C-A503-18B54241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AA031C-F24D-F6B4-0BBD-156B8805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C0FCCD-7986-BE6A-3BB9-BB384458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4CA8BE-7CEB-9C8D-1477-5B60541A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3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1850BD2-F1AB-225F-6A52-53F6369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1D5E646-D2DE-B903-7EE4-CECFF925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384E792-D583-AA06-C317-2668DE5C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8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2DCFC9-5CE6-A1D5-8877-33A0D95E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B6D9FA-8CDF-F4FA-A2FC-36B21027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59AB2D-B63F-1381-F91A-918AEBFA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D2BF1C-D69C-C834-A8E3-D2CA07A1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1AE99F1-C6E0-8C5C-7D6F-F9728350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D25710-56C9-C220-6009-CC13D55C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5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EAD7E0-EE2D-C2C0-5731-6559C1B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4BC0588-5A39-9863-CA3E-91FBF809B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A9B92C-29F8-1ED4-635A-B4D4F6AF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C961F8-118A-6160-1F4C-B7DFC36C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CBA3ED-2A5B-328A-9CCA-83CCA535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B57447-4CC8-06DF-07EC-9C2CA277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849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690E6BB-367D-4085-0B1C-50D43350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7C3FF5A-8C90-5E4F-A261-C2B8F7AA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D71CE1-1A76-5980-4B4C-2BCD48822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6D0-BFE3-4BCD-8ABA-839206452448}" type="datetimeFigureOut">
              <a:rPr lang="he-IL" smtClean="0"/>
              <a:t>ב'/טבת/תשפ"ד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8AB8-7CFD-8A7B-8F7B-F5804543C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CA374E-EB1F-C46F-06B2-F7548889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A21B-88EA-435E-BF14-8FCF2D3576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949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1369C13-9B7C-C8BA-23EF-40C27772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2" y="706507"/>
            <a:ext cx="4810125" cy="36957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839C574-3454-8534-9DFD-0C135DB02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453"/>
          <a:stretch/>
        </p:blipFill>
        <p:spPr>
          <a:xfrm>
            <a:off x="5523407" y="706507"/>
            <a:ext cx="4812627" cy="3823290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1A02B6DB-4AB0-BAD3-5C92-0BA86D9CCECB}"/>
              </a:ext>
            </a:extLst>
          </p:cNvPr>
          <p:cNvCxnSpPr>
            <a:cxnSpLocks/>
          </p:cNvCxnSpPr>
          <p:nvPr/>
        </p:nvCxnSpPr>
        <p:spPr>
          <a:xfrm>
            <a:off x="5382217" y="706507"/>
            <a:ext cx="0" cy="369570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3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F954BBB-A10E-F10D-DD8E-94B498CC3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9"/>
          <a:stretch/>
        </p:blipFill>
        <p:spPr>
          <a:xfrm>
            <a:off x="1396052" y="428625"/>
            <a:ext cx="4624020" cy="600075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43DE8EA-858D-6BB9-A35D-B41F79BD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96" y="428625"/>
            <a:ext cx="4667250" cy="5819775"/>
          </a:xfrm>
          <a:prstGeom prst="rect">
            <a:avLst/>
          </a:prstGeom>
        </p:spPr>
      </p:pic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559C3ECA-CE9A-A57A-F50F-17644A6FFF44}"/>
              </a:ext>
            </a:extLst>
          </p:cNvPr>
          <p:cNvCxnSpPr>
            <a:cxnSpLocks/>
          </p:cNvCxnSpPr>
          <p:nvPr/>
        </p:nvCxnSpPr>
        <p:spPr>
          <a:xfrm>
            <a:off x="6154434" y="428625"/>
            <a:ext cx="0" cy="6000750"/>
          </a:xfrm>
          <a:prstGeom prst="line">
            <a:avLst/>
          </a:prstGeom>
          <a:ln>
            <a:solidFill>
              <a:srgbClr val="007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8E6C7DE1-BA0C-D1DA-9AB5-912730D58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4"/>
          <a:stretch/>
        </p:blipFill>
        <p:spPr>
          <a:xfrm>
            <a:off x="7153425" y="185531"/>
            <a:ext cx="4812626" cy="5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62826B47-174D-3A04-EFFA-336F26DC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2" y="332865"/>
            <a:ext cx="3736539" cy="375951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7D1E05A-C667-F5B1-868E-D4F98A02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08" y="332865"/>
            <a:ext cx="3751853" cy="333838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4245D1C-9788-CC3C-7D17-0B686D174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208" y="332865"/>
            <a:ext cx="3728883" cy="35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847582DD-51EA-9B7B-9D32-12224A70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83" y="332865"/>
            <a:ext cx="3954883" cy="529836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1B6602D-FA0B-F892-CA75-7765D833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57" y="332865"/>
            <a:ext cx="3954882" cy="532355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603678A-458C-243D-1951-F2B3797C1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52" y="332865"/>
            <a:ext cx="3736539" cy="37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7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99291787-187F-4CFB-AC61-05CACE4C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49" y="663671"/>
            <a:ext cx="4648201" cy="58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733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מסך רחב</PresentationFormat>
  <Paragraphs>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Maor Hornstein</dc:creator>
  <cp:lastModifiedBy>Maor Hornstein</cp:lastModifiedBy>
  <cp:revision>2</cp:revision>
  <dcterms:created xsi:type="dcterms:W3CDTF">2023-11-26T07:44:00Z</dcterms:created>
  <dcterms:modified xsi:type="dcterms:W3CDTF">2023-12-14T15:12:31Z</dcterms:modified>
</cp:coreProperties>
</file>