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95"/>
    <p:restoredTop sz="94646"/>
  </p:normalViewPr>
  <p:slideViewPr>
    <p:cSldViewPr snapToGrid="0" snapToObjects="1">
      <p:cViewPr varScale="1">
        <p:scale>
          <a:sx n="68" d="100"/>
          <a:sy n="68" d="100"/>
        </p:scale>
        <p:origin x="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8E067E-08D9-EE45-AE85-B5EB2135B1E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7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5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144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4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2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82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0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2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5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5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6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9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5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067E-08D9-EE45-AE85-B5EB2135B1E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067E-08D9-EE45-AE85-B5EB2135B1E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DDAD-27A2-3D42-841F-8A8C29026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73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Neural Network to Break CAPTCHA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By: Michael Horton, Steven </a:t>
            </a:r>
            <a:r>
              <a:rPr lang="en-US" dirty="0" err="1">
                <a:solidFill>
                  <a:schemeClr val="tx1"/>
                </a:solidFill>
              </a:rPr>
              <a:t>Kornajcik</a:t>
            </a:r>
            <a:r>
              <a:rPr lang="en-US" dirty="0">
                <a:solidFill>
                  <a:schemeClr val="tx1"/>
                </a:solidFill>
              </a:rPr>
              <a:t>, Frank Waters, and diana </a:t>
            </a:r>
            <a:r>
              <a:rPr lang="en-US" dirty="0" err="1">
                <a:solidFill>
                  <a:schemeClr val="tx1"/>
                </a:solidFill>
              </a:rPr>
              <a:t>gandy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673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Optimized Model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044" y="2295051"/>
            <a:ext cx="5369368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all of the parameters at the optimal values:</a:t>
            </a:r>
          </a:p>
          <a:p>
            <a:r>
              <a:rPr lang="en-US" dirty="0"/>
              <a:t>Per letter success rate: ~97%</a:t>
            </a:r>
          </a:p>
          <a:p>
            <a:r>
              <a:rPr lang="en-US" dirty="0"/>
              <a:t>Per CAPTCHA success rate:  ~81%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CC721-FEEF-4893-BC85-73AA9099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41" y="1936832"/>
            <a:ext cx="5644544" cy="458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6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optimization results (for comparison)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97088"/>
            <a:ext cx="6997700" cy="417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18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33103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 a Convolutional Neural Network</a:t>
            </a:r>
          </a:p>
          <a:p>
            <a:r>
              <a:rPr lang="en-US" dirty="0"/>
              <a:t>Recognize letters presented in a CAPTCHA image</a:t>
            </a:r>
          </a:p>
          <a:p>
            <a:r>
              <a:rPr lang="en-US" dirty="0"/>
              <a:t>Optimize the number EPOCHs, nodes, and filters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Limitations </a:t>
            </a:r>
          </a:p>
          <a:p>
            <a:r>
              <a:rPr lang="en-US" dirty="0"/>
              <a:t>All images have six letters no numbers</a:t>
            </a:r>
          </a:p>
          <a:p>
            <a:r>
              <a:rPr lang="en-US" dirty="0"/>
              <a:t>No alterations beyond blurring, noise, and rotations </a:t>
            </a:r>
          </a:p>
          <a:p>
            <a:r>
              <a:rPr lang="en-US" dirty="0"/>
              <a:t>19 letters and no Capitals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807" y="2890684"/>
            <a:ext cx="5235678" cy="17452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25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Data for Training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38" y="1613305"/>
            <a:ext cx="2286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124" y="3106834"/>
            <a:ext cx="2286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46" y="4576009"/>
            <a:ext cx="2286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own Arrow 7"/>
          <p:cNvSpPr/>
          <p:nvPr/>
        </p:nvSpPr>
        <p:spPr>
          <a:xfrm>
            <a:off x="7652238" y="2503463"/>
            <a:ext cx="334108" cy="439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138138" y="4002614"/>
            <a:ext cx="334108" cy="439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33652" y="1990686"/>
            <a:ext cx="58467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Steps Taken to Get the Test Data Ready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Inverted the image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Make the Gradient all Black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Crop edges, re-invert, and use </a:t>
            </a:r>
            <a:r>
              <a:rPr lang="en-US" dirty="0" err="1"/>
              <a:t>OpenCV</a:t>
            </a:r>
            <a:r>
              <a:rPr lang="en-US" dirty="0"/>
              <a:t> to find the letters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3652" y="4878580"/>
            <a:ext cx="622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16,000 CAPTCHA images were prepared, 95,000 individual letters</a:t>
            </a:r>
          </a:p>
        </p:txBody>
      </p:sp>
      <p:pic>
        <p:nvPicPr>
          <p:cNvPr id="16" name="Picture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12" y="5419779"/>
            <a:ext cx="2222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45" y="5399953"/>
            <a:ext cx="279400" cy="406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016" y="5463453"/>
            <a:ext cx="342900" cy="3429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62" y="5476153"/>
            <a:ext cx="241300" cy="317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708" y="5476153"/>
            <a:ext cx="292100" cy="266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54" y="5387253"/>
            <a:ext cx="279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Convolutional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First Attempt used a non-convolutional ANN</a:t>
            </a:r>
          </a:p>
          <a:p>
            <a:pPr lvl="1"/>
            <a:r>
              <a:rPr lang="en-US" sz="1600" dirty="0"/>
              <a:t>Encountered issues breaking apart the captchas as the ANN required completely horizontal images to be able to process.</a:t>
            </a:r>
          </a:p>
          <a:p>
            <a:pPr lvl="1"/>
            <a:r>
              <a:rPr lang="en-US" sz="1600" dirty="0"/>
              <a:t>Also showed issues with learning once it had decided on certain kerning groups as a specific letter combination.  It would continuously make the same mistakes. </a:t>
            </a:r>
            <a:endParaRPr lang="en-US" sz="2000" dirty="0"/>
          </a:p>
          <a:p>
            <a:r>
              <a:rPr lang="en-US" sz="2000" dirty="0"/>
              <a:t>Our convolutional neural network has</a:t>
            </a:r>
            <a:r>
              <a:rPr lang="mr-IN" sz="2000" dirty="0"/>
              <a:t>…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Two convolutional layers which not only learns based on pixel placement but also by pixel pattern</a:t>
            </a:r>
          </a:p>
          <a:p>
            <a:pPr lvl="1"/>
            <a:r>
              <a:rPr lang="en-US" sz="1600"/>
              <a:t>Can therefore </a:t>
            </a:r>
            <a:r>
              <a:rPr lang="en-US" sz="1600" dirty="0"/>
              <a:t>recognize letters with </a:t>
            </a:r>
            <a:r>
              <a:rPr lang="en-US" sz="1600"/>
              <a:t>slight tilts</a:t>
            </a:r>
          </a:p>
        </p:txBody>
      </p:sp>
    </p:spTree>
    <p:extLst>
      <p:ext uri="{BB962C8B-B14F-4D97-AF65-F5344CB8AC3E}">
        <p14:creationId xmlns:p14="http://schemas.microsoft.com/office/powerpoint/2010/main" val="12885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40" y="1270217"/>
            <a:ext cx="10287000" cy="441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333731"/>
            <a:ext cx="652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2605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OPTIMIZINGs our neural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Wanted to optimizes three aspects of our CNN</a:t>
            </a:r>
          </a:p>
          <a:p>
            <a:r>
              <a:rPr lang="en-US" dirty="0"/>
              <a:t>How many Training cycles (Epochs) </a:t>
            </a:r>
          </a:p>
          <a:p>
            <a:r>
              <a:rPr lang="en-US" dirty="0"/>
              <a:t>How many output filters per Convolution</a:t>
            </a:r>
          </a:p>
          <a:p>
            <a:r>
              <a:rPr lang="en-US" dirty="0"/>
              <a:t>How many nodes for hidden dense layer</a:t>
            </a:r>
          </a:p>
        </p:txBody>
      </p:sp>
    </p:spTree>
    <p:extLst>
      <p:ext uri="{BB962C8B-B14F-4D97-AF65-F5344CB8AC3E}">
        <p14:creationId xmlns:p14="http://schemas.microsoft.com/office/powerpoint/2010/main" val="196545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optimization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97088"/>
            <a:ext cx="6997700" cy="417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393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per layer optimization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923722"/>
            <a:ext cx="4622800" cy="327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940610"/>
            <a:ext cx="4598987" cy="32615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144713" y="2445266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First Convolutional Layer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35712" y="2445266"/>
            <a:ext cx="271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Second 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172249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of hidden dense layer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2097088"/>
            <a:ext cx="6834187" cy="407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307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{A985232E-0544-8648-85AA-16851172DB23}tf10001122</Template>
  <TotalTime>137</TotalTime>
  <Words>279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Mangal</vt:lpstr>
      <vt:lpstr>Trebuchet MS</vt:lpstr>
      <vt:lpstr>Tw Cen MT</vt:lpstr>
      <vt:lpstr>Circuit</vt:lpstr>
      <vt:lpstr>Neural Network to Break CAPTCHA</vt:lpstr>
      <vt:lpstr>Objective </vt:lpstr>
      <vt:lpstr>Pre-Processing Data for Training</vt:lpstr>
      <vt:lpstr>Why We chose Convolutional Neural Network</vt:lpstr>
      <vt:lpstr>PowerPoint Presentation</vt:lpstr>
      <vt:lpstr>OPTIMIZINGs our neural network </vt:lpstr>
      <vt:lpstr>Epoch optimization </vt:lpstr>
      <vt:lpstr>Filter per layer optimization</vt:lpstr>
      <vt:lpstr>Optimization of hidden dense layer</vt:lpstr>
      <vt:lpstr>Fully Optimized Model Statistics</vt:lpstr>
      <vt:lpstr>Pre optimization results (for comparison)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to Break CAPTCHA</dc:title>
  <dc:creator>skornajcik@utexas.edu</dc:creator>
  <cp:lastModifiedBy>Michael</cp:lastModifiedBy>
  <cp:revision>18</cp:revision>
  <dcterms:created xsi:type="dcterms:W3CDTF">2018-07-14T01:03:31Z</dcterms:created>
  <dcterms:modified xsi:type="dcterms:W3CDTF">2018-07-14T15:01:11Z</dcterms:modified>
</cp:coreProperties>
</file>