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2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48"/>
    <p:restoredTop sz="94714"/>
  </p:normalViewPr>
  <p:slideViewPr>
    <p:cSldViewPr snapToGrid="0" snapToObjects="1">
      <p:cViewPr varScale="1">
        <p:scale>
          <a:sx n="156" d="100"/>
          <a:sy n="156" d="100"/>
        </p:scale>
        <p:origin x="3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smtClean="0"/>
              <a:pPr/>
              <a:t>6/10/18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003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337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6/10/18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435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104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6/10/18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499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6/10/18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848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6/10/18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02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6/10/18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353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6/10/18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529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409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6/10/18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138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6/10/18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517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000">
              <a:schemeClr val="accent2">
                <a:lumMod val="75000"/>
              </a:schemeClr>
            </a:gs>
            <a:gs pos="53000">
              <a:schemeClr val="accent2">
                <a:lumMod val="60000"/>
                <a:lumOff val="40000"/>
              </a:schemeClr>
            </a:gs>
            <a:gs pos="100000">
              <a:schemeClr val="accent4">
                <a:lumMod val="60000"/>
                <a:lumOff val="40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6F670-713A-7F43-BD30-E1130EDAEE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2907" y="2704154"/>
            <a:ext cx="8679915" cy="1748729"/>
          </a:xfrm>
        </p:spPr>
        <p:txBody>
          <a:bodyPr>
            <a:noAutofit/>
          </a:bodyPr>
          <a:lstStyle/>
          <a:p>
            <a:r>
              <a:rPr lang="en-US" sz="4800" dirty="0">
                <a:latin typeface="San Francisco Display Light" panose="020B0304030202060204" pitchFamily="34" charset="77"/>
              </a:rPr>
              <a:t>Business Case for APIs Using </a:t>
            </a:r>
            <a:br>
              <a:rPr lang="en-US" sz="4800" dirty="0">
                <a:latin typeface="San Francisco Display Light" panose="020B0304030202060204" pitchFamily="34" charset="77"/>
              </a:rPr>
            </a:br>
            <a:r>
              <a:rPr lang="en-US" sz="4800" dirty="0">
                <a:latin typeface="San Francisco Display Light" panose="020B0304030202060204" pitchFamily="34" charset="77"/>
              </a:rPr>
              <a:t>The</a:t>
            </a:r>
            <a:br>
              <a:rPr lang="en-US" sz="4800" dirty="0">
                <a:latin typeface="San Francisco Display Light" panose="020B0304030202060204" pitchFamily="34" charset="77"/>
              </a:rPr>
            </a:br>
            <a:r>
              <a:rPr lang="en-US" sz="4800" dirty="0">
                <a:latin typeface="San Francisco Display Light" panose="020B0304030202060204" pitchFamily="34" charset="77"/>
              </a:rPr>
              <a:t>7-Step Design Process</a:t>
            </a:r>
          </a:p>
        </p:txBody>
      </p:sp>
    </p:spTree>
    <p:extLst>
      <p:ext uri="{BB962C8B-B14F-4D97-AF65-F5344CB8AC3E}">
        <p14:creationId xmlns:p14="http://schemas.microsoft.com/office/powerpoint/2010/main" val="20393965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000">
              <a:schemeClr val="accent2">
                <a:lumMod val="75000"/>
              </a:schemeClr>
            </a:gs>
            <a:gs pos="53000">
              <a:schemeClr val="accent2">
                <a:lumMod val="60000"/>
                <a:lumOff val="40000"/>
              </a:schemeClr>
            </a:gs>
            <a:gs pos="100000">
              <a:schemeClr val="accent4">
                <a:lumMod val="60000"/>
                <a:lumOff val="40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B2630-FAEA-3A47-B1DA-B7F4912DD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an Francisco Display Light" panose="020B0304030202060204" pitchFamily="34" charset="77"/>
              </a:rPr>
              <a:t>Step -1: List the Semantic Descriptors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749FD-1DA0-5140-B2E5-4157F16EF7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000" dirty="0">
              <a:latin typeface="San Francisco Display Light" panose="020B03040302020602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508084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B2630-FAEA-3A47-B1DA-B7F4912DD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an Francisco Display Light" panose="020B0304030202060204" pitchFamily="34" charset="77"/>
              </a:rPr>
              <a:t>Step -1: List the Semantic Descriptors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749FD-1DA0-5140-B2E5-4157F16EF7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000" dirty="0">
              <a:latin typeface="San Francisco Display Light" panose="020B03040302020602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67099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000">
              <a:schemeClr val="accent2">
                <a:lumMod val="75000"/>
              </a:schemeClr>
            </a:gs>
            <a:gs pos="53000">
              <a:schemeClr val="accent2">
                <a:lumMod val="60000"/>
                <a:lumOff val="40000"/>
              </a:schemeClr>
            </a:gs>
            <a:gs pos="100000">
              <a:schemeClr val="accent4">
                <a:lumMod val="60000"/>
                <a:lumOff val="40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B2630-FAEA-3A47-B1DA-B7F4912DD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an Francisco Display Light" panose="020B0304030202060204" pitchFamily="34" charset="77"/>
              </a:rPr>
              <a:t>Step -1: List the Semantic Descriptors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749FD-1DA0-5140-B2E5-4157F16EF7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000" dirty="0">
                <a:latin typeface="San Francisco Display Light" panose="020B0304030202060204" pitchFamily="34" charset="77"/>
              </a:rPr>
              <a:t>The first step is to list all of semantic descriptors you or your client may want to get into </a:t>
            </a:r>
            <a:r>
              <a:rPr lang="en-US" sz="2000">
                <a:latin typeface="San Francisco Display Light" panose="020B0304030202060204" pitchFamily="34" charset="77"/>
              </a:rPr>
              <a:t>or out of your API.</a:t>
            </a:r>
          </a:p>
          <a:p>
            <a:endParaRPr lang="en-US" sz="2000" dirty="0">
              <a:latin typeface="San Francisco Display Light" panose="020B03040302020602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113910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000">
              <a:schemeClr val="accent2">
                <a:lumMod val="75000"/>
              </a:schemeClr>
            </a:gs>
            <a:gs pos="53000">
              <a:schemeClr val="accent2">
                <a:lumMod val="60000"/>
                <a:lumOff val="40000"/>
              </a:schemeClr>
            </a:gs>
            <a:gs pos="100000">
              <a:schemeClr val="accent4">
                <a:lumMod val="60000"/>
                <a:lumOff val="40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B2630-FAEA-3A47-B1DA-B7F4912DD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an Francisco Display Light" panose="020B0304030202060204" pitchFamily="34" charset="77"/>
              </a:rPr>
              <a:t>Step -1: List the Semantic Descriptors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749FD-1DA0-5140-B2E5-4157F16EF7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000" dirty="0">
              <a:latin typeface="San Francisco Display Light" panose="020B03040302020602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718455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000">
              <a:schemeClr val="accent2">
                <a:lumMod val="75000"/>
              </a:schemeClr>
            </a:gs>
            <a:gs pos="53000">
              <a:schemeClr val="accent2">
                <a:lumMod val="60000"/>
                <a:lumOff val="40000"/>
              </a:schemeClr>
            </a:gs>
            <a:gs pos="100000">
              <a:schemeClr val="accent4">
                <a:lumMod val="60000"/>
                <a:lumOff val="40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B2630-FAEA-3A47-B1DA-B7F4912DD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an Francisco Display Light" panose="020B0304030202060204" pitchFamily="34" charset="77"/>
              </a:rPr>
              <a:t>Step -1: List the Semantic Descriptors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749FD-1DA0-5140-B2E5-4157F16EF7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000" dirty="0">
              <a:latin typeface="San Francisco Display Light" panose="020B03040302020602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25892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000">
              <a:schemeClr val="accent2">
                <a:lumMod val="75000"/>
              </a:schemeClr>
            </a:gs>
            <a:gs pos="53000">
              <a:schemeClr val="accent2">
                <a:lumMod val="60000"/>
                <a:lumOff val="40000"/>
              </a:schemeClr>
            </a:gs>
            <a:gs pos="100000">
              <a:schemeClr val="accent4">
                <a:lumMod val="60000"/>
                <a:lumOff val="40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B2630-FAEA-3A47-B1DA-B7F4912DD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an Francisco Display Light" panose="020B0304030202060204" pitchFamily="34" charset="77"/>
              </a:rPr>
              <a:t>Step -1: List the Semantic Descriptors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749FD-1DA0-5140-B2E5-4157F16EF7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000" dirty="0">
              <a:latin typeface="San Francisco Display Light" panose="020B03040302020602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857571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000">
              <a:schemeClr val="accent2">
                <a:lumMod val="75000"/>
              </a:schemeClr>
            </a:gs>
            <a:gs pos="53000">
              <a:schemeClr val="accent2">
                <a:lumMod val="60000"/>
                <a:lumOff val="40000"/>
              </a:schemeClr>
            </a:gs>
            <a:gs pos="100000">
              <a:schemeClr val="accent4">
                <a:lumMod val="60000"/>
                <a:lumOff val="40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B2630-FAEA-3A47-B1DA-B7F4912DD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an Francisco Display Light" panose="020B0304030202060204" pitchFamily="34" charset="77"/>
              </a:rPr>
              <a:t>Step -1: List the Semantic Descriptors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749FD-1DA0-5140-B2E5-4157F16EF7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000" dirty="0">
              <a:latin typeface="San Francisco Display Light" panose="020B03040302020602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128423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000">
              <a:schemeClr val="accent2">
                <a:lumMod val="75000"/>
              </a:schemeClr>
            </a:gs>
            <a:gs pos="53000">
              <a:schemeClr val="accent2">
                <a:lumMod val="60000"/>
                <a:lumOff val="40000"/>
              </a:schemeClr>
            </a:gs>
            <a:gs pos="100000">
              <a:schemeClr val="accent4">
                <a:lumMod val="60000"/>
                <a:lumOff val="40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B2630-FAEA-3A47-B1DA-B7F4912DD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an Francisco Display Light" panose="020B0304030202060204" pitchFamily="34" charset="77"/>
              </a:rPr>
              <a:t>Step -1: List the Semantic Descriptors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749FD-1DA0-5140-B2E5-4157F16EF7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000" dirty="0">
              <a:latin typeface="San Francisco Display Light" panose="020B03040302020602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107242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000">
              <a:schemeClr val="accent2">
                <a:lumMod val="75000"/>
              </a:schemeClr>
            </a:gs>
            <a:gs pos="53000">
              <a:schemeClr val="accent2">
                <a:lumMod val="60000"/>
                <a:lumOff val="40000"/>
              </a:schemeClr>
            </a:gs>
            <a:gs pos="100000">
              <a:schemeClr val="accent4">
                <a:lumMod val="60000"/>
                <a:lumOff val="40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B2630-FAEA-3A47-B1DA-B7F4912DD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an Francisco Display Light" panose="020B0304030202060204" pitchFamily="34" charset="77"/>
              </a:rPr>
              <a:t>Step -1: List the Semantic Descriptors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749FD-1DA0-5140-B2E5-4157F16EF7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000" dirty="0">
              <a:latin typeface="San Francisco Display Light" panose="020B03040302020602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755715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000">
              <a:schemeClr val="accent2">
                <a:lumMod val="75000"/>
              </a:schemeClr>
            </a:gs>
            <a:gs pos="53000">
              <a:schemeClr val="accent2">
                <a:lumMod val="60000"/>
                <a:lumOff val="40000"/>
              </a:schemeClr>
            </a:gs>
            <a:gs pos="100000">
              <a:schemeClr val="accent4">
                <a:lumMod val="60000"/>
                <a:lumOff val="40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B2630-FAEA-3A47-B1DA-B7F4912DD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an Francisco Display Light" panose="020B0304030202060204" pitchFamily="34" charset="77"/>
              </a:rPr>
              <a:t>Step -1: List the Semantic Descriptors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749FD-1DA0-5140-B2E5-4157F16EF7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000" dirty="0">
              <a:latin typeface="San Francisco Display Light" panose="020B03040302020602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821919696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10B6F4"/>
      </a:accent1>
      <a:accent2>
        <a:srgbClr val="3C78C3"/>
      </a:accent2>
      <a:accent3>
        <a:srgbClr val="9F52D0"/>
      </a:accent3>
      <a:accent4>
        <a:srgbClr val="D64198"/>
      </a:accent4>
      <a:accent5>
        <a:srgbClr val="DA2228"/>
      </a:accent5>
      <a:accent6>
        <a:srgbClr val="F18318"/>
      </a:accent6>
      <a:hlink>
        <a:srgbClr val="38DDEC"/>
      </a:hlink>
      <a:folHlink>
        <a:srgbClr val="A8DEE8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C0CB9708-C445-4049-9D7F-4C8684E69AF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{F6911820-5596-7741-9EE0-24E2A3FCAE2B}tf16401369</Template>
  <TotalTime>55</TotalTime>
  <Words>110</Words>
  <Application>Microsoft Macintosh PowerPoint</Application>
  <PresentationFormat>Widescreen</PresentationFormat>
  <Paragraphs>12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 Light</vt:lpstr>
      <vt:lpstr>Rockwell</vt:lpstr>
      <vt:lpstr>San Francisco Display Light</vt:lpstr>
      <vt:lpstr>Wingdings</vt:lpstr>
      <vt:lpstr>Atlas</vt:lpstr>
      <vt:lpstr>Business Case for APIs Using  The 7-Step Design Process</vt:lpstr>
      <vt:lpstr>Step -1: List the Semantic Descriptors</vt:lpstr>
      <vt:lpstr>Step -1: List the Semantic Descriptors</vt:lpstr>
      <vt:lpstr>Step -1: List the Semantic Descriptors</vt:lpstr>
      <vt:lpstr>Step -1: List the Semantic Descriptors</vt:lpstr>
      <vt:lpstr>Step -1: List the Semantic Descriptors</vt:lpstr>
      <vt:lpstr>Step -1: List the Semantic Descriptors</vt:lpstr>
      <vt:lpstr>Step -1: List the Semantic Descriptors</vt:lpstr>
      <vt:lpstr>Step -1: List the Semantic Descriptors</vt:lpstr>
      <vt:lpstr>Step -1: List the Semantic Descriptors</vt:lpstr>
      <vt:lpstr>Step -1: List the Semantic Descriptors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Case for APIs Using  The 7-Step Design Process</dc:title>
  <dc:creator>Matt Howard</dc:creator>
  <cp:lastModifiedBy>Matt Howard</cp:lastModifiedBy>
  <cp:revision>2</cp:revision>
  <cp:lastPrinted>2018-06-10T17:28:04Z</cp:lastPrinted>
  <dcterms:created xsi:type="dcterms:W3CDTF">2018-06-10T17:22:04Z</dcterms:created>
  <dcterms:modified xsi:type="dcterms:W3CDTF">2018-06-10T18:17:14Z</dcterms:modified>
</cp:coreProperties>
</file>