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75" r:id="rId2"/>
    <p:sldId id="822" r:id="rId3"/>
    <p:sldId id="820" r:id="rId4"/>
    <p:sldId id="819" r:id="rId5"/>
    <p:sldId id="821" r:id="rId6"/>
    <p:sldId id="817" r:id="rId7"/>
    <p:sldId id="823" r:id="rId8"/>
    <p:sldId id="81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50" autoAdjust="0"/>
  </p:normalViewPr>
  <p:slideViewPr>
    <p:cSldViewPr snapToGrid="0">
      <p:cViewPr varScale="1">
        <p:scale>
          <a:sx n="83" d="100"/>
          <a:sy n="83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A968A-1251-466E-B3E6-56D323F798D6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F4913-3A74-47B9-B86A-778ED774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9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8562-A684-4614-9F99-F26596910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776E7-9A7E-4907-803B-8A76FC119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2F8E-BE34-45DA-B6AA-CA96AC5C1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698C-8445-4809-A268-B89C9CD60B0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D0078-01F5-458A-8F35-15BCEBE5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9C633-F9FD-49C0-8C85-D2DBF02A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7FA2-FA5B-4CA4-B966-7C784881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8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EE14-93E1-4315-8E0D-BC33B244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30576-A83F-459E-815A-DA127E216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97C71-3306-4599-9088-EE848348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698C-8445-4809-A268-B89C9CD60B0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9C8A3-A5F5-47F8-A693-2AE651137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62E1A-B063-4EC3-8A7D-5969F53AF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7FA2-FA5B-4CA4-B966-7C784881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7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6CB79C-1454-4EB9-AA12-848CAFB66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444E1-2866-4ECF-86DF-6E3FCE8AB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62C2C-B461-4ADB-AB20-3EBB95EAC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698C-8445-4809-A268-B89C9CD60B0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EE1F7-8612-4D3C-8E8C-465B2261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11AD0-099F-4325-B644-3D0667B9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7FA2-FA5B-4CA4-B966-7C784881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1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7BBA-975E-47F6-B13F-41406DA0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24F37-3F60-437F-BBB3-C14F9BF6B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9F1C4-2E52-4691-881B-D6593ACB3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698C-8445-4809-A268-B89C9CD60B0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245A4-3240-406E-A163-949C66D6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1F1F0-DE7E-4D34-B301-87627750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7FA2-FA5B-4CA4-B966-7C784881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5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72154-D8A9-4916-A524-439AF65B7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25A98-1157-46AD-B8C0-6CB8B45FC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00E8B-E58F-4DDC-979D-1C658139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698C-8445-4809-A268-B89C9CD60B0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9CD5A-C219-49C6-8C74-28902748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0683C-1E91-4562-8545-578352F7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7FA2-FA5B-4CA4-B966-7C784881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8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82EC-6A2E-4041-A422-9D01BC27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2DF15-5892-4516-A8A1-5CA4DCB58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95546-4D01-4654-96C5-E3F6344B2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28D24-B7B8-45BA-962D-20D4BEAB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698C-8445-4809-A268-B89C9CD60B0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EC933-3BF5-45A7-A3D9-C3556EF8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B66C5-A300-4F57-A943-A06DCEEF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7FA2-FA5B-4CA4-B966-7C784881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1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35CA-23E5-4027-9403-14250FF9E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1067C-8100-4E3C-80EF-E516B3354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7FAD0-728D-40FF-A690-D6BD8FADC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4D4591-4953-400E-AC2E-054F25F51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D4366E-CEB1-48D1-968C-F1135B55E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62B950-23AF-44FD-873F-9830018C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698C-8445-4809-A268-B89C9CD60B0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BBD040-6CCA-43AB-AB81-856DC1DF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725206-494D-46AB-B378-AAD91CD6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7FA2-FA5B-4CA4-B966-7C784881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B1E9-3186-412F-91BC-054F3F7E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54210-0D63-47D7-A75C-14FA21AD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698C-8445-4809-A268-B89C9CD60B0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282A64-DA1B-44D8-9F6A-D6039778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F8820-4DD1-461A-9D48-3F8F678F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7FA2-FA5B-4CA4-B966-7C784881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1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9D5288-DD22-4779-9196-0B615CD5A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698C-8445-4809-A268-B89C9CD60B0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B581E-7D35-4C6C-95AD-D371C9FF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DFE38-608B-476E-8E82-B7DF3AFA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7FA2-FA5B-4CA4-B966-7C784881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9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6C42-B4E0-40CD-B2FE-D08DD970B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0716E-6907-43E0-BEB9-DA8DBF72A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ADC92-7DFC-4327-8BBD-5493884E3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22D15-CD97-4052-B557-B0F966EEB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698C-8445-4809-A268-B89C9CD60B0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38D2E-17B3-4A44-B9EB-F2A30F5ED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DE4D7-B425-4A9F-9BE2-44ABD6ED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7FA2-FA5B-4CA4-B966-7C784881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2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7FBC-5ED5-4B44-AA0B-A20158E97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D9D751-8646-405B-B257-480F4EAF51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2DBE4-E3CD-4157-BA64-0D336085E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E207C-EA53-4C0C-883C-93C75066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698C-8445-4809-A268-B89C9CD60B0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6FB38-A371-468B-8315-E9C5E8DC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AC53E-943B-48E8-A0AF-0E47A903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7FA2-FA5B-4CA4-B966-7C784881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5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E4DEB-8A10-4E88-B38B-485B5640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C60A1-9643-4530-99FF-36B4B1520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8B442-E7E0-4D45-AF49-91FAC1410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8698C-8445-4809-A268-B89C9CD60B0E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DA510-85BB-4945-853E-D5EA4F5D2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8444E-44FF-4B02-AD19-5DCDDB290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C7FA2-FA5B-4CA4-B966-7C784881ED82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C927713-BCDF-40AB-9279-66601B8E616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453" y="0"/>
            <a:ext cx="720547" cy="72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9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roject.com/Articles/33052/Visual-Representation-of-SQL-Joi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Image 8">
            <a:extLst>
              <a:ext uri="{FF2B5EF4-FFF2-40B4-BE49-F238E27FC236}">
                <a16:creationId xmlns:a16="http://schemas.microsoft.com/office/drawing/2014/main" id="{5DCBF678-EDE0-4D93-93BF-CDB9F70E3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94615"/>
            <a:ext cx="8477250" cy="666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2558090-8591-4C4C-A8AC-96038F112AFD}"/>
              </a:ext>
            </a:extLst>
          </p:cNvPr>
          <p:cNvSpPr/>
          <p:nvPr/>
        </p:nvSpPr>
        <p:spPr>
          <a:xfrm>
            <a:off x="8656865" y="6734889"/>
            <a:ext cx="3600450" cy="123111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800" dirty="0">
                <a:hlinkClick r:id="rId3"/>
              </a:rPr>
              <a:t>https://www.codeproject.com/Articles/33052/Visual-Representation-of-SQL-Joins</a:t>
            </a:r>
            <a:endParaRPr lang="en-US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9A6A03-D8F6-4DE7-BD95-A67753062627}"/>
              </a:ext>
            </a:extLst>
          </p:cNvPr>
          <p:cNvSpPr txBox="1"/>
          <p:nvPr/>
        </p:nvSpPr>
        <p:spPr>
          <a:xfrm>
            <a:off x="350982" y="3244334"/>
            <a:ext cx="840295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A\B</a:t>
            </a:r>
            <a:endParaRPr lang="tr-TR" sz="32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EA3249-0AE4-4B4F-A8B7-ABD24C322F73}"/>
              </a:ext>
            </a:extLst>
          </p:cNvPr>
          <p:cNvSpPr txBox="1"/>
          <p:nvPr/>
        </p:nvSpPr>
        <p:spPr>
          <a:xfrm>
            <a:off x="350982" y="884443"/>
            <a:ext cx="433132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</a:t>
            </a:r>
            <a:endParaRPr lang="tr-TR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452C9-1208-4A51-857B-7A3D2FBF14C1}"/>
              </a:ext>
            </a:extLst>
          </p:cNvPr>
          <p:cNvSpPr txBox="1"/>
          <p:nvPr/>
        </p:nvSpPr>
        <p:spPr>
          <a:xfrm>
            <a:off x="5999018" y="1161534"/>
            <a:ext cx="106952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 ˄ B</a:t>
            </a:r>
            <a:endParaRPr lang="tr-TR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0EFF6A-FC06-43B9-AA8D-0DAE1481B815}"/>
              </a:ext>
            </a:extLst>
          </p:cNvPr>
          <p:cNvSpPr txBox="1"/>
          <p:nvPr/>
        </p:nvSpPr>
        <p:spPr>
          <a:xfrm>
            <a:off x="4294909" y="4121789"/>
            <a:ext cx="111761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 U B</a:t>
            </a:r>
            <a:endParaRPr lang="tr-TR" sz="32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1529FD-E543-4CDD-A4C7-42DE83B7B96B}"/>
              </a:ext>
            </a:extLst>
          </p:cNvPr>
          <p:cNvSpPr txBox="1"/>
          <p:nvPr/>
        </p:nvSpPr>
        <p:spPr>
          <a:xfrm>
            <a:off x="10848835" y="3175061"/>
            <a:ext cx="840295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B\A</a:t>
            </a:r>
            <a:endParaRPr lang="tr-TR" sz="32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B00196-F3F5-4AD8-9314-2C2F952F7147}"/>
              </a:ext>
            </a:extLst>
          </p:cNvPr>
          <p:cNvSpPr txBox="1"/>
          <p:nvPr/>
        </p:nvSpPr>
        <p:spPr>
          <a:xfrm>
            <a:off x="10848835" y="815170"/>
            <a:ext cx="415498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</a:t>
            </a:r>
            <a:endParaRPr lang="tr-TR" sz="32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D58B9A-A6F9-45CE-8E06-D097D3ABF6E8}"/>
              </a:ext>
            </a:extLst>
          </p:cNvPr>
          <p:cNvSpPr txBox="1"/>
          <p:nvPr/>
        </p:nvSpPr>
        <p:spPr>
          <a:xfrm>
            <a:off x="5837275" y="6178610"/>
            <a:ext cx="2462534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(A\B) U (B\A)</a:t>
            </a:r>
            <a:endParaRPr lang="tr-T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25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5F7F19E-2BE7-4339-A79B-1A8A12A4137B}"/>
              </a:ext>
            </a:extLst>
          </p:cNvPr>
          <p:cNvSpPr/>
          <p:nvPr/>
        </p:nvSpPr>
        <p:spPr>
          <a:xfrm>
            <a:off x="1339272" y="628073"/>
            <a:ext cx="6474691" cy="5874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TBB_Branch</a:t>
            </a:r>
            <a:endParaRPr lang="tr-TR" sz="20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9B5BEB-F38D-4F05-ABC9-90EA1336C561}"/>
              </a:ext>
            </a:extLst>
          </p:cNvPr>
          <p:cNvSpPr/>
          <p:nvPr/>
        </p:nvSpPr>
        <p:spPr>
          <a:xfrm>
            <a:off x="5449454" y="1108360"/>
            <a:ext cx="1985818" cy="195810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Branch</a:t>
            </a:r>
            <a:endParaRPr lang="tr-TR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C0DC7-A482-4194-943D-E87D99CCFC25}"/>
              </a:ext>
            </a:extLst>
          </p:cNvPr>
          <p:cNvSpPr txBox="1"/>
          <p:nvPr/>
        </p:nvSpPr>
        <p:spPr>
          <a:xfrm>
            <a:off x="6927273" y="13300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53298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o alternative text description for this image">
            <a:extLst>
              <a:ext uri="{FF2B5EF4-FFF2-40B4-BE49-F238E27FC236}">
                <a16:creationId xmlns:a16="http://schemas.microsoft.com/office/drawing/2014/main" id="{666A6FC9-195F-41E5-9F35-6D9B87B68E8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30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No alternative text description for this image">
            <a:extLst>
              <a:ext uri="{FF2B5EF4-FFF2-40B4-BE49-F238E27FC236}">
                <a16:creationId xmlns:a16="http://schemas.microsoft.com/office/drawing/2014/main" id="{BCCDFF6A-CF43-4DF2-A6DE-2819931B264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012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No alternative text description for this image">
            <a:extLst>
              <a:ext uri="{FF2B5EF4-FFF2-40B4-BE49-F238E27FC236}">
                <a16:creationId xmlns:a16="http://schemas.microsoft.com/office/drawing/2014/main" id="{749BD5CD-1A7B-4F71-B0C5-7BBBE978606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757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 alternative text description for this image">
            <a:extLst>
              <a:ext uri="{FF2B5EF4-FFF2-40B4-BE49-F238E27FC236}">
                <a16:creationId xmlns:a16="http://schemas.microsoft.com/office/drawing/2014/main" id="{AC687291-F627-46AE-8CFD-E46720972E5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18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o alternative text description for this image">
            <a:extLst>
              <a:ext uri="{FF2B5EF4-FFF2-40B4-BE49-F238E27FC236}">
                <a16:creationId xmlns:a16="http://schemas.microsoft.com/office/drawing/2014/main" id="{1F8CBE66-B99B-4DF8-A9E2-18C414FB7A4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DCE0CA5-47F1-4DF7-861C-F3B9B6CFB00F}"/>
              </a:ext>
            </a:extLst>
          </p:cNvPr>
          <p:cNvSpPr/>
          <p:nvPr/>
        </p:nvSpPr>
        <p:spPr>
          <a:xfrm>
            <a:off x="2352965" y="4976090"/>
            <a:ext cx="4435762" cy="1644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7D3D64-2D32-41F0-BA85-AE28426CD8A2}"/>
              </a:ext>
            </a:extLst>
          </p:cNvPr>
          <p:cNvSpPr txBox="1"/>
          <p:nvPr/>
        </p:nvSpPr>
        <p:spPr>
          <a:xfrm>
            <a:off x="4248727" y="378691"/>
            <a:ext cx="2153154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INNER JOIN</a:t>
            </a:r>
            <a:endParaRPr lang="tr-TR" sz="3200" b="1" dirty="0"/>
          </a:p>
        </p:txBody>
      </p:sp>
    </p:spTree>
    <p:extLst>
      <p:ext uri="{BB962C8B-B14F-4D97-AF65-F5344CB8AC3E}">
        <p14:creationId xmlns:p14="http://schemas.microsoft.com/office/powerpoint/2010/main" val="2796623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o alternative text description for this image">
            <a:extLst>
              <a:ext uri="{FF2B5EF4-FFF2-40B4-BE49-F238E27FC236}">
                <a16:creationId xmlns:a16="http://schemas.microsoft.com/office/drawing/2014/main" id="{1F8CBE66-B99B-4DF8-A9E2-18C414FB7A4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212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plied Analytics.pptx" id="{43EFE04B-FA12-4434-BE66-E88D2ABAB0F7}" vid="{0867B93E-F688-4A59-9ECE-6CB5FCEE58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Applied Analytics</Template>
  <TotalTime>504</TotalTime>
  <Words>45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Hamdi Özçelik</dc:creator>
  <cp:lastModifiedBy>Hamdi Özçelik</cp:lastModifiedBy>
  <cp:revision>5</cp:revision>
  <dcterms:created xsi:type="dcterms:W3CDTF">2021-09-09T09:18:25Z</dcterms:created>
  <dcterms:modified xsi:type="dcterms:W3CDTF">2022-01-22T09:11:05Z</dcterms:modified>
</cp:coreProperties>
</file>