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28"/>
  </p:notesMasterIdLst>
  <p:sldIdLst>
    <p:sldId id="495" r:id="rId2"/>
    <p:sldId id="470" r:id="rId3"/>
    <p:sldId id="471" r:id="rId4"/>
    <p:sldId id="472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482" r:id="rId15"/>
    <p:sldId id="483" r:id="rId16"/>
    <p:sldId id="484" r:id="rId17"/>
    <p:sldId id="485" r:id="rId18"/>
    <p:sldId id="486" r:id="rId19"/>
    <p:sldId id="487" r:id="rId20"/>
    <p:sldId id="488" r:id="rId21"/>
    <p:sldId id="489" r:id="rId22"/>
    <p:sldId id="490" r:id="rId23"/>
    <p:sldId id="491" r:id="rId24"/>
    <p:sldId id="492" r:id="rId25"/>
    <p:sldId id="493" r:id="rId26"/>
    <p:sldId id="494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000000"/>
              </a:solidFill>
            </a:ln>
          </a:left>
          <a:right>
            <a:ln w="12700" cmpd="sng">
              <a:solidFill>
                <a:srgbClr val="000000"/>
              </a:solidFill>
            </a:ln>
          </a:right>
          <a:top>
            <a:ln w="12700" cmpd="sng">
              <a:solidFill>
                <a:srgbClr val="000000"/>
              </a:solidFill>
            </a:ln>
          </a:top>
          <a:bottom>
            <a:ln w="12700" cmpd="sng">
              <a:solidFill>
                <a:srgbClr val="000000"/>
              </a:solidFill>
            </a:ln>
          </a:bottom>
          <a:insideH>
            <a:ln w="12700" cmpd="sng">
              <a:solidFill>
                <a:srgbClr val="000000"/>
              </a:solidFill>
            </a:ln>
          </a:insideH>
          <a:insideV>
            <a:ln w="12700" cmpd="sng">
              <a:solidFill>
                <a:srgbClr val="000000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36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2024/4/8</a:t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2024/4/8</a:t>
            </a:fld>
            <a:endParaRPr lang="zh-CN" altLang="en-US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2024/4/8</a:t>
            </a:fld>
            <a:endParaRPr lang="zh-CN" altLang="en-US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2024/4/8</a:t>
            </a:fld>
            <a:endParaRPr lang="zh-CN" alt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2024/4/8</a:t>
            </a:fld>
            <a:endParaRPr lang="zh-CN" alt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2024/4/8</a:t>
            </a:fld>
            <a:endParaRPr lang="zh-CN" alt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2024/4/8</a:t>
            </a:fld>
            <a:endParaRPr lang="zh-CN" alt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1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2024/4/8</a:t>
            </a:fld>
            <a:endParaRPr lang="zh-CN" altLang="en-US"/>
          </a:p>
        </p:txBody>
      </p:sp>
      <p:sp>
        <p:nvSpPr>
          <p:cNvPr id="10486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2024/4/8</a:t>
            </a:fld>
            <a:endParaRPr lang="zh-CN" alt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6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66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2024/4/8</a:t>
            </a:fld>
            <a:endParaRPr lang="zh-CN" altLang="en-US"/>
          </a:p>
        </p:txBody>
      </p:sp>
      <p:sp>
        <p:nvSpPr>
          <p:cNvPr id="10486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63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104863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pPr/>
              <a:t>2024/4/8</a:t>
            </a:fld>
            <a:endParaRPr lang="zh-CN" altLang="en-US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pPr/>
              <a:t>2024/4/8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04867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BF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Online Cake Shop</a:t>
            </a:r>
            <a:endParaRPr lang="en-US" dirty="0"/>
          </a:p>
        </p:txBody>
      </p:sp>
      <p:sp>
        <p:nvSpPr>
          <p:cNvPr id="1048679" name="Subtitle 104867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u="sng" dirty="0" smtClean="0">
                <a:solidFill>
                  <a:srgbClr val="36363D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Miss </a:t>
            </a:r>
            <a:r>
              <a:rPr lang="en-US" sz="2800" b="1" u="sng" dirty="0">
                <a:solidFill>
                  <a:srgbClr val="36363D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: </a:t>
            </a:r>
            <a:r>
              <a:rPr lang="en-US" sz="2800" b="1" u="sng" dirty="0" err="1">
                <a:solidFill>
                  <a:srgbClr val="36363D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Wavare</a:t>
            </a:r>
            <a:r>
              <a:rPr lang="en-US" sz="2800" b="1" u="sng" dirty="0">
                <a:solidFill>
                  <a:srgbClr val="36363D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 </a:t>
            </a:r>
            <a:r>
              <a:rPr lang="en-US" sz="2800" b="1" u="sng" dirty="0" err="1">
                <a:solidFill>
                  <a:srgbClr val="36363D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Shravani</a:t>
            </a:r>
            <a:r>
              <a:rPr lang="en-US" sz="2800" b="1" u="sng" dirty="0">
                <a:solidFill>
                  <a:srgbClr val="36363D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 </a:t>
            </a:r>
            <a:r>
              <a:rPr lang="en-US" sz="2800" b="1" u="sng" dirty="0" err="1" smtClean="0">
                <a:solidFill>
                  <a:srgbClr val="36363D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Avinash</a:t>
            </a:r>
            <a:endParaRPr lang="en-US" sz="2800" b="1" dirty="0" smtClean="0">
              <a:solidFill>
                <a:srgbClr val="36363D"/>
              </a:solidFill>
            </a:endParaRPr>
          </a:p>
          <a:p>
            <a:r>
              <a:rPr lang="en-US" sz="2800" b="1" u="sng" dirty="0" smtClean="0">
                <a:solidFill>
                  <a:srgbClr val="36363D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Miss</a:t>
            </a:r>
            <a:r>
              <a:rPr lang="en-US" b="1" u="sng" dirty="0" smtClean="0">
                <a:solidFill>
                  <a:srgbClr val="36363D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 </a:t>
            </a:r>
            <a:r>
              <a:rPr lang="en-US" b="1" u="sng" dirty="0">
                <a:solidFill>
                  <a:srgbClr val="36363D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: </a:t>
            </a:r>
            <a:r>
              <a:rPr lang="en-US" b="1" u="sng" dirty="0" err="1" smtClean="0">
                <a:solidFill>
                  <a:srgbClr val="36363D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Dangre</a:t>
            </a:r>
            <a:r>
              <a:rPr lang="en-US" b="1" u="sng" dirty="0" smtClean="0">
                <a:solidFill>
                  <a:srgbClr val="36363D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 Bhakti </a:t>
            </a:r>
            <a:r>
              <a:rPr lang="en-US" b="1" u="sng" dirty="0" smtClean="0">
                <a:solidFill>
                  <a:srgbClr val="36363D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Vilas</a:t>
            </a:r>
            <a:endParaRPr lang="en-US" b="1" dirty="0">
              <a:solidFill>
                <a:srgbClr val="36363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048599"/>
          <p:cNvSpPr>
            <a:spLocks noGrp="1"/>
          </p:cNvSpPr>
          <p:nvPr>
            <p:ph type="ctrTitle"/>
          </p:nvPr>
        </p:nvSpPr>
        <p:spPr>
          <a:xfrm>
            <a:off x="685800" y="1135268"/>
            <a:ext cx="7772400" cy="3445687"/>
          </a:xfrm>
        </p:spPr>
        <p:txBody>
          <a:bodyPr/>
          <a:lstStyle/>
          <a:p>
            <a:endParaRPr lang="en-US"/>
          </a:p>
        </p:txBody>
      </p:sp>
      <p:pic>
        <p:nvPicPr>
          <p:cNvPr id="2097156" name="Picture 2097155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131" y="1092581"/>
            <a:ext cx="7768413" cy="34986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048600"/>
          <p:cNvSpPr>
            <a:spLocks noGrp="1"/>
          </p:cNvSpPr>
          <p:nvPr>
            <p:ph type="ctrTitle"/>
          </p:nvPr>
        </p:nvSpPr>
        <p:spPr>
          <a:xfrm>
            <a:off x="685800" y="1935283"/>
            <a:ext cx="7772400" cy="2955354"/>
          </a:xfrm>
        </p:spPr>
        <p:txBody>
          <a:bodyPr/>
          <a:lstStyle/>
          <a:p>
            <a:endParaRPr lang="en-US"/>
          </a:p>
        </p:txBody>
      </p:sp>
      <p:pic>
        <p:nvPicPr>
          <p:cNvPr id="2097157" name="Picture 209715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0352" y="1931235"/>
            <a:ext cx="7663295" cy="32665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04860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4052151"/>
          </a:xfrm>
        </p:spPr>
        <p:txBody>
          <a:bodyPr/>
          <a:lstStyle/>
          <a:p>
            <a:endParaRPr lang="en-US"/>
          </a:p>
        </p:txBody>
      </p:sp>
      <p:pic>
        <p:nvPicPr>
          <p:cNvPr id="2097158" name="Picture 209715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3341" y="1918323"/>
            <a:ext cx="7637317" cy="33310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048602"/>
          <p:cNvSpPr>
            <a:spLocks noGrp="1"/>
          </p:cNvSpPr>
          <p:nvPr>
            <p:ph type="ctrTitle"/>
          </p:nvPr>
        </p:nvSpPr>
        <p:spPr>
          <a:xfrm>
            <a:off x="685800" y="1391831"/>
            <a:ext cx="7772400" cy="3718165"/>
          </a:xfrm>
        </p:spPr>
        <p:txBody>
          <a:bodyPr/>
          <a:lstStyle/>
          <a:p>
            <a:endParaRPr lang="en-US"/>
          </a:p>
        </p:txBody>
      </p:sp>
      <p:pic>
        <p:nvPicPr>
          <p:cNvPr id="2097159" name="Picture 209715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37" y="1601985"/>
            <a:ext cx="7858125" cy="358969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048603"/>
          <p:cNvSpPr>
            <a:spLocks noGrp="1"/>
          </p:cNvSpPr>
          <p:nvPr>
            <p:ph type="ctrTitle"/>
          </p:nvPr>
        </p:nvSpPr>
        <p:spPr>
          <a:xfrm>
            <a:off x="685800" y="1690116"/>
            <a:ext cx="7772400" cy="3381170"/>
          </a:xfrm>
        </p:spPr>
        <p:txBody>
          <a:bodyPr/>
          <a:lstStyle/>
          <a:p>
            <a:endParaRPr lang="en-US"/>
          </a:p>
        </p:txBody>
      </p:sp>
      <p:pic>
        <p:nvPicPr>
          <p:cNvPr id="2097160" name="Picture 2097159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915" y="1840853"/>
            <a:ext cx="7806170" cy="33182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048604"/>
          <p:cNvSpPr>
            <a:spLocks noGrp="1"/>
          </p:cNvSpPr>
          <p:nvPr>
            <p:ph type="ctrTitle"/>
          </p:nvPr>
        </p:nvSpPr>
        <p:spPr>
          <a:xfrm>
            <a:off x="685800" y="2154642"/>
            <a:ext cx="7772400" cy="2619864"/>
          </a:xfrm>
        </p:spPr>
        <p:txBody>
          <a:bodyPr/>
          <a:lstStyle/>
          <a:p>
            <a:endParaRPr lang="en-US"/>
          </a:p>
        </p:txBody>
      </p:sp>
      <p:pic>
        <p:nvPicPr>
          <p:cNvPr id="2097161" name="Picture 2097160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006" y="2112000"/>
            <a:ext cx="8013988" cy="2634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048605"/>
          <p:cNvSpPr>
            <a:spLocks noGrp="1"/>
          </p:cNvSpPr>
          <p:nvPr>
            <p:ph type="ctrTitle"/>
          </p:nvPr>
        </p:nvSpPr>
        <p:spPr>
          <a:xfrm>
            <a:off x="685800" y="2077221"/>
            <a:ext cx="7772400" cy="2514839"/>
          </a:xfrm>
        </p:spPr>
        <p:txBody>
          <a:bodyPr/>
          <a:lstStyle/>
          <a:p>
            <a:endParaRPr lang="en-US"/>
          </a:p>
        </p:txBody>
      </p:sp>
      <p:pic>
        <p:nvPicPr>
          <p:cNvPr id="2097162" name="Picture 209716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" y="2144279"/>
            <a:ext cx="8000999" cy="256944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048606"/>
          <p:cNvSpPr>
            <a:spLocks noGrp="1"/>
          </p:cNvSpPr>
          <p:nvPr>
            <p:ph type="ctrTitle"/>
          </p:nvPr>
        </p:nvSpPr>
        <p:spPr>
          <a:xfrm>
            <a:off x="685800" y="1754634"/>
            <a:ext cx="7772400" cy="2955354"/>
          </a:xfrm>
        </p:spPr>
        <p:txBody>
          <a:bodyPr/>
          <a:lstStyle/>
          <a:p>
            <a:endParaRPr lang="en-US"/>
          </a:p>
        </p:txBody>
      </p:sp>
      <p:pic>
        <p:nvPicPr>
          <p:cNvPr id="2097163" name="Picture 209716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0352" y="1718191"/>
            <a:ext cx="7663295" cy="317443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048607"/>
          <p:cNvSpPr>
            <a:spLocks noGrp="1"/>
          </p:cNvSpPr>
          <p:nvPr>
            <p:ph type="ctrTitle"/>
          </p:nvPr>
        </p:nvSpPr>
        <p:spPr>
          <a:xfrm>
            <a:off x="685800" y="270732"/>
            <a:ext cx="7772400" cy="464454"/>
          </a:xfrm>
        </p:spPr>
        <p:txBody>
          <a:bodyPr>
            <a:normAutofit fontScale="90000"/>
          </a:bodyPr>
          <a:lstStyle/>
          <a:p>
            <a:r>
              <a:rPr lang="en-US" b="1"/>
              <a:t>Screenshots </a:t>
            </a:r>
            <a:endParaRPr lang="en-US"/>
          </a:p>
        </p:txBody>
      </p:sp>
      <p:sp>
        <p:nvSpPr>
          <p:cNvPr id="1048609" name="Subtitle 1048608"/>
          <p:cNvSpPr>
            <a:spLocks noGrp="1"/>
          </p:cNvSpPr>
          <p:nvPr>
            <p:ph type="subTitle" idx="1"/>
          </p:nvPr>
        </p:nvSpPr>
        <p:spPr>
          <a:xfrm>
            <a:off x="948438" y="1136571"/>
            <a:ext cx="6858000" cy="4584857"/>
          </a:xfrm>
        </p:spPr>
        <p:txBody>
          <a:bodyPr/>
          <a:lstStyle/>
          <a:p>
            <a:endParaRPr lang="en-US"/>
          </a:p>
        </p:txBody>
      </p:sp>
      <p:pic>
        <p:nvPicPr>
          <p:cNvPr id="2097164" name="Picture 209716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3278" y="898294"/>
            <a:ext cx="8637444" cy="506141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048609"/>
          <p:cNvSpPr>
            <a:spLocks noGrp="1"/>
          </p:cNvSpPr>
          <p:nvPr>
            <p:ph type="ctrTitle"/>
          </p:nvPr>
        </p:nvSpPr>
        <p:spPr>
          <a:xfrm>
            <a:off x="685800" y="1651406"/>
            <a:ext cx="7772400" cy="3419880"/>
          </a:xfrm>
        </p:spPr>
        <p:txBody>
          <a:bodyPr/>
          <a:lstStyle/>
          <a:p>
            <a:endParaRPr lang="en-US"/>
          </a:p>
        </p:txBody>
      </p:sp>
      <p:pic>
        <p:nvPicPr>
          <p:cNvPr id="2097165" name="Picture 209716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210" y="1795661"/>
            <a:ext cx="8481579" cy="32537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048587"/>
          <p:cNvSpPr>
            <a:spLocks noGrp="1"/>
          </p:cNvSpPr>
          <p:nvPr>
            <p:ph type="ctrTitle"/>
          </p:nvPr>
        </p:nvSpPr>
        <p:spPr>
          <a:xfrm>
            <a:off x="685800" y="468451"/>
            <a:ext cx="7772400" cy="1842374"/>
          </a:xfrm>
        </p:spPr>
        <p:txBody>
          <a:bodyPr/>
          <a:lstStyle/>
          <a:p>
            <a:r>
              <a:rPr lang="en-US" b="1" i="1" u="sng">
                <a:solidFill>
                  <a:srgbClr val="BF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Introduction</a:t>
            </a:r>
            <a:r>
              <a:rPr lang="en-US"/>
              <a:t> </a:t>
            </a:r>
          </a:p>
        </p:txBody>
      </p:sp>
      <p:sp>
        <p:nvSpPr>
          <p:cNvPr id="1048589" name="Subtitle 1048588"/>
          <p:cNvSpPr>
            <a:spLocks noGrp="1"/>
          </p:cNvSpPr>
          <p:nvPr>
            <p:ph type="subTitle" idx="1"/>
          </p:nvPr>
        </p:nvSpPr>
        <p:spPr>
          <a:xfrm>
            <a:off x="1143000" y="2531046"/>
            <a:ext cx="6858000" cy="3436444"/>
          </a:xfrm>
        </p:spPr>
        <p:txBody>
          <a:bodyPr>
            <a:normAutofit/>
          </a:bodyPr>
          <a:lstStyle/>
          <a:p>
            <a:r>
              <a:rPr lang="en-US" b="1" i="1"/>
              <a:t>The Online Cake Order project is for customers to order cakes through online for home delivery or pick up from shop.</a:t>
            </a:r>
          </a:p>
          <a:p>
            <a:r>
              <a:rPr lang="en-US" b="1" i="1"/>
              <a:t>This project developed using PHP and all the record stores in MySQL database.</a:t>
            </a:r>
          </a:p>
          <a:p>
            <a:r>
              <a:rPr lang="en-US" b="1" i="1"/>
              <a:t>This system not only improves customer’s experience but also eases the workload on the staff of cake shop.</a:t>
            </a:r>
          </a:p>
          <a:p>
            <a:r>
              <a:rPr lang="en-US" b="1" i="1"/>
              <a:t>As the internet users are increasing exponentially.</a:t>
            </a:r>
            <a:endParaRPr lang="en-US"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048610"/>
          <p:cNvSpPr>
            <a:spLocks noGrp="1"/>
          </p:cNvSpPr>
          <p:nvPr>
            <p:ph type="ctrTitle"/>
          </p:nvPr>
        </p:nvSpPr>
        <p:spPr>
          <a:xfrm>
            <a:off x="685800" y="1484481"/>
            <a:ext cx="7772400" cy="3998472"/>
          </a:xfrm>
        </p:spPr>
        <p:txBody>
          <a:bodyPr/>
          <a:lstStyle/>
          <a:p>
            <a:endParaRPr lang="en-US"/>
          </a:p>
        </p:txBody>
      </p:sp>
      <p:pic>
        <p:nvPicPr>
          <p:cNvPr id="2097166" name="Picture 2097165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3278" y="1369573"/>
            <a:ext cx="8637444" cy="411885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048611"/>
          <p:cNvSpPr>
            <a:spLocks noGrp="1"/>
          </p:cNvSpPr>
          <p:nvPr>
            <p:ph type="ctrTitle"/>
          </p:nvPr>
        </p:nvSpPr>
        <p:spPr>
          <a:xfrm>
            <a:off x="685800" y="1430548"/>
            <a:ext cx="7772400" cy="4061716"/>
          </a:xfrm>
        </p:spPr>
        <p:txBody>
          <a:bodyPr/>
          <a:lstStyle/>
          <a:p>
            <a:endParaRPr lang="en-US"/>
          </a:p>
        </p:txBody>
      </p:sp>
      <p:pic>
        <p:nvPicPr>
          <p:cNvPr id="2097167" name="Picture 209716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2307" y="1162985"/>
            <a:ext cx="7559386" cy="45320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048612"/>
          <p:cNvSpPr>
            <a:spLocks noGrp="1"/>
          </p:cNvSpPr>
          <p:nvPr>
            <p:ph type="ctrTitle"/>
          </p:nvPr>
        </p:nvSpPr>
        <p:spPr>
          <a:xfrm>
            <a:off x="685800" y="1523004"/>
            <a:ext cx="7772400" cy="3720301"/>
          </a:xfrm>
        </p:spPr>
        <p:txBody>
          <a:bodyPr/>
          <a:lstStyle/>
          <a:p>
            <a:endParaRPr lang="en-US"/>
          </a:p>
        </p:txBody>
      </p:sp>
      <p:pic>
        <p:nvPicPr>
          <p:cNvPr id="2097168" name="Picture 209716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2534" y="1363117"/>
            <a:ext cx="8078931" cy="41317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048613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4652766"/>
          </a:xfrm>
        </p:spPr>
        <p:txBody>
          <a:bodyPr/>
          <a:lstStyle/>
          <a:p>
            <a:endParaRPr lang="en-US"/>
          </a:p>
        </p:txBody>
      </p:sp>
      <p:pic>
        <p:nvPicPr>
          <p:cNvPr id="2097169" name="Picture 209716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4489" y="1066147"/>
            <a:ext cx="7975022" cy="472570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048614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4930134"/>
          </a:xfrm>
        </p:spPr>
        <p:txBody>
          <a:bodyPr/>
          <a:lstStyle/>
          <a:p>
            <a:endParaRPr lang="en-US"/>
          </a:p>
        </p:txBody>
      </p:sp>
      <p:pic>
        <p:nvPicPr>
          <p:cNvPr id="2097170" name="Picture 2097169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210" y="883967"/>
            <a:ext cx="8481579" cy="542906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048615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4205897"/>
          </a:xfrm>
        </p:spPr>
        <p:txBody>
          <a:bodyPr/>
          <a:lstStyle/>
          <a:p>
            <a:endParaRPr lang="en-US"/>
          </a:p>
        </p:txBody>
      </p:sp>
      <p:pic>
        <p:nvPicPr>
          <p:cNvPr id="2097171" name="Picture 2097170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2648" y="943485"/>
            <a:ext cx="8338704" cy="457038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048616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4776042"/>
          </a:xfrm>
        </p:spPr>
        <p:txBody>
          <a:bodyPr/>
          <a:lstStyle/>
          <a:p>
            <a:endParaRPr lang="en-US"/>
          </a:p>
        </p:txBody>
      </p:sp>
      <p:pic>
        <p:nvPicPr>
          <p:cNvPr id="2097172" name="Picture 209717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4230" y="0"/>
            <a:ext cx="7815540" cy="66268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048589"/>
          <p:cNvSpPr>
            <a:spLocks noGrp="1"/>
          </p:cNvSpPr>
          <p:nvPr>
            <p:ph type="ctrTitle"/>
          </p:nvPr>
        </p:nvSpPr>
        <p:spPr>
          <a:xfrm>
            <a:off x="685800" y="470736"/>
            <a:ext cx="7772400" cy="1284351"/>
          </a:xfrm>
        </p:spPr>
        <p:txBody>
          <a:bodyPr/>
          <a:lstStyle/>
          <a:p>
            <a:r>
              <a:rPr lang="en-US" b="1" i="1" u="sng">
                <a:solidFill>
                  <a:srgbClr val="BF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Objectives of system</a:t>
            </a:r>
          </a:p>
        </p:txBody>
      </p:sp>
      <p:sp>
        <p:nvSpPr>
          <p:cNvPr id="1048591" name="Subtitle 1048590"/>
          <p:cNvSpPr>
            <a:spLocks noGrp="1"/>
          </p:cNvSpPr>
          <p:nvPr>
            <p:ph type="subTitle" idx="1"/>
          </p:nvPr>
        </p:nvSpPr>
        <p:spPr>
          <a:xfrm>
            <a:off x="1143000" y="1834259"/>
            <a:ext cx="6858000" cy="3423541"/>
          </a:xfrm>
        </p:spPr>
        <p:txBody>
          <a:bodyPr>
            <a:normAutofit fontScale="95833" lnSpcReduction="10000"/>
          </a:bodyPr>
          <a:lstStyle/>
          <a:p>
            <a:r>
              <a:rPr lang="en-US" b="1"/>
              <a:t>•Build up an online bakery which is rarely exist.</a:t>
            </a:r>
          </a:p>
          <a:p>
            <a:r>
              <a:rPr lang="en-US" b="1"/>
              <a:t>•Ease people lives to make their own cake</a:t>
            </a:r>
          </a:p>
          <a:p>
            <a:r>
              <a:rPr lang="en-US" b="1"/>
              <a:t>•Save people’s time and efforts</a:t>
            </a:r>
          </a:p>
          <a:p>
            <a:r>
              <a:rPr lang="en-US" b="1"/>
              <a:t>•building a broad and committed customer base and developing a business model that brings in enough income to cover your expenses despite a potentially high level of waste.</a:t>
            </a:r>
          </a:p>
          <a:p>
            <a:r>
              <a:rPr lang="en-US" b="1"/>
              <a:t>•The cake ordering system the consume less amount of time.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048591"/>
          <p:cNvSpPr>
            <a:spLocks noGrp="1"/>
          </p:cNvSpPr>
          <p:nvPr>
            <p:ph type="ctrTitle"/>
          </p:nvPr>
        </p:nvSpPr>
        <p:spPr>
          <a:xfrm>
            <a:off x="685800" y="37170"/>
            <a:ext cx="7772400" cy="1666302"/>
          </a:xfrm>
        </p:spPr>
        <p:txBody>
          <a:bodyPr>
            <a:normAutofit fontScale="98333"/>
          </a:bodyPr>
          <a:lstStyle/>
          <a:p>
            <a:r>
              <a:rPr lang="en-US" b="1" i="1" u="sng">
                <a:solidFill>
                  <a:srgbClr val="BF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Functional Requirements </a:t>
            </a:r>
          </a:p>
        </p:txBody>
      </p:sp>
      <p:sp>
        <p:nvSpPr>
          <p:cNvPr id="1048593" name="Subtitle 1048592"/>
          <p:cNvSpPr>
            <a:spLocks noGrp="1"/>
          </p:cNvSpPr>
          <p:nvPr>
            <p:ph type="subTitle" idx="1"/>
          </p:nvPr>
        </p:nvSpPr>
        <p:spPr>
          <a:xfrm>
            <a:off x="1143000" y="1692321"/>
            <a:ext cx="6858000" cy="4700986"/>
          </a:xfrm>
        </p:spPr>
        <p:txBody>
          <a:bodyPr/>
          <a:lstStyle/>
          <a:p>
            <a:r>
              <a:rPr lang="en-US" b="1"/>
              <a:t>• The interface is equipped with self explantory software. </a:t>
            </a:r>
          </a:p>
          <a:p>
            <a:r>
              <a:rPr lang="en-US" b="1"/>
              <a:t>•User friendly types menus and option Are included in the app.</a:t>
            </a:r>
          </a:p>
          <a:p>
            <a:r>
              <a:rPr lang="en-US" b="1"/>
              <a:t>•The architecture of the product must be researched by the manufacturer.</a:t>
            </a:r>
          </a:p>
          <a:p>
            <a:r>
              <a:rPr lang="en-US" b="1"/>
              <a:t>•The Program kit needs to be installed. </a:t>
            </a:r>
          </a:p>
          <a:p>
            <a:r>
              <a:rPr lang="en-US" b="1"/>
              <a:t>• Both data entered would be contained in sql. </a:t>
            </a:r>
          </a:p>
          <a:p>
            <a:r>
              <a:rPr lang="en-US" b="1"/>
              <a:t>Technology Offers alert to client for the help they needs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048593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2026302"/>
          </a:xfrm>
        </p:spPr>
        <p:txBody>
          <a:bodyPr/>
          <a:lstStyle/>
          <a:p>
            <a:r>
              <a:rPr lang="en-US" b="1" i="1" u="sng">
                <a:solidFill>
                  <a:srgbClr val="BF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Non functional Requirements </a:t>
            </a:r>
            <a:endParaRPr lang="en-US" i="1" u="sng">
              <a:solidFill>
                <a:srgbClr val="BF0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</a:endParaRPr>
          </a:p>
        </p:txBody>
      </p:sp>
      <p:sp>
        <p:nvSpPr>
          <p:cNvPr id="1048595" name="Subtitle 1048594"/>
          <p:cNvSpPr>
            <a:spLocks noGrp="1"/>
          </p:cNvSpPr>
          <p:nvPr>
            <p:ph type="subTitle" idx="1"/>
          </p:nvPr>
        </p:nvSpPr>
        <p:spPr>
          <a:xfrm>
            <a:off x="1142999" y="2490586"/>
            <a:ext cx="6858000" cy="4094522"/>
          </a:xfrm>
        </p:spPr>
        <p:txBody>
          <a:bodyPr/>
          <a:lstStyle/>
          <a:p>
            <a:r>
              <a:rPr lang="en-US" b="1"/>
              <a:t>•Good memory space is required.</a:t>
            </a:r>
          </a:p>
          <a:p>
            <a:r>
              <a:rPr lang="en-US" b="1"/>
              <a:t>•It's meant to be error free.</a:t>
            </a:r>
          </a:p>
          <a:p>
            <a:r>
              <a:rPr lang="en-US" b="1"/>
              <a:t>•Huge volume of data can be treated quickly.</a:t>
            </a:r>
          </a:p>
          <a:p>
            <a:r>
              <a:rPr lang="en-US" b="1"/>
              <a:t>•Backup should be performed daily.</a:t>
            </a:r>
          </a:p>
          <a:p>
            <a:r>
              <a:rPr lang="en-US" b="1"/>
              <a:t>•Your password is given To the sql server .</a:t>
            </a:r>
          </a:p>
          <a:p>
            <a:r>
              <a:rPr lang="en-US" b="1"/>
              <a:t>•You can Run this program on every windows Operating system. </a:t>
            </a:r>
          </a:p>
          <a:p>
            <a:r>
              <a:rPr lang="en-US" b="1"/>
              <a:t>•Machine complete all takes in less time.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048595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5471536"/>
          </a:xfrm>
        </p:spPr>
        <p:txBody>
          <a:bodyPr/>
          <a:lstStyle/>
          <a:p>
            <a:endParaRPr lang="en-US"/>
          </a:p>
        </p:txBody>
      </p:sp>
      <p:pic>
        <p:nvPicPr>
          <p:cNvPr id="2097152" name="Picture 209715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21565928">
            <a:off x="253898" y="-118415"/>
            <a:ext cx="8844418" cy="68384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048596"/>
          <p:cNvSpPr>
            <a:spLocks noGrp="1"/>
          </p:cNvSpPr>
          <p:nvPr>
            <p:ph type="ctrTitle"/>
          </p:nvPr>
        </p:nvSpPr>
        <p:spPr>
          <a:xfrm rot="19967">
            <a:off x="688835" y="77053"/>
            <a:ext cx="7772400" cy="6607177"/>
          </a:xfrm>
        </p:spPr>
        <p:txBody>
          <a:bodyPr/>
          <a:lstStyle/>
          <a:p>
            <a:endParaRPr lang="en-US"/>
          </a:p>
        </p:txBody>
      </p:sp>
      <p:pic>
        <p:nvPicPr>
          <p:cNvPr id="2097153" name="Picture 209715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28894">
            <a:off x="411849" y="34196"/>
            <a:ext cx="8325715" cy="66611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048597"/>
          <p:cNvSpPr>
            <a:spLocks noGrp="1"/>
          </p:cNvSpPr>
          <p:nvPr>
            <p:ph type="ctrTitle"/>
          </p:nvPr>
        </p:nvSpPr>
        <p:spPr>
          <a:xfrm rot="51284">
            <a:off x="759192" y="-21581"/>
            <a:ext cx="7152218" cy="6817550"/>
          </a:xfrm>
        </p:spPr>
        <p:txBody>
          <a:bodyPr/>
          <a:lstStyle/>
          <a:p>
            <a:endParaRPr lang="en-US"/>
          </a:p>
        </p:txBody>
      </p:sp>
      <p:pic>
        <p:nvPicPr>
          <p:cNvPr id="2097154" name="Picture 209715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3727" y="0"/>
            <a:ext cx="677654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048598"/>
          <p:cNvSpPr>
            <a:spLocks noGrp="1"/>
          </p:cNvSpPr>
          <p:nvPr>
            <p:ph type="ctrTitle"/>
          </p:nvPr>
        </p:nvSpPr>
        <p:spPr>
          <a:xfrm rot="21526948">
            <a:off x="369614" y="336109"/>
            <a:ext cx="7672301" cy="6420909"/>
          </a:xfrm>
        </p:spPr>
        <p:txBody>
          <a:bodyPr/>
          <a:lstStyle/>
          <a:p>
            <a:endParaRPr lang="en-US"/>
          </a:p>
        </p:txBody>
      </p:sp>
      <p:pic>
        <p:nvPicPr>
          <p:cNvPr id="2097155" name="Picture 209715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21584014">
            <a:off x="393631" y="-18000"/>
            <a:ext cx="7897387" cy="68414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283</Words>
  <Application>Microsoft Office PowerPoint</Application>
  <PresentationFormat>On-screen Show (4:3)</PresentationFormat>
  <Paragraphs>35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Office Theme</vt:lpstr>
      <vt:lpstr>Online Cake Shop</vt:lpstr>
      <vt:lpstr>Introduction </vt:lpstr>
      <vt:lpstr>Objectives of system</vt:lpstr>
      <vt:lpstr>Functional Requirements </vt:lpstr>
      <vt:lpstr>Non functional Requirements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Screenshots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Cake Shop</dc:title>
  <dc:creator>Mi A3</dc:creator>
  <cp:lastModifiedBy>scs</cp:lastModifiedBy>
  <cp:revision>4</cp:revision>
  <dcterms:created xsi:type="dcterms:W3CDTF">2015-05-10T02:30:45Z</dcterms:created>
  <dcterms:modified xsi:type="dcterms:W3CDTF">2024-04-09T05:37:23Z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469bd8e8c74c4bcd96b124cd2f244aa1</vt:lpwstr>
  </property>
</Properties>
</file>