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408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 Project On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Movie </a:t>
            </a:r>
            <a:r>
              <a:rPr lang="en-US" sz="1800" b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Tickit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Booking System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EA32-54C6-DE02-CDA3-EFBD49CE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Tools to be used</a:t>
            </a:r>
            <a:endParaRPr lang="en-US" sz="8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555F08-884E-9DC9-C50E-585DF8D2C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1049"/>
            <a:ext cx="10058400" cy="3788044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Notepad,  Notepad++, 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8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C56DA-32B6-79DC-B0C0-703A643B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Survey on existing system</a:t>
            </a:r>
            <a:endParaRPr lang="en-US" sz="13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51335-8A79-39D9-DFD2-DBB10253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Inspired From Theater offline </a:t>
            </a:r>
            <a:r>
              <a:rPr lang="en-US" sz="4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manegment</a:t>
            </a:r>
            <a:endParaRPr lang="en-US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EBBA5-1C93-73A9-90CF-B2167048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9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671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D464D-AFC1-61E9-3963-D9A455D0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Objectives of System</a:t>
            </a:r>
            <a:endParaRPr lang="en-US" sz="8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D5E07-A845-49AB-9AF2-E1E9E70C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1.This system is manual.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2.To design attractive and simple        system.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3.Easy to maintain data in database.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4.Easy to understand &amp; Handle.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5Automactically compute the bill.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8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E4F64-FDB6-A341-1DE1-A5796F61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Users of System</a:t>
            </a:r>
            <a:endParaRPr lang="en-US" sz="115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931CA4-D6DC-4F28-7346-840F1674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1.Admin (Owner)</a:t>
            </a:r>
            <a:endParaRPr lang="en-US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2.Customer</a:t>
            </a:r>
            <a:endParaRPr lang="en-US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9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C8BB5-0B55-2A9A-5B37-38DD5EF2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Functional Requirement</a:t>
            </a:r>
            <a:endParaRPr lang="en-US" sz="115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D1BB0-EC61-F722-6D57-597CC97A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1. This System should be secure registration or login for users.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2.This System should be Page for owner to check Stock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3. This System should be the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Tickits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in the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Theteer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has to be updated manually.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4. This System should be While giving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the customer, if he has run out of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he will show the message that no 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is available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Contiune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……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6542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E0211D-0CC7-EFE4-687C-C8B5FC50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9621"/>
            <a:ext cx="10312301" cy="51144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5. This System Should be Which Customer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When the </a:t>
            </a:r>
            <a:r>
              <a:rPr lang="en-US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</a:t>
            </a: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is taken, it will appear in history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6. This System Should be Update to manually owner how much is the price of </a:t>
            </a:r>
            <a:r>
              <a:rPr lang="en-US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</a:t>
            </a: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have to do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7. this System should be Then the price of the automatic </a:t>
            </a:r>
            <a:r>
              <a:rPr lang="en-US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Tickit</a:t>
            </a: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will be printed at the time of billing.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8.This System should be if you want to make a complaint about the website, there will be a contact us tab in the website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5851C-8DC9-E934-B87E-FB033FC2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Non-Functional requirement.</a:t>
            </a:r>
            <a:endParaRPr lang="en-US" sz="8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5CDAA-86E7-6F20-F9DA-5DEEBE86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1.This system should Available for 24*7.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2.This system should be user friendly.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3.This system should be platform independent.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47550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9BFF0-C08D-C323-9CA7-7BF4D98D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User interface consideration</a:t>
            </a:r>
            <a:endParaRPr lang="en-US" sz="8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B4A08B-56F4-D632-2AEB-B71F8219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1.Professional look &amp; feel.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2.User manual.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3.Easily understand.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4.Time Saving</a:t>
            </a:r>
            <a:endParaRPr lang="en-US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53024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E341-E857-E7B2-1CB9-DE763D86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Reports</a:t>
            </a:r>
            <a:endParaRPr lang="en-US" sz="13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5EE77-BE00-8997-8C66-6325467D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1. Customer details.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2. Movie details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09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5D441-B95B-8DD8-F079-CFA33436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Technologies be used</a:t>
            </a:r>
            <a:endParaRPr lang="en-US" sz="9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F33199-9BD5-4A65-6016-86A11B4F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Front End: PHP, CSS, HTML, JAVASCRIPT,</a:t>
            </a:r>
            <a:endParaRPr lang="en-US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Bootstrap.</a:t>
            </a:r>
            <a:endParaRPr lang="en-US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Back End: MySQL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6280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{E6566E8D-CCF3-4159-B5D8-6629071FCB10}tf56160789_win32</Template>
  <TotalTime>25</TotalTime>
  <Words>305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Franklin Gothic Book</vt:lpstr>
      <vt:lpstr>Mangal</vt:lpstr>
      <vt:lpstr>Times New Roman</vt:lpstr>
      <vt:lpstr>1_RetrospectVTI</vt:lpstr>
      <vt:lpstr>A Project On </vt:lpstr>
      <vt:lpstr>Objectives of System</vt:lpstr>
      <vt:lpstr>Users of System</vt:lpstr>
      <vt:lpstr>Functional Requirement</vt:lpstr>
      <vt:lpstr>PowerPoint Presentation</vt:lpstr>
      <vt:lpstr>Non-Functional requirement.</vt:lpstr>
      <vt:lpstr>User interface consideration</vt:lpstr>
      <vt:lpstr>Reports</vt:lpstr>
      <vt:lpstr>Technologies be used</vt:lpstr>
      <vt:lpstr>Tools to be used</vt:lpstr>
      <vt:lpstr>Survey on existing system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</dc:title>
  <dc:creator>Tushar Daund</dc:creator>
  <cp:lastModifiedBy>Payal Magar</cp:lastModifiedBy>
  <cp:revision>4</cp:revision>
  <dcterms:created xsi:type="dcterms:W3CDTF">2022-05-25T05:05:19Z</dcterms:created>
  <dcterms:modified xsi:type="dcterms:W3CDTF">2024-04-19T14:23:00Z</dcterms:modified>
</cp:coreProperties>
</file>