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59" r:id="rId4"/>
    <p:sldId id="260" r:id="rId5"/>
    <p:sldId id="270" r:id="rId6"/>
    <p:sldId id="263" r:id="rId7"/>
    <p:sldId id="264" r:id="rId8"/>
    <p:sldId id="265" r:id="rId9"/>
    <p:sldId id="266" r:id="rId10"/>
    <p:sldId id="268" r:id="rId11"/>
    <p:sldId id="271" r:id="rId12"/>
    <p:sldId id="273" r:id="rId13"/>
    <p:sldId id="26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105" d="100"/>
          <a:sy n="105" d="100"/>
        </p:scale>
        <p:origin x="78" y="7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5E44-A0EE-4907-BE95-2E92602BC32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437-8D42-43E0-A5D0-08EC13B1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8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5E44-A0EE-4907-BE95-2E92602BC32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437-8D42-43E0-A5D0-08EC13B1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8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5E44-A0EE-4907-BE95-2E92602BC32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437-8D42-43E0-A5D0-08EC13B1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5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5E44-A0EE-4907-BE95-2E92602BC32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437-8D42-43E0-A5D0-08EC13B1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4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5E44-A0EE-4907-BE95-2E92602BC32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437-8D42-43E0-A5D0-08EC13B1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2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5E44-A0EE-4907-BE95-2E92602BC32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437-8D42-43E0-A5D0-08EC13B1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5E44-A0EE-4907-BE95-2E92602BC32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437-8D42-43E0-A5D0-08EC13B1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6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5E44-A0EE-4907-BE95-2E92602BC32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437-8D42-43E0-A5D0-08EC13B1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5E44-A0EE-4907-BE95-2E92602BC32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437-8D42-43E0-A5D0-08EC13B1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6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5E44-A0EE-4907-BE95-2E92602BC32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437-8D42-43E0-A5D0-08EC13B1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6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5E44-A0EE-4907-BE95-2E92602BC32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437-8D42-43E0-A5D0-08EC13B1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9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F5E44-A0EE-4907-BE95-2E92602BC32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A437-8D42-43E0-A5D0-08EC13B1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9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209550"/>
            <a:ext cx="5332781" cy="3943350"/>
            <a:chOff x="3349625" y="833603"/>
            <a:chExt cx="5332781" cy="3943350"/>
          </a:xfrm>
        </p:grpSpPr>
        <p:pic>
          <p:nvPicPr>
            <p:cNvPr id="3082" name="Picture 10" descr="http://upload.wikimedia.org/wikipedia/commons/f/f6/Epping_Forest_Centenary_Walk_2_-_Sept_2008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833603"/>
              <a:ext cx="5332781" cy="3836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https://tse1.mm.bing.net/th?&amp;id=OIP.M6b1dec00ab8c13ef5d0d372df260e9f3H0&amp;w=300&amp;h=180&amp;c=0&amp;pid=1.9&amp;rs=0&amp;p=0&amp;r=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7317" y="1893326"/>
              <a:ext cx="4806045" cy="2883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6" name="Picture 14" descr="http://3.bp.blogspot.com/-9UmnAR3TAkg/UkcbfsWuCTI/AAAAAAAAAKI/Pax-tXKdrIs/s1600/P103097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7150"/>
            <a:ext cx="2743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06814" y="2706176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n>
                  <a:solidFill>
                    <a:schemeClr val="bg1"/>
                  </a:solidFill>
                </a:ln>
              </a:rPr>
              <a:t>ANNAPOLIS</a:t>
            </a:r>
            <a:endParaRPr lang="en-US" sz="25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7526" y="1023052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Left onto Charles St</a:t>
            </a:r>
            <a:endParaRPr lang="en-US" sz="10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77526" y="1336185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Pass CMM</a:t>
            </a:r>
            <a:endParaRPr lang="en-US" sz="12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4600" y="1724378"/>
            <a:ext cx="2133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Merge Left onto 2/4</a:t>
            </a:r>
            <a:endParaRPr lang="en-US" sz="13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2127961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 right onto 2 at 2/4 split</a:t>
            </a:r>
            <a:endParaRPr lang="en-US" sz="14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2563263"/>
            <a:ext cx="2362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Second exit at roundabout</a:t>
            </a:r>
            <a:endParaRPr lang="en-US" sz="15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3600" y="3013953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First exit at next roundabout</a:t>
            </a:r>
            <a:endParaRPr lang="en-US" sz="16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54679" y="3352507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Right on </a:t>
            </a:r>
            <a:r>
              <a:rPr lang="en-US" b="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Rt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301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2201" y="3887522"/>
            <a:ext cx="2285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Arrive in Annapolis</a:t>
            </a:r>
            <a:endParaRPr lang="en-US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Opens another line of development</a:t>
            </a:r>
          </a:p>
          <a:p>
            <a:pPr lvl="1"/>
            <a:r>
              <a:rPr lang="en-US" dirty="0" smtClean="0"/>
              <a:t>Experiment without messing </a:t>
            </a:r>
            <a:r>
              <a:rPr lang="en-US" i="1" dirty="0" smtClean="0"/>
              <a:t>everything</a:t>
            </a:r>
            <a:r>
              <a:rPr lang="en-US" dirty="0" smtClean="0"/>
              <a:t> up</a:t>
            </a:r>
          </a:p>
          <a:p>
            <a:pPr lvl="1"/>
            <a:r>
              <a:rPr lang="en-US" dirty="0" smtClean="0"/>
              <a:t>Collaborate without butting heads</a:t>
            </a:r>
          </a:p>
          <a:p>
            <a:pPr lvl="1"/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5400" y="1733749"/>
            <a:ext cx="1309092" cy="232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07324" y="134135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26524" y="169809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wawa</a:t>
            </a:r>
            <a:r>
              <a:rPr lang="en-US" dirty="0" smtClean="0"/>
              <a:t>-stop</a:t>
            </a:r>
            <a:endParaRPr lang="en-US" dirty="0"/>
          </a:p>
        </p:txBody>
      </p:sp>
      <p:sp>
        <p:nvSpPr>
          <p:cNvPr id="5" name="Bent-Up Arrow 4"/>
          <p:cNvSpPr/>
          <p:nvPr/>
        </p:nvSpPr>
        <p:spPr>
          <a:xfrm rot="10800000" flipH="1">
            <a:off x="6503068" y="2038350"/>
            <a:ext cx="1040732" cy="63043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06866" y="286292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Ham </a:t>
            </a:r>
            <a:r>
              <a:rPr lang="en-US" dirty="0" err="1" smtClean="0"/>
              <a:t>shorti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05600" y="2610959"/>
            <a:ext cx="149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into lot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05600" y="3135881"/>
            <a:ext cx="147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 out of lot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8335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diff</a:t>
            </a:r>
          </a:p>
          <a:p>
            <a:r>
              <a:rPr lang="en-US" sz="1200" dirty="0" smtClean="0"/>
              <a:t>commit</a:t>
            </a:r>
          </a:p>
          <a:p>
            <a:r>
              <a:rPr lang="en-US" sz="1200" dirty="0" smtClean="0"/>
              <a:t>push/pull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branch</a:t>
            </a:r>
          </a:p>
          <a:p>
            <a:r>
              <a:rPr lang="en-US" sz="1200" dirty="0" smtClean="0"/>
              <a:t>merge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0324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</a:p>
          <a:p>
            <a:pPr lvl="1"/>
            <a:r>
              <a:rPr lang="en-US" dirty="0" smtClean="0"/>
              <a:t>Add changes from branch to original code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checks to make sure there are no conflicts. If there are, it will ask you to resolve them first.</a:t>
            </a:r>
            <a:endParaRPr lang="en-US" dirty="0"/>
          </a:p>
        </p:txBody>
      </p:sp>
      <p:pic>
        <p:nvPicPr>
          <p:cNvPr id="5" name="Content Placeholder 4" descr="Bra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34071"/>
            <a:ext cx="4038600" cy="232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6172200" y="2114550"/>
            <a:ext cx="3810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58000" y="2095500"/>
            <a:ext cx="3810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239000" y="2095500"/>
            <a:ext cx="3810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1800" y="3028950"/>
            <a:ext cx="304800" cy="277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34300" y="3028950"/>
            <a:ext cx="304800" cy="277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8335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diff</a:t>
            </a:r>
          </a:p>
          <a:p>
            <a:r>
              <a:rPr lang="en-US" sz="1200" dirty="0" smtClean="0"/>
              <a:t>commit</a:t>
            </a:r>
          </a:p>
          <a:p>
            <a:r>
              <a:rPr lang="en-US" sz="1200" dirty="0" smtClean="0"/>
              <a:t>push/pull</a:t>
            </a:r>
          </a:p>
          <a:p>
            <a:r>
              <a:rPr lang="en-US" sz="1200" dirty="0" smtClean="0"/>
              <a:t>branch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merge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27538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</a:p>
          <a:p>
            <a:pPr lvl="1"/>
            <a:r>
              <a:rPr lang="en-US" dirty="0" smtClean="0"/>
              <a:t>Add changes from branch to original code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checks to make sure there are no conflicts. If there are, it will ask you to resolve them first.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8335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diff</a:t>
            </a:r>
          </a:p>
          <a:p>
            <a:r>
              <a:rPr lang="en-US" sz="1200" dirty="0" smtClean="0"/>
              <a:t>commit</a:t>
            </a:r>
          </a:p>
          <a:p>
            <a:r>
              <a:rPr lang="en-US" sz="1200" dirty="0" smtClean="0"/>
              <a:t>push/pull</a:t>
            </a:r>
          </a:p>
          <a:p>
            <a:r>
              <a:rPr lang="en-US" sz="1200" dirty="0" smtClean="0"/>
              <a:t>branch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merge</a:t>
            </a:r>
            <a:endParaRPr lang="en-US" sz="1200" dirty="0" smtClean="0"/>
          </a:p>
        </p:txBody>
      </p:sp>
      <p:pic>
        <p:nvPicPr>
          <p:cNvPr id="12" name="Content Placeholder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063" y="1493282"/>
            <a:ext cx="1542938" cy="2743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72391" y="1123950"/>
            <a:ext cx="84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55124" y="138784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wawa</a:t>
            </a:r>
            <a:r>
              <a:rPr lang="en-US" dirty="0" smtClean="0"/>
              <a:t>-stop</a:t>
            </a:r>
            <a:endParaRPr lang="en-US" dirty="0"/>
          </a:p>
        </p:txBody>
      </p:sp>
      <p:sp>
        <p:nvSpPr>
          <p:cNvPr id="15" name="Bent-Up Arrow 14"/>
          <p:cNvSpPr/>
          <p:nvPr/>
        </p:nvSpPr>
        <p:spPr>
          <a:xfrm rot="10800000" flipH="1">
            <a:off x="6731668" y="1845047"/>
            <a:ext cx="1040732" cy="63043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06866" y="2680117"/>
            <a:ext cx="172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Grab ham </a:t>
            </a:r>
            <a:r>
              <a:rPr lang="en-US" dirty="0" err="1" smtClean="0"/>
              <a:t>shorti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34200" y="2417656"/>
            <a:ext cx="149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into lot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2942578"/>
            <a:ext cx="147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 out of lot</a:t>
            </a:r>
            <a:endParaRPr lang="en-US" dirty="0"/>
          </a:p>
        </p:txBody>
      </p:sp>
      <p:sp>
        <p:nvSpPr>
          <p:cNvPr id="19" name="Bent-Up Arrow 18"/>
          <p:cNvSpPr/>
          <p:nvPr/>
        </p:nvSpPr>
        <p:spPr>
          <a:xfrm rot="16200000" flipH="1">
            <a:off x="6917359" y="3123606"/>
            <a:ext cx="669350" cy="104073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7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Pull Request</a:t>
            </a:r>
          </a:p>
          <a:p>
            <a:pPr lvl="1"/>
            <a:r>
              <a:rPr lang="en-US" i="1" dirty="0" smtClean="0"/>
              <a:t>Request</a:t>
            </a:r>
            <a:r>
              <a:rPr lang="en-US" dirty="0" smtClean="0"/>
              <a:t> that the owner </a:t>
            </a:r>
            <a:r>
              <a:rPr lang="en-US" i="1" dirty="0" smtClean="0"/>
              <a:t>pulls</a:t>
            </a:r>
            <a:r>
              <a:rPr lang="en-US" dirty="0" smtClean="0"/>
              <a:t> your changes into their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A GitHub-specific version of merge</a:t>
            </a:r>
          </a:p>
          <a:p>
            <a:pPr lvl="1"/>
            <a:r>
              <a:rPr lang="en-US" dirty="0" smtClean="0"/>
              <a:t>Allows for discussion prior to wholesale changes</a:t>
            </a:r>
            <a:endParaRPr lang="en-US" dirty="0"/>
          </a:p>
        </p:txBody>
      </p:sp>
      <p:pic>
        <p:nvPicPr>
          <p:cNvPr id="5" name="Content Placeholder 4" descr="Branch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34071"/>
            <a:ext cx="4038600" cy="232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6172200" y="2114550"/>
            <a:ext cx="3810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58000" y="2095500"/>
            <a:ext cx="3810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239000" y="2095500"/>
            <a:ext cx="3810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1800" y="3028950"/>
            <a:ext cx="304800" cy="277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34300" y="3028950"/>
            <a:ext cx="304800" cy="277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8335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diff</a:t>
            </a:r>
          </a:p>
          <a:p>
            <a:r>
              <a:rPr lang="en-US" sz="1200" dirty="0" smtClean="0"/>
              <a:t>commit</a:t>
            </a:r>
          </a:p>
          <a:p>
            <a:r>
              <a:rPr lang="en-US" sz="1200" dirty="0" smtClean="0"/>
              <a:t>push/pull</a:t>
            </a:r>
          </a:p>
          <a:p>
            <a:r>
              <a:rPr lang="en-US" sz="1200" dirty="0" smtClean="0"/>
              <a:t>branch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Pull </a:t>
            </a:r>
            <a:r>
              <a:rPr lang="en-US" sz="1200" dirty="0" smtClean="0">
                <a:solidFill>
                  <a:srgbClr val="FF0000"/>
                </a:solidFill>
              </a:rPr>
              <a:t>request (GitHub)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28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phdcomics.com/comics/archive/phd101212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364"/>
            <a:ext cx="37147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https://tse1.mm.bing.net/th?&amp;id=OIP.M632dc094c17dff1b11a250714fa7fd35H0&amp;w=299&amp;h=299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777" y="714523"/>
            <a:ext cx="2237913" cy="223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printerpix.co.uk/blog/image.axd?picture=2013%2f5%2fdigital-camera-buying-guide-heade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1" t="3588" r="2816"/>
          <a:stretch/>
        </p:blipFill>
        <p:spPr bwMode="auto">
          <a:xfrm>
            <a:off x="152400" y="653310"/>
            <a:ext cx="2971800" cy="313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tse1.mm.bing.net/th?&amp;id=OIP.M86f9399b7c7f2b2ff0abe779b8e001d1H0&amp;w=300&amp;h=125&amp;c=0&amp;pid=1.9&amp;rs=0&amp;p=0&amp;r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68" y="2944951"/>
            <a:ext cx="2011532" cy="83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tse1.mm.bing.net/th?&amp;id=OIP.M617fa1194cf33dc63b7e45e9bb1e7d70o0&amp;w=299&amp;h=172&amp;c=0&amp;pid=1.9&amp;rs=0&amp;p=0&amp;r=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6" r="25083"/>
          <a:stretch/>
        </p:blipFill>
        <p:spPr bwMode="auto">
          <a:xfrm>
            <a:off x="7543800" y="2240245"/>
            <a:ext cx="13716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3352800" y="2114550"/>
            <a:ext cx="22098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1588" y="4200162"/>
            <a:ext cx="3156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Make</a:t>
            </a:r>
            <a:r>
              <a:rPr lang="en-US" sz="3000" dirty="0" smtClean="0"/>
              <a:t> content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3307610"/>
            <a:ext cx="4495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Share</a:t>
            </a:r>
            <a:r>
              <a:rPr lang="en-US" sz="3000" dirty="0" smtClean="0"/>
              <a:t> content</a:t>
            </a:r>
          </a:p>
          <a:p>
            <a:r>
              <a:rPr lang="en-US" sz="4000" b="1" dirty="0" smtClean="0"/>
              <a:t>Interact</a:t>
            </a:r>
            <a:r>
              <a:rPr lang="en-US" sz="3000" dirty="0" smtClean="0"/>
              <a:t> with content creators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7574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950"/>
            <a:ext cx="4326293" cy="42489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984" y="151638"/>
            <a:ext cx="5462016" cy="48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04800" y="1123950"/>
            <a:ext cx="4038600" cy="3394472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iff</a:t>
            </a:r>
          </a:p>
          <a:p>
            <a:pPr lvl="1"/>
            <a:r>
              <a:rPr lang="en-US" dirty="0" smtClean="0"/>
              <a:t>Shows difference since last commit</a:t>
            </a:r>
          </a:p>
          <a:p>
            <a:pPr lvl="1"/>
            <a:r>
              <a:rPr lang="en-US" dirty="0" smtClean="0"/>
              <a:t>Removals are in red, additions in green</a:t>
            </a:r>
          </a:p>
          <a:p>
            <a:pPr lvl="1"/>
            <a:r>
              <a:rPr lang="en-US" dirty="0" smtClean="0"/>
              <a:t>Unchanged “hunks” are not listed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91000" y="1249844"/>
            <a:ext cx="4803619" cy="28565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8335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diff</a:t>
            </a:r>
          </a:p>
          <a:p>
            <a:r>
              <a:rPr lang="en-US" sz="1200" dirty="0" smtClean="0"/>
              <a:t>commit</a:t>
            </a:r>
          </a:p>
          <a:p>
            <a:r>
              <a:rPr lang="en-US" sz="1200" dirty="0" smtClean="0"/>
              <a:t>push/pull</a:t>
            </a:r>
          </a:p>
          <a:p>
            <a:r>
              <a:rPr lang="en-US" sz="1200" dirty="0" smtClean="0"/>
              <a:t>branch</a:t>
            </a:r>
          </a:p>
          <a:p>
            <a:r>
              <a:rPr lang="en-US" sz="1200" dirty="0" smtClean="0"/>
              <a:t>merge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0862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Logs changes since last commit (logs the diff)</a:t>
            </a:r>
          </a:p>
          <a:p>
            <a:pPr lvl="1"/>
            <a:r>
              <a:rPr lang="en-US" dirty="0" smtClean="0"/>
              <a:t>Short description of changes</a:t>
            </a:r>
          </a:p>
          <a:p>
            <a:pPr lvl="1"/>
            <a:r>
              <a:rPr lang="en-US" dirty="0"/>
              <a:t>Creates unique SHA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14" descr="http://3.bp.blogspot.com/-9UmnAR3TAkg/UkcbfsWuCTI/AAAAAAAAAKI/Pax-tXKdrIs/s1600/P10309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7150"/>
            <a:ext cx="2743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8926" y="1023052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Left onto Charles St</a:t>
            </a:r>
            <a:endParaRPr lang="en-US" sz="10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8926" y="1336185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Pass CMM</a:t>
            </a:r>
            <a:endParaRPr lang="en-US" sz="12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1724378"/>
            <a:ext cx="2133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Merge Left onto 2/4</a:t>
            </a:r>
            <a:endParaRPr lang="en-US" sz="13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1200" y="2127961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 right onto 2 at 2/4 split</a:t>
            </a:r>
            <a:endParaRPr lang="en-US" sz="14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7400" y="2563263"/>
            <a:ext cx="2362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Second exit at roundabout</a:t>
            </a:r>
            <a:endParaRPr lang="en-US" sz="15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0" y="3013953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First exit at next roundabout</a:t>
            </a:r>
            <a:endParaRPr lang="en-US" sz="16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6079" y="3352507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Right on </a:t>
            </a:r>
            <a:r>
              <a:rPr lang="en-US" b="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Rt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301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3601" y="3887522"/>
            <a:ext cx="2285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Arrive in Annapolis</a:t>
            </a:r>
            <a:endParaRPr lang="en-US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133600" y="1200151"/>
            <a:ext cx="4191000" cy="304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</p:cNvCxnSpPr>
          <p:nvPr/>
        </p:nvCxnSpPr>
        <p:spPr>
          <a:xfrm flipH="1">
            <a:off x="2133600" y="1474685"/>
            <a:ext cx="4315326" cy="30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1"/>
          </p:cNvCxnSpPr>
          <p:nvPr/>
        </p:nvCxnSpPr>
        <p:spPr>
          <a:xfrm flipH="1" flipV="1">
            <a:off x="2133600" y="1504950"/>
            <a:ext cx="3962400" cy="365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0" y="8335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diff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commit</a:t>
            </a:r>
          </a:p>
          <a:p>
            <a:r>
              <a:rPr lang="en-US" sz="1200" dirty="0" smtClean="0"/>
              <a:t>push/pull</a:t>
            </a:r>
          </a:p>
          <a:p>
            <a:r>
              <a:rPr lang="en-US" sz="1200" dirty="0" smtClean="0"/>
              <a:t>branch</a:t>
            </a:r>
          </a:p>
          <a:p>
            <a:r>
              <a:rPr lang="en-US" sz="1200" dirty="0" smtClean="0"/>
              <a:t>merge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88797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-4762"/>
            <a:ext cx="6446652" cy="51482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8335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diff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commit</a:t>
            </a:r>
          </a:p>
          <a:p>
            <a:r>
              <a:rPr lang="en-US" sz="1200" dirty="0" smtClean="0"/>
              <a:t>push/pull</a:t>
            </a:r>
          </a:p>
          <a:p>
            <a:r>
              <a:rPr lang="en-US" sz="1200" dirty="0" smtClean="0"/>
              <a:t>branch</a:t>
            </a:r>
          </a:p>
          <a:p>
            <a:r>
              <a:rPr lang="en-US" sz="1200" dirty="0" smtClean="0"/>
              <a:t>merge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66744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mxporter.com/wp-content/uploads/2012/11/LK651LT-1024x10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95179"/>
            <a:ext cx="2688248" cy="268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518" y="3137620"/>
            <a:ext cx="1005828" cy="1788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276599"/>
          </a:xfrm>
        </p:spPr>
        <p:txBody>
          <a:bodyPr/>
          <a:lstStyle/>
          <a:p>
            <a:r>
              <a:rPr lang="en-US" dirty="0" smtClean="0"/>
              <a:t>Push/Pull</a:t>
            </a:r>
          </a:p>
          <a:p>
            <a:pPr lvl="1"/>
            <a:r>
              <a:rPr lang="en-US" dirty="0" smtClean="0"/>
              <a:t>Interact with other versions (branches)</a:t>
            </a:r>
          </a:p>
          <a:p>
            <a:pPr lvl="1"/>
            <a:r>
              <a:rPr lang="en-US" dirty="0" smtClean="0"/>
              <a:t>Interact with your code in the cloud</a:t>
            </a:r>
            <a:endParaRPr lang="en-US" dirty="0"/>
          </a:p>
        </p:txBody>
      </p:sp>
      <p:pic>
        <p:nvPicPr>
          <p:cNvPr id="1026" name="Picture 2" descr="http://www.channeltivity.com/blog/wp-content/uploads/2013/01/clou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490" y="-108347"/>
            <a:ext cx="329586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 rot="17793791">
            <a:off x="6087987" y="1386680"/>
            <a:ext cx="1371600" cy="119836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6874386">
            <a:off x="6890271" y="2021067"/>
            <a:ext cx="1371600" cy="1198363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7749073">
            <a:off x="6269269" y="1787845"/>
            <a:ext cx="9126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Push</a:t>
            </a:r>
            <a:endParaRPr lang="en-US" sz="2500" dirty="0"/>
          </a:p>
        </p:txBody>
      </p:sp>
      <p:sp>
        <p:nvSpPr>
          <p:cNvPr id="20" name="TextBox 19"/>
          <p:cNvSpPr txBox="1"/>
          <p:nvPr/>
        </p:nvSpPr>
        <p:spPr>
          <a:xfrm rot="17646826">
            <a:off x="7184840" y="2266023"/>
            <a:ext cx="9126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Pull</a:t>
            </a:r>
            <a:endParaRPr lang="en-US" sz="25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915" y="174615"/>
            <a:ext cx="833010" cy="14809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0" y="8335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diff</a:t>
            </a:r>
          </a:p>
          <a:p>
            <a:r>
              <a:rPr lang="en-US" sz="1200" dirty="0" smtClean="0"/>
              <a:t>commit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push/pull</a:t>
            </a:r>
          </a:p>
          <a:p>
            <a:r>
              <a:rPr lang="en-US" sz="1200" dirty="0" smtClean="0"/>
              <a:t>branch</a:t>
            </a:r>
          </a:p>
          <a:p>
            <a:r>
              <a:rPr lang="en-US" sz="1200" dirty="0" smtClean="0"/>
              <a:t>merge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78774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Opens another line of development</a:t>
            </a:r>
          </a:p>
          <a:p>
            <a:pPr lvl="1"/>
            <a:r>
              <a:rPr lang="en-US" dirty="0" smtClean="0"/>
              <a:t>Experiment without messing </a:t>
            </a:r>
            <a:r>
              <a:rPr lang="en-US" i="1" dirty="0" smtClean="0"/>
              <a:t>everything</a:t>
            </a:r>
            <a:r>
              <a:rPr lang="en-US" dirty="0" smtClean="0"/>
              <a:t> up</a:t>
            </a:r>
          </a:p>
          <a:p>
            <a:pPr lvl="1"/>
            <a:r>
              <a:rPr lang="en-US" dirty="0" smtClean="0"/>
              <a:t>Collaborate without butting heads</a:t>
            </a:r>
          </a:p>
          <a:p>
            <a:pPr lvl="1"/>
            <a:endParaRPr lang="en-US" dirty="0"/>
          </a:p>
        </p:txBody>
      </p:sp>
      <p:pic>
        <p:nvPicPr>
          <p:cNvPr id="2052" name="Picture 4" descr="Branch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34071"/>
            <a:ext cx="4038600" cy="232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5334000" y="2343150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58953" y="3028950"/>
            <a:ext cx="228600" cy="266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62800" y="3162300"/>
            <a:ext cx="228600" cy="266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21330" y="3199397"/>
            <a:ext cx="322847" cy="3766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73253" y="3635523"/>
            <a:ext cx="322847" cy="3766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8335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diff</a:t>
            </a:r>
          </a:p>
          <a:p>
            <a:r>
              <a:rPr lang="en-US" sz="1200" dirty="0" smtClean="0"/>
              <a:t>commit</a:t>
            </a:r>
          </a:p>
          <a:p>
            <a:r>
              <a:rPr lang="en-US" sz="1200" dirty="0" smtClean="0"/>
              <a:t>push/pull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branch</a:t>
            </a:r>
          </a:p>
          <a:p>
            <a:r>
              <a:rPr lang="en-US" sz="1200" dirty="0" smtClean="0"/>
              <a:t>merge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4088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250</TotalTime>
  <Words>327</Words>
  <Application>Microsoft Office PowerPoint</Application>
  <PresentationFormat>On-screen Show (16:9)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Verbs</vt:lpstr>
      <vt:lpstr>Verbs</vt:lpstr>
      <vt:lpstr>PowerPoint Presentation</vt:lpstr>
      <vt:lpstr>Verbs</vt:lpstr>
      <vt:lpstr>Verbs</vt:lpstr>
      <vt:lpstr>Verbs</vt:lpstr>
      <vt:lpstr>Verbs</vt:lpstr>
      <vt:lpstr>Verbs</vt:lpstr>
      <vt:lpstr>Verbs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Secor Lab</dc:creator>
  <cp:lastModifiedBy>Secor Lab</cp:lastModifiedBy>
  <cp:revision>28</cp:revision>
  <dcterms:created xsi:type="dcterms:W3CDTF">2016-03-08T20:14:10Z</dcterms:created>
  <dcterms:modified xsi:type="dcterms:W3CDTF">2016-04-28T14:12:41Z</dcterms:modified>
</cp:coreProperties>
</file>