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3BE6-54DD-4432-8B46-2A6D71B6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1CD21-B806-4707-9209-602F73C25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C843F-E4E4-4CC7-AF0D-0A50D90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8E1C4-2FDF-457B-BE34-0BF4B729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FB5AF-113A-45AD-B709-C7E37BFB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7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9592-428B-4B3D-A932-81A615CC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C8EF3-CB9C-4639-849E-7CF335BD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B7D10-4064-460E-AEAB-9EE8FF65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31DB1-CF46-4270-8427-E203D379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BCD46-85EB-4D0D-A16A-E9A8DCE3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8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B17A3A-23D6-42FE-B6EF-E0763061D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6A26E-00E8-4A9C-8BC8-9283768A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253AC-03B2-4195-B20B-3F546530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7CC11-7C43-4234-A279-F6EE88F6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89D93-C270-4C7E-B486-17059948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7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5C9A8-0A1B-4C4F-89D2-7CA4AE5C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58363-D499-4D08-AB16-373EFA4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04466-E8C5-498A-86DC-59D5CDB0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65047-81E5-4B1B-B240-A271F12E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9C270-E06C-4896-B9D4-1775D34F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61F8A-DFCA-4DAE-8CC4-0BF66E8E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96541-4238-4D8E-9832-7CBF60C9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55C2-2CCD-429B-ACCF-275A8C3F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C2B-6B17-4E9B-8A78-CF2C54E7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7B96-479F-44AF-A66C-A09CFA8F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443CF-4CD0-43E3-8AB5-AEE56AE1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0DF4C-292C-4242-AD6C-D396A31C9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DB7FF-8E49-4F98-8CEE-758E0F78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DD6C6-45CE-427D-8757-74B79584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F0E5F-F8FF-4FC9-BAED-458F24E5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701FF-BD22-435F-9566-99F6BE96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6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DC1A-DB22-452E-A4BD-D77C3C85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184FB-D798-4E71-9B06-A1293E3DE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E8522-3ACE-49EC-83E5-01F1560E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24D51-C42E-4945-96DC-2420A84B0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71196D-FA45-4725-93B5-344068433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B409A-D58D-4131-9AB9-5AC9C4F2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F20686-932E-4D84-A98A-5075AB68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957120-90BC-46E4-898F-1FA6E0D8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9A06A-88F0-4881-B48A-6B89568D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C1747-EAF9-40C6-9CC2-8736CFE2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07ED85-6ECE-4CBB-B3B3-FE10D78E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220EBF-8BEB-4D0C-AA0B-B580362F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AE4923-D609-406F-80B2-8DDC5561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E308E3-A86B-454F-A553-E99737CA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353A7-731F-4901-89DD-DC95845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F3EE2-22ED-4072-961B-DDB2F269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E20BB-E115-41C5-BB08-F56EE931A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7BE52-08A5-4319-8F29-B756CA4F5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769C2-477B-4DC8-8938-FDBAB965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11D5E-6331-4EC1-AED0-69F3C4F8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F2EC2-2516-4EAE-BB85-34501877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8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3076-2513-496D-8A00-7F0A44E7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9723A9-96A1-4C52-91DC-F6B60943C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C53E5-7307-4FA1-AC97-CF25528C0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EBF8F-602F-4B32-9CFE-9AAF910F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76E2D-7FA6-432C-A90D-EE3B758F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AEE8F-2F84-402E-A309-DA5B9B63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1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1E3AF-7D2A-4CF1-B2D3-9381345A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B0581-EA39-45C1-8C11-4ABD6709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974CE-8DB2-41A3-98F5-E58F49139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2095-1233-41D4-8B42-DFFE9CBF9F72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CA264-53BA-49C9-A0B3-BE15FB550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8F3FD-B9AF-423E-B70B-ED5971214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9DE9-E016-4D66-97BF-1ABDD50EC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7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28B839E-1EEA-4667-87AD-C000E1A2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7" y="1088415"/>
            <a:ext cx="5651652" cy="39316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F43871-C115-4B7F-82DA-6D6D83406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16" y="1088415"/>
            <a:ext cx="3353656" cy="39316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C572DE-3E96-49C9-AC24-DD48A6E52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72" y="1088415"/>
            <a:ext cx="3353655" cy="39316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6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74DD3E-D75E-4BB1-B9EE-FED15686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50" y="3282636"/>
            <a:ext cx="8945223" cy="1857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1F9FCF-CC00-4F98-B07C-30165E0B6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50" y="498101"/>
            <a:ext cx="8754697" cy="2791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96E009-9D80-42CA-BEAD-3A8FE2BD3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839" y="498101"/>
            <a:ext cx="319034" cy="3070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B83FE6-28B2-49C2-9C5F-002C8D2B4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650" y="3150824"/>
            <a:ext cx="8937878" cy="6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C7330B-3C72-4D15-86B5-639AA7339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44" y="1580892"/>
            <a:ext cx="383911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0530D1-CC35-4868-AD98-1E46F911D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1204602"/>
            <a:ext cx="651600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6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4702C9-A5A8-462C-B14B-BC6C7DA03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55" y="2552577"/>
            <a:ext cx="368668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38DDFF-FCD9-4637-BCEC-AE718F44E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195075"/>
            <a:ext cx="644932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ECC79F-ECDE-43FD-A46E-58FAB2E1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71" y="2624025"/>
            <a:ext cx="382005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70D210-5859-4438-84AD-BE4C353A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195075"/>
            <a:ext cx="652553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8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26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A2FB5-9403-4BD5-A6F3-F89B1E0E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7" y="902286"/>
            <a:ext cx="5613653" cy="44235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3DE211-0F9B-433F-A74C-F28513237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2287"/>
            <a:ext cx="5259801" cy="44235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46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26D21E-9567-442C-A560-1014DC0E9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83" y="209321"/>
            <a:ext cx="7829370" cy="64281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950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6E1834-56C3-4DF5-A8C3-F441FD405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4" y="1017383"/>
            <a:ext cx="4813837" cy="41116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97AE30-64F2-4296-92FD-7EFE52F0F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68" y="1017383"/>
            <a:ext cx="4715533" cy="19910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0AA807-52C5-464B-9261-9FE235ECA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68" y="3137995"/>
            <a:ext cx="4715533" cy="19910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51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0B0631-BC31-49C6-9CAA-F0633FD56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8" y="1657507"/>
            <a:ext cx="3636325" cy="35429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7D5991-A2A6-462B-98E5-477AC93E7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67" y="1657507"/>
            <a:ext cx="3636325" cy="35429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D3CEB6-3D59-428A-B8FB-D143818F3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56" y="1657507"/>
            <a:ext cx="3636324" cy="35429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697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7E1BD9A-8C8F-45F1-8178-D1245D85C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2" y="461708"/>
            <a:ext cx="4873104" cy="33391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76E45A-15E5-4F8E-BE80-7475BE96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97" y="461709"/>
            <a:ext cx="3001142" cy="33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73F6D8-5A09-4787-8ACC-BDC04365A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76" y="1356180"/>
            <a:ext cx="3779848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8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6B01A3-CCF9-40CD-A3A2-CE294A7C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199839"/>
            <a:ext cx="666843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6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ADBA57-73CB-4BD1-8E8C-7E4F8956C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98" y="719988"/>
            <a:ext cx="6415982" cy="2467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178474-B9FE-49CF-B216-FC61498F5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98" y="2734938"/>
            <a:ext cx="6415982" cy="2619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28E5EC-36DE-4CA0-A77D-75FBAD3C1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638" y="2755314"/>
            <a:ext cx="6262441" cy="5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명회 구</dc:creator>
  <cp:lastModifiedBy>명회 구</cp:lastModifiedBy>
  <cp:revision>15</cp:revision>
  <dcterms:created xsi:type="dcterms:W3CDTF">2019-12-21T00:01:57Z</dcterms:created>
  <dcterms:modified xsi:type="dcterms:W3CDTF">2019-12-21T00:58:41Z</dcterms:modified>
</cp:coreProperties>
</file>