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3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0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9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3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3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556A5-4CF1-4755-904F-E5F132C329DB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EECC-688B-416E-AA0D-585818F1D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4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1.Anaconda</a:t>
            </a:r>
            <a:r>
              <a:rPr lang="zh-CN" altLang="en-US" dirty="0" smtClean="0"/>
              <a:t>：集成了数据分析、科学计算相关的几乎所有常用安装包，比如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Scipy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Matplotib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Ipython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2.VsCode</a:t>
            </a:r>
            <a:r>
              <a:rPr lang="zh-CN" altLang="en-US" dirty="0" smtClean="0"/>
              <a:t>（开发环境即编译器）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Anaconda +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Anaconda </a:t>
            </a:r>
            <a:r>
              <a:rPr lang="zh-CN" altLang="en-US" dirty="0" smtClean="0"/>
              <a:t>安装时记得勾选自动添加到环境变量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在命令行中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建环境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 create  --name </a:t>
            </a:r>
            <a:r>
              <a:rPr lang="en-US" altLang="zh-CN" dirty="0" err="1" smtClean="0"/>
              <a:t>myenvironment</a:t>
            </a:r>
            <a:r>
              <a:rPr lang="en-US" altLang="zh-CN" dirty="0" smtClean="0"/>
              <a:t>  python=3.10.9</a:t>
            </a:r>
          </a:p>
          <a:p>
            <a:pPr marL="0" indent="0">
              <a:buNone/>
            </a:pPr>
            <a:r>
              <a:rPr lang="zh-CN" altLang="en-US" dirty="0" smtClean="0"/>
              <a:t>激活环境</a:t>
            </a:r>
            <a:endParaRPr lang="en-US" altLang="zh-CN" dirty="0" smtClean="0"/>
          </a:p>
          <a:p>
            <a:r>
              <a:rPr lang="fr-FR" altLang="zh-CN" dirty="0" smtClean="0"/>
              <a:t>conda activate myenvironment</a:t>
            </a:r>
          </a:p>
          <a:p>
            <a:r>
              <a:rPr lang="zh-CN" altLang="en-US" dirty="0"/>
              <a:t>查</a:t>
            </a:r>
            <a:r>
              <a:rPr lang="zh-CN" altLang="en-US" dirty="0" smtClean="0"/>
              <a:t>看环境</a:t>
            </a:r>
            <a:endParaRPr lang="fr-FR" altLang="zh-CN" dirty="0" smtClean="0"/>
          </a:p>
          <a:p>
            <a:r>
              <a:rPr lang="fr-FR" altLang="zh-CN" dirty="0" smtClean="0"/>
              <a:t>conda env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6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切换环境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881" y="2298076"/>
            <a:ext cx="1012023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4" y="2468797"/>
            <a:ext cx="752921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80" y="1874385"/>
            <a:ext cx="7834039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查看环境上已安装的包（库）列表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 list</a:t>
            </a:r>
          </a:p>
          <a:p>
            <a:endParaRPr lang="fr-FR" altLang="zh-CN" dirty="0"/>
          </a:p>
          <a:p>
            <a:r>
              <a:rPr lang="zh-CN" altLang="en-US" dirty="0" smtClean="0"/>
              <a:t>安装包的命令</a:t>
            </a:r>
            <a:endParaRPr lang="en-US" altLang="zh-CN" dirty="0" smtClean="0"/>
          </a:p>
          <a:p>
            <a:r>
              <a:rPr lang="fr-FR" altLang="zh-CN" dirty="0" smtClean="0"/>
              <a:t>conda install -n myenvironment matplotlib</a:t>
            </a:r>
          </a:p>
          <a:p>
            <a:r>
              <a:rPr lang="fr-FR" altLang="zh-CN" dirty="0" smtClean="0"/>
              <a:t>conda install -n myenvironment  </a:t>
            </a:r>
            <a:r>
              <a:rPr lang="en-US" altLang="zh-CN" dirty="0" err="1" smtClean="0"/>
              <a:t>sklearn</a:t>
            </a:r>
            <a:endParaRPr lang="en-US" altLang="zh-CN" dirty="0" smtClean="0"/>
          </a:p>
          <a:p>
            <a:r>
              <a:rPr lang="zh-CN" altLang="en-US" dirty="0"/>
              <a:t>或</a:t>
            </a:r>
            <a:r>
              <a:rPr lang="zh-CN" altLang="en-US" dirty="0" smtClean="0"/>
              <a:t>者 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00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140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机器学习环境</vt:lpstr>
      <vt:lpstr>环境搭建</vt:lpstr>
      <vt:lpstr>Anaconda +vscode安装</vt:lpstr>
      <vt:lpstr>创建虚拟环境</vt:lpstr>
      <vt:lpstr>切换环境</vt:lpstr>
      <vt:lpstr>PowerPoint 演示文稿</vt:lpstr>
      <vt:lpstr>PowerPoint 演示文稿</vt:lpstr>
      <vt:lpstr>常用命令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机器学习环境</dc:title>
  <dc:creator>liumei</dc:creator>
  <cp:lastModifiedBy>liumei</cp:lastModifiedBy>
  <cp:revision>8</cp:revision>
  <dcterms:created xsi:type="dcterms:W3CDTF">2023-08-31T09:59:21Z</dcterms:created>
  <dcterms:modified xsi:type="dcterms:W3CDTF">2023-09-01T07:59:19Z</dcterms:modified>
</cp:coreProperties>
</file>