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2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DF555-C213-4887-8202-12719DCA4708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AED4-050A-47A2-B6A3-FB1B2F2EC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83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DF555-C213-4887-8202-12719DCA4708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AED4-050A-47A2-B6A3-FB1B2F2EC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09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DF555-C213-4887-8202-12719DCA4708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AED4-050A-47A2-B6A3-FB1B2F2EC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46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DF555-C213-4887-8202-12719DCA4708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AED4-050A-47A2-B6A3-FB1B2F2EC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13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DF555-C213-4887-8202-12719DCA4708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AED4-050A-47A2-B6A3-FB1B2F2EC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65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DF555-C213-4887-8202-12719DCA4708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AED4-050A-47A2-B6A3-FB1B2F2EC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30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DF555-C213-4887-8202-12719DCA4708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AED4-050A-47A2-B6A3-FB1B2F2EC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13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DF555-C213-4887-8202-12719DCA4708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AED4-050A-47A2-B6A3-FB1B2F2EC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99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DF555-C213-4887-8202-12719DCA4708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AED4-050A-47A2-B6A3-FB1B2F2EC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70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DF555-C213-4887-8202-12719DCA4708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AED4-050A-47A2-B6A3-FB1B2F2EC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68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DF555-C213-4887-8202-12719DCA4708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AED4-050A-47A2-B6A3-FB1B2F2EC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07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DF555-C213-4887-8202-12719DCA4708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0AED4-050A-47A2-B6A3-FB1B2F2EC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65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8280" y="1325879"/>
            <a:ext cx="9144000" cy="1333691"/>
          </a:xfrm>
        </p:spPr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实训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57272" y="4095814"/>
            <a:ext cx="9144000" cy="1655762"/>
          </a:xfrm>
        </p:spPr>
        <p:txBody>
          <a:bodyPr/>
          <a:lstStyle/>
          <a:p>
            <a:r>
              <a:rPr lang="en-US" altLang="zh-CN" dirty="0" smtClean="0"/>
              <a:t>---</a:t>
            </a:r>
            <a:r>
              <a:rPr lang="zh-CN" altLang="en-US" dirty="0" smtClean="0"/>
              <a:t>刘梅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065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学啥才是最重要的？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能力</a:t>
            </a:r>
            <a:r>
              <a:rPr lang="en-US" altLang="zh-CN" dirty="0" smtClean="0"/>
              <a:t>or</a:t>
            </a:r>
            <a:r>
              <a:rPr lang="zh-CN" altLang="en-US" dirty="0" smtClean="0"/>
              <a:t>知识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262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</a:t>
            </a:r>
            <a:r>
              <a:rPr lang="zh-CN" altLang="en-US" dirty="0" smtClean="0"/>
              <a:t>会啥？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会代码？什么样的代码才有优雅？</a:t>
            </a:r>
            <a:endParaRPr lang="en-US" altLang="zh-CN" dirty="0" smtClean="0"/>
          </a:p>
          <a:p>
            <a:r>
              <a:rPr lang="zh-CN" altLang="en-US" dirty="0" smtClean="0"/>
              <a:t>自主写过什么完整的功能？</a:t>
            </a:r>
            <a:endParaRPr lang="en-US" altLang="zh-CN" dirty="0" smtClean="0"/>
          </a:p>
          <a:p>
            <a:r>
              <a:rPr lang="zh-CN" altLang="en-US" dirty="0" smtClean="0"/>
              <a:t>会调试？</a:t>
            </a:r>
            <a:r>
              <a:rPr lang="en-US" altLang="zh-CN" dirty="0" smtClean="0"/>
              <a:t>Debug</a:t>
            </a:r>
            <a:r>
              <a:rPr lang="zh-CN" altLang="en-US" dirty="0"/>
              <a:t>哪</a:t>
            </a:r>
            <a:r>
              <a:rPr lang="zh-CN" altLang="en-US" dirty="0" smtClean="0"/>
              <a:t>些问题？</a:t>
            </a:r>
            <a:endParaRPr lang="en-US" altLang="zh-CN" dirty="0" smtClean="0"/>
          </a:p>
          <a:p>
            <a:r>
              <a:rPr lang="zh-CN" altLang="en-US" dirty="0"/>
              <a:t>会查</a:t>
            </a:r>
            <a:r>
              <a:rPr lang="zh-CN" altLang="en-US" dirty="0" smtClean="0"/>
              <a:t>看日志？</a:t>
            </a:r>
            <a:endParaRPr lang="en-US" altLang="zh-CN" dirty="0" smtClean="0"/>
          </a:p>
          <a:p>
            <a:r>
              <a:rPr lang="zh-CN" altLang="en-US" dirty="0" smtClean="0"/>
              <a:t>发现问题？解决问题？</a:t>
            </a:r>
            <a:endParaRPr lang="en-US" altLang="zh-CN" dirty="0" smtClean="0"/>
          </a:p>
          <a:p>
            <a:r>
              <a:rPr lang="zh-CN" altLang="en-US" dirty="0" smtClean="0"/>
              <a:t>会写设计文档？</a:t>
            </a:r>
            <a:endParaRPr lang="en-US" altLang="zh-CN" dirty="0" smtClean="0"/>
          </a:p>
          <a:p>
            <a:r>
              <a:rPr lang="zh-CN" altLang="en-US" dirty="0"/>
              <a:t>你</a:t>
            </a:r>
            <a:r>
              <a:rPr lang="zh-CN" altLang="en-US" dirty="0" smtClean="0"/>
              <a:t>会进行总结吗？</a:t>
            </a:r>
            <a:endParaRPr lang="en-US" altLang="zh-CN" dirty="0" smtClean="0"/>
          </a:p>
          <a:p>
            <a:r>
              <a:rPr lang="zh-CN" altLang="en-US" dirty="0"/>
              <a:t>团</a:t>
            </a:r>
            <a:r>
              <a:rPr lang="zh-CN" altLang="en-US" dirty="0" smtClean="0"/>
              <a:t>队合作？</a:t>
            </a:r>
            <a:endParaRPr lang="en-US" altLang="zh-CN" dirty="0" smtClean="0"/>
          </a:p>
          <a:p>
            <a:r>
              <a:rPr lang="zh-CN" altLang="en-US" dirty="0" smtClean="0"/>
              <a:t>主流的开发框架？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9015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本次实习期望：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自学能力</a:t>
            </a:r>
            <a:endParaRPr lang="en-US" altLang="zh-CN" dirty="0" smtClean="0"/>
          </a:p>
          <a:p>
            <a:r>
              <a:rPr lang="zh-CN" altLang="en-US" dirty="0"/>
              <a:t>动</a:t>
            </a:r>
            <a:r>
              <a:rPr lang="zh-CN" altLang="en-US" dirty="0" smtClean="0"/>
              <a:t>手能力</a:t>
            </a:r>
            <a:endParaRPr lang="en-US" altLang="zh-CN" dirty="0" smtClean="0"/>
          </a:p>
          <a:p>
            <a:r>
              <a:rPr lang="zh-CN" altLang="en-US" dirty="0" smtClean="0"/>
              <a:t>解决问题能力</a:t>
            </a:r>
            <a:endParaRPr lang="en-US" altLang="zh-CN" dirty="0" smtClean="0"/>
          </a:p>
          <a:p>
            <a:r>
              <a:rPr lang="zh-CN" altLang="en-US" dirty="0" smtClean="0"/>
              <a:t>归纳总结能力</a:t>
            </a:r>
            <a:endParaRPr lang="en-US" altLang="zh-CN" dirty="0" smtClean="0"/>
          </a:p>
          <a:p>
            <a:r>
              <a:rPr lang="zh-CN" altLang="en-US" dirty="0"/>
              <a:t>团</a:t>
            </a:r>
            <a:r>
              <a:rPr lang="zh-CN" altLang="en-US" dirty="0" smtClean="0"/>
              <a:t>队合作能力</a:t>
            </a:r>
            <a:endParaRPr lang="en-US" altLang="zh-CN" dirty="0" smtClean="0"/>
          </a:p>
          <a:p>
            <a:r>
              <a:rPr lang="zh-CN" altLang="en-US" dirty="0"/>
              <a:t>了</a:t>
            </a:r>
            <a:r>
              <a:rPr lang="zh-CN" altLang="en-US" dirty="0" smtClean="0"/>
              <a:t>解一点点机器学习的知识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35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你们能获取的知识与能力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1.</a:t>
            </a:r>
            <a:r>
              <a:rPr lang="zh-CN" altLang="en-US" sz="2400" dirty="0" smtClean="0">
                <a:solidFill>
                  <a:srgbClr val="FF0000"/>
                </a:solidFill>
              </a:rPr>
              <a:t> 如何应用已学知识解决实际问题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）复</a:t>
            </a:r>
            <a:r>
              <a:rPr lang="zh-CN" altLang="en-US" sz="2400" dirty="0" smtClean="0"/>
              <a:t>习</a:t>
            </a:r>
            <a:r>
              <a:rPr lang="en-US" altLang="zh-CN" sz="2400" dirty="0" smtClean="0"/>
              <a:t>python</a:t>
            </a:r>
            <a:r>
              <a:rPr lang="zh-CN" altLang="en-US" sz="2400" dirty="0" smtClean="0"/>
              <a:t>知识；</a:t>
            </a:r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）熟悉企业中软件开发流程（需求分析到功能测试以及文档撰写）；</a:t>
            </a:r>
            <a:endParaRPr lang="en-US" altLang="zh-CN" sz="2400" dirty="0" smtClean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 smtClean="0"/>
              <a:t>）</a:t>
            </a:r>
            <a:r>
              <a:rPr lang="zh-CN" altLang="en-US" sz="2400" dirty="0"/>
              <a:t>了</a:t>
            </a:r>
            <a:r>
              <a:rPr lang="zh-CN" altLang="en-US" sz="2400" dirty="0" smtClean="0"/>
              <a:t>解机器学习</a:t>
            </a:r>
            <a:r>
              <a:rPr lang="zh-CN" altLang="en-US" sz="2400" dirty="0" smtClean="0"/>
              <a:t>进行数据分析。</a:t>
            </a:r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799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2.</a:t>
            </a:r>
            <a:r>
              <a:rPr lang="zh-CN" altLang="en-US" dirty="0" smtClean="0">
                <a:solidFill>
                  <a:srgbClr val="FF0000"/>
                </a:solidFill>
              </a:rPr>
              <a:t> 动手能力的</a:t>
            </a:r>
            <a:r>
              <a:rPr lang="zh-CN" altLang="en-US" dirty="0">
                <a:solidFill>
                  <a:srgbClr val="FF0000"/>
                </a:solidFill>
              </a:rPr>
              <a:t>培养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(1</a:t>
            </a:r>
            <a:r>
              <a:rPr lang="en-US" altLang="zh-CN" dirty="0" smtClean="0"/>
              <a:t>).</a:t>
            </a:r>
            <a:r>
              <a:rPr lang="en-US" altLang="zh-CN" dirty="0"/>
              <a:t>python</a:t>
            </a:r>
            <a:r>
              <a:rPr lang="zh-CN" altLang="en-US" dirty="0" smtClean="0"/>
              <a:t>开</a:t>
            </a:r>
            <a:r>
              <a:rPr lang="zh-CN" altLang="en-US" dirty="0"/>
              <a:t>发环境的</a:t>
            </a:r>
            <a:r>
              <a:rPr lang="zh-CN" altLang="en-US" dirty="0" smtClean="0"/>
              <a:t>搭建（</a:t>
            </a:r>
            <a:r>
              <a:rPr lang="en-US" altLang="zh-CN" dirty="0"/>
              <a:t> 6</a:t>
            </a:r>
            <a:r>
              <a:rPr lang="zh-CN" altLang="en-US" dirty="0"/>
              <a:t>个软件安装与使用）。</a:t>
            </a:r>
            <a:endParaRPr lang="en-US" altLang="zh-CN" dirty="0"/>
          </a:p>
          <a:p>
            <a:r>
              <a:rPr lang="en-US" altLang="zh-CN" dirty="0" smtClean="0"/>
              <a:t>(2).</a:t>
            </a:r>
            <a:r>
              <a:rPr lang="zh-CN" altLang="en-US" dirty="0" smtClean="0"/>
              <a:t> </a:t>
            </a:r>
            <a:r>
              <a:rPr lang="zh-CN" altLang="en-US" dirty="0" smtClean="0"/>
              <a:t>编</a:t>
            </a:r>
            <a:r>
              <a:rPr lang="zh-CN" altLang="en-US" dirty="0"/>
              <a:t>码。</a:t>
            </a:r>
            <a:endParaRPr lang="en-US" altLang="zh-CN" dirty="0"/>
          </a:p>
          <a:p>
            <a:r>
              <a:rPr lang="en-US" altLang="zh-CN" dirty="0" smtClean="0"/>
              <a:t>(3).</a:t>
            </a:r>
            <a:r>
              <a:rPr lang="zh-CN" altLang="en-US" dirty="0"/>
              <a:t>功能调测。</a:t>
            </a:r>
            <a:endParaRPr lang="en-US" altLang="zh-CN" dirty="0"/>
          </a:p>
          <a:p>
            <a:r>
              <a:rPr lang="en-US" altLang="zh-CN" sz="2400" dirty="0">
                <a:solidFill>
                  <a:srgbClr val="00B050"/>
                </a:solidFill>
              </a:rPr>
              <a:t>3.</a:t>
            </a:r>
            <a:r>
              <a:rPr lang="zh-CN" altLang="en-US" sz="2400" dirty="0">
                <a:solidFill>
                  <a:srgbClr val="00B050"/>
                </a:solidFill>
              </a:rPr>
              <a:t>软实力的培养</a:t>
            </a:r>
            <a:endParaRPr lang="en-US" altLang="zh-CN" sz="2400" dirty="0">
              <a:solidFill>
                <a:srgbClr val="00B050"/>
              </a:solidFill>
            </a:endParaRPr>
          </a:p>
          <a:p>
            <a:r>
              <a:rPr lang="en-US" altLang="zh-CN" dirty="0" smtClean="0"/>
              <a:t>(1).</a:t>
            </a:r>
            <a:r>
              <a:rPr lang="zh-CN" altLang="en-US" dirty="0"/>
              <a:t>学会怎么查看日志</a:t>
            </a:r>
            <a:r>
              <a:rPr lang="zh-CN" altLang="en-US" dirty="0" smtClean="0"/>
              <a:t>，求助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b="0" dirty="0" smtClean="0"/>
              <a:t>(2)</a:t>
            </a:r>
            <a:r>
              <a:rPr lang="en-US" altLang="zh-CN" dirty="0" smtClean="0"/>
              <a:t>.</a:t>
            </a:r>
            <a:r>
              <a:rPr lang="zh-CN" altLang="en-US" dirty="0" smtClean="0"/>
              <a:t>如何借助网络解决实际问题。</a:t>
            </a:r>
            <a:endParaRPr lang="en-US" altLang="zh-CN" dirty="0"/>
          </a:p>
          <a:p>
            <a:r>
              <a:rPr lang="en-US" altLang="zh-CN" dirty="0" smtClean="0"/>
              <a:t>(3).</a:t>
            </a:r>
            <a:r>
              <a:rPr lang="zh-CN" altLang="en-US" dirty="0"/>
              <a:t>培养学生的总结能力。</a:t>
            </a:r>
            <a:endParaRPr lang="en-US" altLang="zh-CN" dirty="0"/>
          </a:p>
          <a:p>
            <a:r>
              <a:rPr lang="en-US" altLang="zh-CN" dirty="0" smtClean="0"/>
              <a:t>(4).</a:t>
            </a:r>
            <a:r>
              <a:rPr lang="zh-CN" altLang="en-US" dirty="0"/>
              <a:t>培养语言表达力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4.</a:t>
            </a:r>
            <a:r>
              <a:rPr lang="zh-CN" altLang="en-US" dirty="0" smtClean="0">
                <a:solidFill>
                  <a:srgbClr val="FF0000"/>
                </a:solidFill>
              </a:rPr>
              <a:t>为</a:t>
            </a:r>
            <a:r>
              <a:rPr lang="zh-CN" altLang="en-US" dirty="0">
                <a:solidFill>
                  <a:srgbClr val="FF0000"/>
                </a:solidFill>
              </a:rPr>
              <a:t>毕业设计和求职做准备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394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</a:t>
            </a:r>
            <a:r>
              <a:rPr lang="zh-CN" altLang="en-US" dirty="0" smtClean="0"/>
              <a:t>实施</a:t>
            </a:r>
            <a:r>
              <a:rPr lang="en-US" altLang="zh-CN" dirty="0" smtClean="0"/>
              <a:t>--</a:t>
            </a:r>
            <a:r>
              <a:rPr lang="zh-CN" altLang="en-US" dirty="0" smtClean="0"/>
              <a:t>考核方式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平时成绩</a:t>
            </a:r>
            <a:r>
              <a:rPr lang="en-US" altLang="zh-CN" dirty="0" smtClean="0"/>
              <a:t>60%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减</a:t>
            </a:r>
            <a:r>
              <a:rPr lang="zh-CN" altLang="en-US" dirty="0">
                <a:solidFill>
                  <a:srgbClr val="FF0000"/>
                </a:solidFill>
              </a:rPr>
              <a:t>分项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</a:p>
          <a:p>
            <a:r>
              <a:rPr lang="zh-CN" altLang="en-US" dirty="0"/>
              <a:t>出勤率：要求每次上课必须到，缺勤一次扣</a:t>
            </a:r>
            <a:r>
              <a:rPr lang="en-US" altLang="zh-CN" dirty="0"/>
              <a:t>2</a:t>
            </a:r>
            <a:r>
              <a:rPr lang="zh-CN" altLang="en-US" dirty="0"/>
              <a:t>分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加分项：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课堂表现以及上机实验</a:t>
            </a:r>
            <a:r>
              <a:rPr lang="en-US" altLang="zh-CN" dirty="0" smtClean="0"/>
              <a:t>6</a:t>
            </a:r>
            <a:r>
              <a:rPr lang="zh-CN" altLang="en-US" dirty="0" smtClean="0"/>
              <a:t>次（提交源码），</a:t>
            </a:r>
            <a:r>
              <a:rPr lang="zh-CN" altLang="en-US" dirty="0"/>
              <a:t>按照要求完成，</a:t>
            </a:r>
            <a:r>
              <a:rPr lang="zh-CN" altLang="en-US" dirty="0" smtClean="0"/>
              <a:t>每次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</a:t>
            </a:r>
            <a:r>
              <a:rPr lang="zh-CN" altLang="en-US" dirty="0"/>
              <a:t>，</a:t>
            </a:r>
            <a:r>
              <a:rPr lang="zh-CN" altLang="en-US" dirty="0" smtClean="0"/>
              <a:t>一共</a:t>
            </a:r>
            <a:r>
              <a:rPr lang="en-US" altLang="zh-CN" dirty="0" smtClean="0">
                <a:solidFill>
                  <a:srgbClr val="FF0000"/>
                </a:solidFill>
              </a:rPr>
              <a:t>60</a:t>
            </a:r>
            <a:r>
              <a:rPr lang="zh-CN" altLang="en-US" dirty="0" smtClean="0"/>
              <a:t>分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期末考核：作品展示、主要功能与核心代码讲解。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712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</a:t>
            </a:r>
            <a:r>
              <a:rPr lang="zh-CN" altLang="en-US" smtClean="0"/>
              <a:t>实</a:t>
            </a:r>
            <a:r>
              <a:rPr lang="zh-CN" altLang="en-US" smtClean="0"/>
              <a:t>施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9600" y="2075303"/>
            <a:ext cx="9169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1</a:t>
            </a:r>
            <a:r>
              <a:rPr lang="en-US" altLang="zh-CN" sz="3200" dirty="0" smtClean="0"/>
              <a:t>.</a:t>
            </a:r>
            <a:r>
              <a:rPr lang="zh-CN" altLang="en-US" sz="3200" dirty="0" smtClean="0"/>
              <a:t> </a:t>
            </a:r>
            <a:r>
              <a:rPr lang="zh-CN" altLang="en-US" sz="3200" dirty="0" smtClean="0"/>
              <a:t>分组，结队编程</a:t>
            </a:r>
            <a:endParaRPr lang="en-US" altLang="zh-CN" sz="3200" dirty="0" smtClean="0"/>
          </a:p>
          <a:p>
            <a:r>
              <a:rPr lang="en-US" altLang="zh-CN" sz="3200" dirty="0" smtClean="0"/>
              <a:t>2.</a:t>
            </a:r>
            <a:r>
              <a:rPr lang="zh-CN" altLang="en-US" sz="3200" dirty="0" smtClean="0"/>
              <a:t>所有代码上库，过程考核大于期末考核。</a:t>
            </a:r>
            <a:endParaRPr lang="en-US" altLang="zh-CN" sz="3200" dirty="0" smtClean="0"/>
          </a:p>
          <a:p>
            <a:endParaRPr lang="en-US" altLang="zh-CN" sz="3200" dirty="0"/>
          </a:p>
          <a:p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62004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493</Words>
  <Application>Microsoft Office PowerPoint</Application>
  <PresentationFormat>宽屏</PresentationFormat>
  <Paragraphs>48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Python实训</vt:lpstr>
      <vt:lpstr>学啥才是最重要的？</vt:lpstr>
      <vt:lpstr>学会啥？</vt:lpstr>
      <vt:lpstr>本次实习期望：</vt:lpstr>
      <vt:lpstr>你们能获取的知识与能力</vt:lpstr>
      <vt:lpstr>PowerPoint 演示文稿</vt:lpstr>
      <vt:lpstr>课程实施--考核方式</vt:lpstr>
      <vt:lpstr>课程实施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Python实训</dc:title>
  <dc:creator>liumei</dc:creator>
  <cp:lastModifiedBy>liumei</cp:lastModifiedBy>
  <cp:revision>14</cp:revision>
  <dcterms:created xsi:type="dcterms:W3CDTF">2023-09-15T15:05:38Z</dcterms:created>
  <dcterms:modified xsi:type="dcterms:W3CDTF">2023-09-15T15:27:18Z</dcterms:modified>
</cp:coreProperties>
</file>