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2" r:id="rId6"/>
    <p:sldId id="294" r:id="rId7"/>
    <p:sldId id="291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72" r:id="rId16"/>
    <p:sldId id="275" r:id="rId17"/>
    <p:sldId id="283" r:id="rId18"/>
    <p:sldId id="284" r:id="rId19"/>
    <p:sldId id="279" r:id="rId20"/>
    <p:sldId id="285" r:id="rId21"/>
    <p:sldId id="282" r:id="rId22"/>
    <p:sldId id="280" r:id="rId23"/>
    <p:sldId id="286" r:id="rId24"/>
    <p:sldId id="287" r:id="rId25"/>
    <p:sldId id="289" r:id="rId26"/>
    <p:sldId id="296" r:id="rId27"/>
    <p:sldId id="297" r:id="rId28"/>
    <p:sldId id="288" r:id="rId29"/>
    <p:sldId id="290" r:id="rId30"/>
    <p:sldId id="273" r:id="rId31"/>
    <p:sldId id="274" r:id="rId32"/>
    <p:sldId id="267" r:id="rId33"/>
    <p:sldId id="268" r:id="rId34"/>
    <p:sldId id="269" r:id="rId35"/>
    <p:sldId id="270" r:id="rId36"/>
    <p:sldId id="271" r:id="rId37"/>
    <p:sldId id="27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F6E1E6-45B1-493C-BCAC-390A7CD8A3F9}">
          <p14:sldIdLst>
            <p14:sldId id="256"/>
            <p14:sldId id="257"/>
            <p14:sldId id="258"/>
            <p14:sldId id="293"/>
            <p14:sldId id="292"/>
            <p14:sldId id="294"/>
            <p14:sldId id="291"/>
          </p14:sldIdLst>
        </p14:section>
        <p14:section name="无标题节" id="{3AAEB768-F14A-473A-B8BE-2FB35B80D436}">
          <p14:sldIdLst>
            <p14:sldId id="259"/>
            <p14:sldId id="260"/>
            <p14:sldId id="261"/>
            <p14:sldId id="262"/>
            <p14:sldId id="263"/>
            <p14:sldId id="265"/>
            <p14:sldId id="266"/>
            <p14:sldId id="272"/>
            <p14:sldId id="275"/>
            <p14:sldId id="283"/>
            <p14:sldId id="284"/>
            <p14:sldId id="279"/>
            <p14:sldId id="285"/>
            <p14:sldId id="282"/>
            <p14:sldId id="280"/>
            <p14:sldId id="286"/>
            <p14:sldId id="287"/>
            <p14:sldId id="289"/>
            <p14:sldId id="296"/>
            <p14:sldId id="297"/>
            <p14:sldId id="288"/>
            <p14:sldId id="290"/>
            <p14:sldId id="273"/>
            <p14:sldId id="274"/>
            <p14:sldId id="267"/>
            <p14:sldId id="268"/>
            <p14:sldId id="269"/>
            <p14:sldId id="270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2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EA20-30BB-4833-A8EB-FC21FA7A300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543-F5B3-45A5-82CC-C1D601B41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timestamp&amp;spm=1001.2101.3001.70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的常用命令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代码版本管理工具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5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3" y="500062"/>
            <a:ext cx="11682487" cy="48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719"/>
            <a:ext cx="12247262" cy="37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、常用</a:t>
            </a:r>
            <a:r>
              <a:rPr lang="en-US" altLang="zh-CN" b="1" dirty="0" err="1"/>
              <a:t>git</a:t>
            </a:r>
            <a:r>
              <a:rPr lang="zh-CN" altLang="en-US" b="1" dirty="0"/>
              <a:t>命令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711" y="1099239"/>
            <a:ext cx="7421049" cy="52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8" y="0"/>
            <a:ext cx="7305136" cy="67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53" y="116116"/>
            <a:ext cx="7179600" cy="6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27" y="941197"/>
            <a:ext cx="692564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54" y="991996"/>
            <a:ext cx="819264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5488" y="2148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场景一：未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中代码错了，不想重写，将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中代码恢复到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44638" y="1825625"/>
            <a:ext cx="10647362" cy="491331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采用</a:t>
            </a:r>
            <a:r>
              <a:rPr lang="en-US" altLang="zh-CN" dirty="0" smtClean="0">
                <a:solidFill>
                  <a:srgbClr val="FF0000"/>
                </a:solidFill>
              </a:rPr>
              <a:t>checkout 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的代码覆盖工作区的代码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38" y="2414567"/>
            <a:ext cx="826885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--</a:t>
            </a:r>
            <a:r>
              <a:rPr lang="en-US" altLang="zh-CN" b="1" dirty="0"/>
              <a:t>soft  </a:t>
            </a:r>
          </a:p>
          <a:p>
            <a:r>
              <a:rPr lang="zh-CN" altLang="en-US" dirty="0"/>
              <a:t>不删除工作空间改动代码，撤销</a:t>
            </a:r>
            <a:r>
              <a:rPr lang="en-US" altLang="zh-CN" dirty="0"/>
              <a:t>commit</a:t>
            </a:r>
            <a:r>
              <a:rPr lang="zh-CN" altLang="en-US" dirty="0"/>
              <a:t>，不撤销</a:t>
            </a:r>
            <a:r>
              <a:rPr lang="en-US" altLang="zh-CN" dirty="0" err="1"/>
              <a:t>git</a:t>
            </a:r>
            <a:r>
              <a:rPr lang="en-US" altLang="zh-CN" dirty="0"/>
              <a:t> add . </a:t>
            </a:r>
          </a:p>
          <a:p>
            <a:r>
              <a:rPr lang="en-US" altLang="zh-CN" dirty="0"/>
              <a:t> </a:t>
            </a:r>
            <a:r>
              <a:rPr lang="en-US" altLang="zh-CN" b="1" dirty="0"/>
              <a:t>--mixed 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删除工作空间改动代码，撤销</a:t>
            </a:r>
            <a:r>
              <a:rPr lang="en-US" altLang="zh-CN" dirty="0"/>
              <a:t>commit</a:t>
            </a:r>
            <a:r>
              <a:rPr lang="zh-CN" altLang="en-US" dirty="0"/>
              <a:t>，并且撤销</a:t>
            </a:r>
            <a:r>
              <a:rPr lang="en-US" altLang="zh-CN" dirty="0" err="1"/>
              <a:t>git</a:t>
            </a:r>
            <a:r>
              <a:rPr lang="en-US" altLang="zh-CN" dirty="0"/>
              <a:t> add . </a:t>
            </a:r>
            <a:endParaRPr lang="en-US" altLang="zh-CN" dirty="0" smtClean="0"/>
          </a:p>
          <a:p>
            <a:r>
              <a:rPr lang="en-US" altLang="zh-CN" b="1" dirty="0" smtClean="0"/>
              <a:t>--hard=</a:t>
            </a:r>
            <a:r>
              <a:rPr lang="en-US" altLang="zh-CN" b="1" dirty="0" err="1" smtClean="0"/>
              <a:t>mixed+checkout</a:t>
            </a:r>
            <a:endParaRPr lang="en-US" altLang="zh-CN" b="1" dirty="0"/>
          </a:p>
          <a:p>
            <a:r>
              <a:rPr lang="zh-CN" altLang="en-US" dirty="0"/>
              <a:t>删除工作空间改动代码，撤销</a:t>
            </a:r>
            <a:r>
              <a:rPr lang="en-US" altLang="zh-CN" dirty="0"/>
              <a:t>commit</a:t>
            </a:r>
            <a:r>
              <a:rPr lang="zh-CN" altLang="en-US" dirty="0"/>
              <a:t>，撤销</a:t>
            </a:r>
            <a:r>
              <a:rPr lang="en-US" altLang="zh-CN" dirty="0" err="1"/>
              <a:t>git</a:t>
            </a:r>
            <a:r>
              <a:rPr lang="en-US" altLang="zh-CN" dirty="0"/>
              <a:t> add . </a:t>
            </a:r>
          </a:p>
          <a:p>
            <a:r>
              <a:rPr lang="zh-CN" altLang="en-US" dirty="0"/>
              <a:t>注意完成这个操作后，就恢复到了上一次的</a:t>
            </a:r>
            <a:r>
              <a:rPr lang="en-US" altLang="zh-CN" dirty="0"/>
              <a:t>commit</a:t>
            </a:r>
            <a:r>
              <a:rPr lang="zh-CN" altLang="en-US" dirty="0"/>
              <a:t>状态。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</a:t>
            </a:r>
            <a:r>
              <a:rPr lang="zh-CN" altLang="en-US" dirty="0" smtClean="0"/>
              <a:t>二（撤销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后，但未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中代码错了，不想重写，</a:t>
            </a:r>
            <a:r>
              <a:rPr lang="zh-CN" altLang="en-US" dirty="0" smtClean="0"/>
              <a:t>将本地仓库中</a:t>
            </a:r>
            <a:r>
              <a:rPr lang="zh-CN" altLang="en-US" dirty="0" smtClean="0"/>
              <a:t>代码恢复到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26" y="2110317"/>
            <a:ext cx="804974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65" y="2079367"/>
            <a:ext cx="104122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99" y="2085793"/>
            <a:ext cx="813548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4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场景</a:t>
            </a:r>
            <a:r>
              <a:rPr lang="zh-CN" altLang="en-US" dirty="0"/>
              <a:t>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的代码错了，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中代码已经改对了，需要撤销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030"/>
            <a:ext cx="10515600" cy="4691933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# </a:t>
            </a:r>
            <a:r>
              <a:rPr lang="zh-CN" altLang="en-US" i="1" dirty="0">
                <a:solidFill>
                  <a:srgbClr val="FF0000"/>
                </a:solidFill>
              </a:rPr>
              <a:t>重置暂存区的指定文件，与上一次</a:t>
            </a:r>
            <a:r>
              <a:rPr lang="en-US" altLang="zh-CN" i="1" dirty="0">
                <a:solidFill>
                  <a:srgbClr val="FF0000"/>
                </a:solidFill>
              </a:rPr>
              <a:t>commit</a:t>
            </a:r>
            <a:r>
              <a:rPr lang="zh-CN" altLang="en-US" i="1" dirty="0">
                <a:solidFill>
                  <a:srgbClr val="FF0000"/>
                </a:solidFill>
              </a:rPr>
              <a:t>保持一致，但工作区不变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 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reset [file]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69" y="2066256"/>
            <a:ext cx="684943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场景四：代码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了，工作区的已经改正确了，需要撤销错误代码的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删除文件内容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提交：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42" y="1414357"/>
            <a:ext cx="3858163" cy="1714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86" y="2271726"/>
            <a:ext cx="6524952" cy="39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重新编写文件内容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25" y="1404988"/>
            <a:ext cx="4439270" cy="1638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257" y="2885389"/>
            <a:ext cx="817359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场景：撤</a:t>
            </a:r>
            <a:r>
              <a:rPr lang="zh-CN" altLang="en-US" dirty="0" smtClean="0"/>
              <a:t>销</a:t>
            </a:r>
            <a:r>
              <a:rPr lang="en-US" altLang="zh-CN" dirty="0" smtClean="0"/>
              <a:t>push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02" y="1690688"/>
            <a:ext cx="8787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79" y="33325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撤销前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撤销后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46" y="103428"/>
            <a:ext cx="8811855" cy="3429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43" y="3762734"/>
            <a:ext cx="8106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回退某个版本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2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回退连续的几个</a:t>
            </a:r>
            <a:r>
              <a:rPr lang="en-US" altLang="zh-CN" b="1" smtClean="0"/>
              <a:t>commit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7" y="1897338"/>
            <a:ext cx="6675698" cy="9602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49" y="3185139"/>
            <a:ext cx="601270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67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18" y="3626101"/>
            <a:ext cx="8611802" cy="31246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5" y="1825625"/>
            <a:ext cx="860227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871180"/>
            <a:ext cx="901190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Workspace</a:t>
            </a:r>
            <a:r>
              <a:rPr lang="zh-CN" altLang="en-US" dirty="0"/>
              <a:t>：工作区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程序员</a:t>
            </a:r>
            <a:r>
              <a:rPr lang="zh-CN" altLang="en-US" dirty="0"/>
              <a:t>进行开发</a:t>
            </a:r>
            <a:r>
              <a:rPr lang="en-US" altLang="zh-CN" dirty="0"/>
              <a:t>(</a:t>
            </a:r>
            <a:r>
              <a:rPr lang="zh-CN" altLang="en-US" dirty="0"/>
              <a:t>改动</a:t>
            </a:r>
            <a:r>
              <a:rPr lang="en-US" altLang="zh-CN" dirty="0"/>
              <a:t>)</a:t>
            </a:r>
            <a:r>
              <a:rPr lang="zh-CN" altLang="en-US" dirty="0"/>
              <a:t>的地方，是当前看到的。</a:t>
            </a:r>
          </a:p>
          <a:p>
            <a:r>
              <a:rPr lang="zh-CN" altLang="en-US" dirty="0"/>
              <a:t>说明：任何对象都是在工作区中诞生和被修改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6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恢复暂存区的指定文件到工作区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[file]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恢复暂存区的所有文件到工作区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checkout .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重置暂存区的指定文件，与上一次</a:t>
            </a:r>
            <a:r>
              <a:rPr lang="en-US" altLang="zh-CN" dirty="0"/>
              <a:t>commit</a:t>
            </a:r>
            <a:r>
              <a:rPr lang="zh-CN" altLang="en-US" dirty="0"/>
              <a:t>保持一致，但工作区不变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[file]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重置暂存区与工作区，与上一次</a:t>
            </a:r>
            <a:r>
              <a:rPr lang="en-US" altLang="zh-CN" dirty="0"/>
              <a:t>commit</a:t>
            </a:r>
            <a:r>
              <a:rPr lang="zh-CN" altLang="en-US" dirty="0"/>
              <a:t>保持一致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09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815" y="431321"/>
            <a:ext cx="115852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 </a:t>
            </a:r>
            <a:r>
              <a:rPr lang="zh-CN" altLang="en-US" sz="2400" dirty="0"/>
              <a:t>重置当前分支的指针为指定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，同时重置暂存区，但工作区不变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reset [commit]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重置当前分支的</a:t>
            </a:r>
            <a:r>
              <a:rPr lang="en-US" altLang="zh-CN" sz="2400" dirty="0"/>
              <a:t>HEAD</a:t>
            </a:r>
            <a:r>
              <a:rPr lang="zh-CN" altLang="en-US" sz="2400" dirty="0"/>
              <a:t>为指定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，同时重置暂存区和工作区，与指定</a:t>
            </a:r>
            <a:r>
              <a:rPr lang="en-US" altLang="zh-CN" sz="2400" dirty="0"/>
              <a:t>commit</a:t>
            </a:r>
            <a:r>
              <a:rPr lang="zh-CN" altLang="en-US" sz="2400" dirty="0"/>
              <a:t>一致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reset --hard [commit]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新建一个</a:t>
            </a:r>
            <a:r>
              <a:rPr lang="en-US" altLang="zh-CN" sz="2400" dirty="0"/>
              <a:t>commit</a:t>
            </a:r>
            <a:r>
              <a:rPr lang="zh-CN" altLang="en-US" sz="2400" dirty="0"/>
              <a:t>，用来撤销指定</a:t>
            </a:r>
            <a:r>
              <a:rPr lang="en-US" altLang="zh-CN" sz="2400" dirty="0"/>
              <a:t>commit</a:t>
            </a:r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后者的所有变化都将被前者抵消，并且应用到当前分支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revert [commit</a:t>
            </a:r>
            <a:r>
              <a:rPr lang="en-US" altLang="zh-CN" sz="2400" dirty="0" smtClean="0"/>
              <a:t>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暂时将未提交的变化移除，稍后再移入</a:t>
            </a:r>
          </a:p>
          <a:p>
            <a:r>
              <a:rPr lang="en-US" altLang="zh-CN" sz="2400" dirty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</a:t>
            </a:r>
          </a:p>
          <a:p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 pop</a:t>
            </a:r>
            <a:endParaRPr lang="zh-CN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6376" y="4257642"/>
            <a:ext cx="4822167" cy="529582"/>
          </a:xfrm>
          <a:prstGeom prst="rect">
            <a:avLst/>
          </a:prstGeom>
          <a:solidFill>
            <a:srgbClr val="3229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git revert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-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commit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-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Menlo"/>
              </a:rPr>
              <a:t>ish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Menlo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9" y="183970"/>
            <a:ext cx="4925112" cy="5572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95" y="-77637"/>
            <a:ext cx="5293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3" y="548640"/>
            <a:ext cx="5029902" cy="5696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33" y="1027906"/>
            <a:ext cx="436305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0" y="508797"/>
            <a:ext cx="6611273" cy="566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08" y="60385"/>
            <a:ext cx="4852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29" y="279839"/>
            <a:ext cx="7048495" cy="56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16" y="-60385"/>
            <a:ext cx="492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删除缓存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2" y="1531274"/>
            <a:ext cx="1165070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/ Stage</a:t>
            </a:r>
            <a:r>
              <a:rPr lang="zh-CN" altLang="en-US" dirty="0"/>
              <a:t>：暂存区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目录下的</a:t>
            </a:r>
            <a:r>
              <a:rPr lang="en-US" altLang="zh-CN" dirty="0"/>
              <a:t>index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暂存区会记录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add</a:t>
            </a:r>
            <a:r>
              <a:rPr lang="zh-CN" altLang="en-US" dirty="0">
                <a:solidFill>
                  <a:srgbClr val="FF0000"/>
                </a:solidFill>
              </a:rPr>
              <a:t>添加文件的相关信息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文件名、大小、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timestamp</a:t>
            </a:r>
            <a:r>
              <a:rPr lang="en-US" altLang="zh-CN" dirty="0">
                <a:solidFill>
                  <a:srgbClr val="FF0000"/>
                </a:solidFill>
              </a:rPr>
              <a:t>…)</a:t>
            </a:r>
            <a:r>
              <a:rPr lang="zh-CN" altLang="en-US" dirty="0"/>
              <a:t>，不保存文件实体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指向每个文件实体。</a:t>
            </a:r>
          </a:p>
          <a:p>
            <a:r>
              <a:rPr lang="zh-CN" altLang="en-US" dirty="0"/>
              <a:t>可以使用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en-US" dirty="0"/>
              <a:t>查看暂存区的状态。</a:t>
            </a:r>
          </a:p>
          <a:p>
            <a:r>
              <a:rPr lang="zh-CN" altLang="en-US" dirty="0"/>
              <a:t>说明：任何修改都是从进入暂存区才开始被版本控制；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：仓库区（或本地仓库）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保存</a:t>
            </a:r>
            <a:r>
              <a:rPr lang="zh-CN" altLang="en-US" dirty="0"/>
              <a:t>了对象被提交过的各个版本，比起工作区和暂存区的内容，它要更旧一些。</a:t>
            </a:r>
            <a:r>
              <a:rPr lang="en-US" altLang="zh-CN" dirty="0" err="1"/>
              <a:t>git</a:t>
            </a:r>
            <a:r>
              <a:rPr lang="en-US" altLang="zh-CN" dirty="0"/>
              <a:t> commit </a:t>
            </a:r>
            <a:r>
              <a:rPr lang="zh-CN" altLang="en-US" dirty="0"/>
              <a:t>后同步</a:t>
            </a:r>
            <a:r>
              <a:rPr lang="en-US" altLang="zh-CN" dirty="0"/>
              <a:t>index</a:t>
            </a:r>
            <a:r>
              <a:rPr lang="zh-CN" altLang="en-US" dirty="0"/>
              <a:t>的目录树到本地仓库，方便从下一步通过</a:t>
            </a:r>
            <a:r>
              <a:rPr lang="en-US" altLang="zh-CN" dirty="0" err="1"/>
              <a:t>git</a:t>
            </a:r>
            <a:r>
              <a:rPr lang="en-US" altLang="zh-CN" dirty="0"/>
              <a:t> push </a:t>
            </a:r>
            <a:r>
              <a:rPr lang="zh-CN" altLang="en-US" dirty="0"/>
              <a:t>同步本地仓库与远程仓库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说明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：只有把修改提交到本地仓库，该修改才能在仓库中留下痕迹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说明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：可以在任何地方新建本地仓库，只需要在目标目录下执行 “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” </a:t>
            </a:r>
            <a:r>
              <a:rPr lang="zh-CN" altLang="en-US" dirty="0">
                <a:solidFill>
                  <a:srgbClr val="FF0000"/>
                </a:solidFill>
              </a:rPr>
              <a:t>指令，就会将此目录自动初始化为本地仓库，同时它会新建</a:t>
            </a:r>
            <a:r>
              <a:rPr lang="en-US" altLang="zh-CN" dirty="0">
                <a:solidFill>
                  <a:srgbClr val="FF0000"/>
                </a:solidFill>
              </a:rPr>
              <a:t>".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 smtClean="0">
                <a:solidFill>
                  <a:srgbClr val="FF0000"/>
                </a:solidFill>
              </a:rPr>
              <a:t>目录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</a:t>
            </a:r>
            <a:r>
              <a:rPr lang="zh-CN" altLang="en-US" dirty="0"/>
              <a:t>：远程仓库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远程仓库 </a:t>
            </a:r>
            <a:r>
              <a:rPr lang="en-US" altLang="zh-CN" b="1" dirty="0"/>
              <a:t>Remote</a:t>
            </a:r>
            <a:r>
              <a:rPr lang="zh-CN" altLang="en-US" dirty="0"/>
              <a:t>：的内容可能被分布在多个地点的处于协作关系的本地仓库修改，因此它可能与本地仓库同步，也可能不同步，但是它的内容是最旧的。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说明：与协作者分享本地的修改，可以把它们</a:t>
            </a:r>
            <a:r>
              <a:rPr lang="en-US" altLang="zh-CN" dirty="0">
                <a:solidFill>
                  <a:srgbClr val="FF0000"/>
                </a:solidFill>
              </a:rPr>
              <a:t>push</a:t>
            </a:r>
            <a:r>
              <a:rPr lang="zh-CN" altLang="en-US" dirty="0">
                <a:solidFill>
                  <a:srgbClr val="FF0000"/>
                </a:solidFill>
              </a:rPr>
              <a:t>到远程仓库来共享。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8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38144" y="438722"/>
            <a:ext cx="6602413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、首次使用</a:t>
            </a:r>
            <a:r>
              <a:rPr lang="en-US" altLang="zh-CN" b="1" dirty="0" err="1"/>
              <a:t>git</a:t>
            </a:r>
            <a:r>
              <a:rPr lang="zh-CN" altLang="en-US" b="1" dirty="0"/>
              <a:t>将代码</a:t>
            </a:r>
            <a:r>
              <a:rPr lang="en-US" altLang="zh-CN" b="1" dirty="0"/>
              <a:t>push</a:t>
            </a:r>
            <a:r>
              <a:rPr lang="zh-CN" altLang="en-US" b="1" dirty="0"/>
              <a:t>到</a:t>
            </a:r>
            <a:r>
              <a:rPr lang="en-US" altLang="zh-CN" b="1" dirty="0" err="1"/>
              <a:t>github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605"/>
            <a:ext cx="10407755" cy="43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24" y="532815"/>
            <a:ext cx="9254017" cy="50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21661</TotalTime>
  <Words>977</Words>
  <Application>Microsoft Office PowerPoint</Application>
  <PresentationFormat>宽屏</PresentationFormat>
  <Paragraphs>85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 Unicode MS</vt:lpstr>
      <vt:lpstr>Menlo</vt:lpstr>
      <vt:lpstr>宋体</vt:lpstr>
      <vt:lpstr>Arial</vt:lpstr>
      <vt:lpstr>Calibri</vt:lpstr>
      <vt:lpstr>Calibri Light</vt:lpstr>
      <vt:lpstr>Office 主题</vt:lpstr>
      <vt:lpstr>git的常用命令</vt:lpstr>
      <vt:lpstr>常用命令</vt:lpstr>
      <vt:lpstr>Workspace：工作区  </vt:lpstr>
      <vt:lpstr>Index / Stage：暂存区 </vt:lpstr>
      <vt:lpstr>Repository：仓库区（或本地仓库） </vt:lpstr>
      <vt:lpstr>Remote：远程仓库</vt:lpstr>
      <vt:lpstr>PowerPoint 演示文稿</vt:lpstr>
      <vt:lpstr>1、首次使用git将代码push到github </vt:lpstr>
      <vt:lpstr>PowerPoint 演示文稿</vt:lpstr>
      <vt:lpstr>PowerPoint 演示文稿</vt:lpstr>
      <vt:lpstr>PowerPoint 演示文稿</vt:lpstr>
      <vt:lpstr>2、常用git命令 </vt:lpstr>
      <vt:lpstr>PowerPoint 演示文稿</vt:lpstr>
      <vt:lpstr>PowerPoint 演示文稿</vt:lpstr>
      <vt:lpstr>PowerPoint 演示文稿</vt:lpstr>
      <vt:lpstr>PowerPoint 演示文稿</vt:lpstr>
      <vt:lpstr>场景一：未add，发现workspace中代码错了，不想重写，将index中代码恢复到workspace中。</vt:lpstr>
      <vt:lpstr>Reset 命令</vt:lpstr>
      <vt:lpstr>场景二（撤销add）：add后，但未commit，发现workspace中代码错了，不想重写，将本地仓库中代码恢复到workspace中</vt:lpstr>
      <vt:lpstr>第二种方法</vt:lpstr>
      <vt:lpstr>场景三：add未commit，发现add的代码错了，workspace中代码已经改对了，需要撤销add，</vt:lpstr>
      <vt:lpstr>场景四：代码add和commit了，工作区的已经改正确了，需要撤销错误代码的add和commit操作</vt:lpstr>
      <vt:lpstr>重新编写文件内容</vt:lpstr>
      <vt:lpstr>场景：撤销push</vt:lpstr>
      <vt:lpstr>PowerPoint 演示文稿</vt:lpstr>
      <vt:lpstr>Revert </vt:lpstr>
      <vt:lpstr>回退连续的几个commit</vt:lpstr>
      <vt:lpstr>第二种方法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删除缓存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伟大的git</dc:title>
  <dc:creator>liumei</dc:creator>
  <cp:lastModifiedBy>liumei</cp:lastModifiedBy>
  <cp:revision>63</cp:revision>
  <dcterms:created xsi:type="dcterms:W3CDTF">2021-07-26T09:01:16Z</dcterms:created>
  <dcterms:modified xsi:type="dcterms:W3CDTF">2023-09-10T13:54:43Z</dcterms:modified>
</cp:coreProperties>
</file>