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9" r:id="rId5"/>
    <p:sldId id="288" r:id="rId6"/>
    <p:sldId id="290" r:id="rId7"/>
    <p:sldId id="297" r:id="rId8"/>
    <p:sldId id="300" r:id="rId9"/>
    <p:sldId id="295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F6E1E6-45B1-493C-BCAC-390A7CD8A3F9}">
          <p14:sldIdLst>
            <p14:sldId id="256"/>
          </p14:sldIdLst>
        </p14:section>
        <p14:section name="无标题节" id="{3AAEB768-F14A-473A-B8BE-2FB35B80D436}">
          <p14:sldIdLst>
            <p14:sldId id="296"/>
            <p14:sldId id="298"/>
            <p14:sldId id="299"/>
            <p14:sldId id="288"/>
            <p14:sldId id="290"/>
            <p14:sldId id="297"/>
            <p14:sldId id="300"/>
            <p14:sldId id="29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的常用命令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代码版本管理工具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恢复暂存区的指定文件到工作区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[file]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恢复暂存区的所有文件到工作区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.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重置暂存区的指定文件，与上一次</a:t>
            </a:r>
            <a:r>
              <a:rPr lang="en-US" altLang="zh-CN" dirty="0"/>
              <a:t>commit</a:t>
            </a:r>
            <a:r>
              <a:rPr lang="zh-CN" altLang="en-US" dirty="0"/>
              <a:t>保持一致，但工作区不变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[file]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重置暂存区与工作区，与上一次</a:t>
            </a:r>
            <a:r>
              <a:rPr lang="en-US" altLang="zh-CN" dirty="0"/>
              <a:t>commit</a:t>
            </a:r>
            <a:r>
              <a:rPr lang="zh-CN" altLang="en-US" dirty="0"/>
              <a:t>保持一致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09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815" y="431321"/>
            <a:ext cx="11585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</a:t>
            </a:r>
            <a:r>
              <a:rPr lang="zh-CN" altLang="en-US" sz="2400" dirty="0"/>
              <a:t>重置当前分支的指针为指定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，同时重置暂存区，但工作区不变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reset [commit]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重置当前分支的</a:t>
            </a:r>
            <a:r>
              <a:rPr lang="en-US" altLang="zh-CN" sz="2400" dirty="0"/>
              <a:t>HEAD</a:t>
            </a:r>
            <a:r>
              <a:rPr lang="zh-CN" altLang="en-US" sz="2400" dirty="0"/>
              <a:t>为指定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，同时重置暂存区和工作区，与指定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一致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reset --hard [commit]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新建一个</a:t>
            </a:r>
            <a:r>
              <a:rPr lang="en-US" altLang="zh-CN" sz="2400" dirty="0"/>
              <a:t>commit</a:t>
            </a:r>
            <a:r>
              <a:rPr lang="zh-CN" altLang="en-US" sz="2400" dirty="0"/>
              <a:t>，用来撤销指定</a:t>
            </a:r>
            <a:r>
              <a:rPr lang="en-US" altLang="zh-CN" sz="2400" dirty="0"/>
              <a:t>commit</a:t>
            </a:r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后者的所有变化都将被前者抵消，并且应用到当前分支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revert [commit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暂时将未提交的变化移除，稍后再移入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</a:t>
            </a:r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 pop</a:t>
            </a:r>
            <a:endParaRPr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6376" y="4257642"/>
            <a:ext cx="4822167" cy="529582"/>
          </a:xfrm>
          <a:prstGeom prst="rect">
            <a:avLst/>
          </a:prstGeom>
          <a:solidFill>
            <a:srgbClr val="3229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git revert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-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commit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-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ish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Revert</a:t>
            </a:r>
            <a:r>
              <a:rPr lang="zh-CN" altLang="en-US" dirty="0"/>
              <a:t>回退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回退单个版本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revert </a:t>
            </a:r>
            <a:r>
              <a:rPr lang="zh-CN" altLang="en-US" dirty="0" smtClean="0"/>
              <a:t>版本号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连续回退多个版本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zh-CN" altLang="en-US" dirty="0" smtClean="0"/>
              <a:t>最前版本号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最后的版本号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种场景，回退最后一次提交的代码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zh-CN" altLang="en-US" dirty="0"/>
              <a:t>版本号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en-US" altLang="zh-CN" dirty="0" smtClean="0"/>
              <a:t>2e93adb8ac88aa7b990ab61ca5ace308f2863505</a:t>
            </a:r>
          </a:p>
          <a:p>
            <a:pPr marL="0" indent="0">
              <a:buNone/>
            </a:pPr>
            <a:r>
              <a:rPr lang="zh-CN" altLang="en-US" dirty="0" smtClean="0"/>
              <a:t>表示回退本次提交的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所有操作。通常不会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冲突出现。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5" y="3082474"/>
            <a:ext cx="7992590" cy="322942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457315" y="3613532"/>
            <a:ext cx="4146859" cy="110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246564" y="2688116"/>
            <a:ext cx="319489" cy="694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种场景，回退之前某一次提交的代码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zh-CN" altLang="en-US" dirty="0"/>
              <a:t>版本号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revert  </a:t>
            </a:r>
            <a:r>
              <a:rPr lang="en-US" altLang="zh-CN" dirty="0" smtClean="0"/>
              <a:t>bda58cb980d89d9bd85b44a483bd33f538423205</a:t>
            </a:r>
          </a:p>
          <a:p>
            <a:r>
              <a:rPr lang="zh-CN" altLang="en-US" dirty="0" smtClean="0"/>
              <a:t>表示回退提交编号为</a:t>
            </a:r>
            <a:endParaRPr lang="en-US" altLang="zh-CN" dirty="0" smtClean="0"/>
          </a:p>
          <a:p>
            <a:r>
              <a:rPr lang="en-US" altLang="zh-CN" dirty="0" smtClean="0"/>
              <a:t>Bda58c</a:t>
            </a:r>
            <a:r>
              <a:rPr lang="zh-CN" altLang="en-US" dirty="0" smtClean="0"/>
              <a:t>这次提交的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所有操作。如果有一个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文件在最近的两次提交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均</a:t>
            </a:r>
            <a:r>
              <a:rPr lang="zh-CN" altLang="en-US" dirty="0" smtClean="0"/>
              <a:t>有代码修改，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通常会冲突出现。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5" y="3082474"/>
            <a:ext cx="7992590" cy="322942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492623" y="4538949"/>
            <a:ext cx="4146859" cy="110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096000" y="2688116"/>
            <a:ext cx="470053" cy="1715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冲突的解决方法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18" y="3626101"/>
            <a:ext cx="8611802" cy="31246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5" y="1825625"/>
            <a:ext cx="860227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871180"/>
            <a:ext cx="901190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回退连续的几个</a:t>
            </a:r>
            <a:r>
              <a:rPr lang="en-US" altLang="zh-CN" b="1" smtClean="0"/>
              <a:t>commit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连续回退多个版本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zh-CN" altLang="en-US" dirty="0"/>
              <a:t>最前版本号</a:t>
            </a:r>
            <a:r>
              <a:rPr lang="en-US" altLang="zh-CN" dirty="0"/>
              <a:t>…</a:t>
            </a:r>
            <a:r>
              <a:rPr lang="zh-CN" altLang="en-US" dirty="0"/>
              <a:t>最后的版本号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revert </a:t>
            </a:r>
            <a:r>
              <a:rPr lang="zh-CN" altLang="en-US" dirty="0" smtClean="0"/>
              <a:t>（最</a:t>
            </a:r>
            <a:r>
              <a:rPr lang="zh-CN" altLang="en-US" dirty="0"/>
              <a:t>前版本号</a:t>
            </a:r>
            <a:r>
              <a:rPr lang="en-US" altLang="zh-CN" dirty="0"/>
              <a:t>…</a:t>
            </a:r>
            <a:r>
              <a:rPr lang="zh-CN" altLang="en-US" dirty="0"/>
              <a:t>最后的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]</a:t>
            </a:r>
            <a:r>
              <a:rPr lang="zh-CN" altLang="en-US" dirty="0" smtClean="0"/>
              <a:t>遵循左开右闭原则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6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回退最先提交的两次代码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5231567"/>
            <a:ext cx="10515600" cy="9453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revert  9e818a22699b41b1f0d02585e925e9e343674846…</a:t>
            </a:r>
            <a:r>
              <a:rPr lang="en-US" altLang="zh-CN" dirty="0"/>
              <a:t>2e93adb8ac88aa7b990ab61ca5ace308f2863505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48" y="1480825"/>
            <a:ext cx="7478877" cy="32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2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远程仓库的代码覆盖本地仓库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80" y="1259523"/>
            <a:ext cx="746864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3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33562</TotalTime>
  <Words>517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Menlo</vt:lpstr>
      <vt:lpstr>宋体</vt:lpstr>
      <vt:lpstr>Arial</vt:lpstr>
      <vt:lpstr>Calibri</vt:lpstr>
      <vt:lpstr>Calibri Light</vt:lpstr>
      <vt:lpstr>Office 主题</vt:lpstr>
      <vt:lpstr>git的常用命令</vt:lpstr>
      <vt:lpstr>Revert回退版本</vt:lpstr>
      <vt:lpstr>第一种场景，回退最后一次提交的代码</vt:lpstr>
      <vt:lpstr>第一种场景，回退之前某一次提交的代码</vt:lpstr>
      <vt:lpstr>冲突的解决方法</vt:lpstr>
      <vt:lpstr>PowerPoint 演示文稿</vt:lpstr>
      <vt:lpstr>回退连续的几个commit</vt:lpstr>
      <vt:lpstr>回退最先提交的两次代码</vt:lpstr>
      <vt:lpstr>远程仓库的代码覆盖本地仓库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伟大的git</dc:title>
  <dc:creator>liumei</dc:creator>
  <cp:lastModifiedBy>liumei</cp:lastModifiedBy>
  <cp:revision>65</cp:revision>
  <dcterms:created xsi:type="dcterms:W3CDTF">2021-07-26T09:01:16Z</dcterms:created>
  <dcterms:modified xsi:type="dcterms:W3CDTF">2023-09-10T14:26:22Z</dcterms:modified>
</cp:coreProperties>
</file>