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296" r:id="rId6"/>
    <p:sldId id="297" r:id="rId7"/>
    <p:sldId id="300" r:id="rId8"/>
    <p:sldId id="30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A83406-0F41-4B86-98F5-FEBE12A9AE25}">
          <p14:sldIdLst>
            <p14:sldId id="256"/>
            <p14:sldId id="295"/>
            <p14:sldId id="298"/>
            <p14:sldId id="299"/>
            <p14:sldId id="296"/>
            <p14:sldId id="297"/>
            <p14:sldId id="300"/>
            <p14:sldId id="30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2"/>
            <p14:sldId id="303"/>
            <p14:sldId id="304"/>
          </p14:sldIdLst>
        </p14:section>
        <p14:section name="无标题节" id="{40877C05-3996-4AAA-9859-E75069DB0DF7}">
          <p14:sldIdLst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无标题节" id="{ABA1E356-41D9-44A8-87F7-0F6857E5FF67}">
          <p14:sldIdLst>
            <p14:sldId id="291"/>
            <p14:sldId id="292"/>
            <p14:sldId id="293"/>
            <p14:sldId id="294"/>
          </p14:sldIdLst>
        </p14:section>
        <p14:section name="无标题节" id="{BAF45098-58E4-4BA4-A134-18FBC71D64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A20-30BB-4833-A8EB-FC21FA7A300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00446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伟大的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代码版本管理工具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6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查看与切换分支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107" y="1337167"/>
            <a:ext cx="7259750" cy="48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提交分支代码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13" y="1868267"/>
            <a:ext cx="10464792" cy="35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将本地代码上传远程分支库中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79" y="1488161"/>
            <a:ext cx="8355902" cy="4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28" y="1368425"/>
            <a:ext cx="8147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将分支代码合并到主干代码上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9" y="218030"/>
            <a:ext cx="11545911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0"/>
            <a:ext cx="8787183" cy="68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分支合并主干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 err="1"/>
              <a:t>git</a:t>
            </a:r>
            <a:r>
              <a:rPr lang="en-US" altLang="zh-CN" b="1" dirty="0"/>
              <a:t> merge</a:t>
            </a:r>
            <a:r>
              <a:rPr lang="zh-CN" altLang="en-US" b="1" dirty="0"/>
              <a:t>和</a:t>
            </a:r>
            <a:r>
              <a:rPr lang="en-US" altLang="zh-CN" b="1" dirty="0" err="1"/>
              <a:t>git</a:t>
            </a:r>
            <a:r>
              <a:rPr lang="en-US" altLang="zh-CN" b="1" dirty="0"/>
              <a:t> rebase</a:t>
            </a:r>
            <a:r>
              <a:rPr lang="zh-CN" altLang="en-US" b="1" dirty="0"/>
              <a:t>都是用来将一个分支的修改并入另一个分支，只不过方式不同。</a:t>
            </a:r>
          </a:p>
        </p:txBody>
      </p:sp>
    </p:spTree>
    <p:extLst>
      <p:ext uri="{BB962C8B-B14F-4D97-AF65-F5344CB8AC3E}">
        <p14:creationId xmlns:p14="http://schemas.microsoft.com/office/powerpoint/2010/main" val="35397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小李需要开发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FeatureA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，因此他在项目主分支的基础上新建了一个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FeatureA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的分支开始了他的工作，在他工作的同时，同事修复了两个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bug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，并且都合入了主分支，于是代码分支变成 了下面这种情况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：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60" y="3321274"/>
            <a:ext cx="502990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这时候小李想基于修复好</a:t>
            </a:r>
            <a:r>
              <a:rPr lang="en-US" altLang="zh-CN" dirty="0"/>
              <a:t>bug</a:t>
            </a:r>
            <a:r>
              <a:rPr lang="zh-CN" altLang="en-US" dirty="0"/>
              <a:t>的版本继续之前的开发，那么就需要将自己的代码和已经分叉的主分支进行合并，采取的方法可以是</a:t>
            </a:r>
            <a:r>
              <a:rPr lang="en-US" altLang="zh-CN" dirty="0" err="1"/>
              <a:t>git</a:t>
            </a:r>
            <a:r>
              <a:rPr lang="en-US" altLang="zh-CN" dirty="0"/>
              <a:t> merge,</a:t>
            </a:r>
            <a:r>
              <a:rPr lang="zh-CN" altLang="en-US" dirty="0" smtClean="0"/>
              <a:t>也可以</a:t>
            </a:r>
            <a:r>
              <a:rPr lang="zh-CN" altLang="en-US" dirty="0"/>
              <a:t>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rebase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2863"/>
            <a:ext cx="925959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81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13" y="820495"/>
            <a:ext cx="907859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rebase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为了替代</a:t>
            </a:r>
            <a:r>
              <a:rPr lang="en-US" altLang="zh-CN" dirty="0"/>
              <a:t>merge</a:t>
            </a:r>
            <a:r>
              <a:rPr lang="zh-CN" altLang="en-US" dirty="0"/>
              <a:t>操作，你也可以把</a:t>
            </a:r>
            <a:r>
              <a:rPr lang="en-US" altLang="zh-CN" dirty="0"/>
              <a:t>feature</a:t>
            </a:r>
            <a:r>
              <a:rPr lang="zh-CN" altLang="en-US" dirty="0"/>
              <a:t>分支的提交历史</a:t>
            </a:r>
            <a:r>
              <a:rPr lang="en-US" altLang="zh-CN" dirty="0"/>
              <a:t>rebase</a:t>
            </a:r>
            <a:r>
              <a:rPr lang="zh-CN" altLang="en-US" dirty="0"/>
              <a:t>到</a:t>
            </a:r>
            <a:r>
              <a:rPr lang="en-US" altLang="zh-CN" dirty="0"/>
              <a:t>main</a:t>
            </a:r>
            <a:r>
              <a:rPr lang="zh-CN" altLang="en-US" dirty="0"/>
              <a:t>分支的提交历史顶端：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feature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rebase main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51" y="2545823"/>
            <a:ext cx="80116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rebase</a:t>
            </a:r>
            <a:r>
              <a:rPr lang="zh-CN" altLang="en-US" b="1" dirty="0"/>
              <a:t>操作黄金法则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永远</a:t>
            </a:r>
            <a:r>
              <a:rPr lang="zh-CN" altLang="en-US" dirty="0">
                <a:solidFill>
                  <a:srgbClr val="FF0000"/>
                </a:solidFill>
              </a:rPr>
              <a:t>不要在公共分支上使用它。</a:t>
            </a:r>
          </a:p>
        </p:txBody>
      </p:sp>
    </p:spTree>
    <p:extLst>
      <p:ext uri="{BB962C8B-B14F-4D97-AF65-F5344CB8AC3E}">
        <p14:creationId xmlns:p14="http://schemas.microsoft.com/office/powerpoint/2010/main" val="23672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举例来说，想一想如果把</a:t>
            </a:r>
            <a:r>
              <a:rPr lang="en-US" altLang="zh-CN" dirty="0"/>
              <a:t>main</a:t>
            </a:r>
            <a:r>
              <a:rPr lang="zh-CN" altLang="en-US" dirty="0"/>
              <a:t>分支</a:t>
            </a:r>
            <a:r>
              <a:rPr lang="en-US" altLang="zh-CN" dirty="0"/>
              <a:t>rebase</a:t>
            </a:r>
            <a:r>
              <a:rPr lang="zh-CN" altLang="en-US" dirty="0"/>
              <a:t>到</a:t>
            </a:r>
            <a:r>
              <a:rPr lang="en-US" altLang="zh-CN" dirty="0"/>
              <a:t>feature</a:t>
            </a:r>
            <a:r>
              <a:rPr lang="zh-CN" altLang="en-US" dirty="0"/>
              <a:t>分支之上，会发生什么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652" y="1825625"/>
            <a:ext cx="7910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96" y="310551"/>
            <a:ext cx="10767204" cy="58664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rebase</a:t>
            </a:r>
            <a:r>
              <a:rPr lang="zh-CN" altLang="en-US" sz="3200" dirty="0"/>
              <a:t>命令会把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分支中的所有提交都放到</a:t>
            </a:r>
            <a:r>
              <a:rPr lang="en-US" altLang="zh-CN" sz="3200" dirty="0"/>
              <a:t>feature</a:t>
            </a:r>
            <a:r>
              <a:rPr lang="zh-CN" altLang="en-US" sz="3200" dirty="0"/>
              <a:t>分支的提交记录顶端。问题在于这个改变目前只出现在你的本地仓库。其他开发者仍然在原来的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分支上进行开发。由于</a:t>
            </a:r>
            <a:r>
              <a:rPr lang="en-US" altLang="zh-CN" sz="3200" dirty="0"/>
              <a:t>rebase</a:t>
            </a:r>
            <a:r>
              <a:rPr lang="zh-CN" altLang="en-US" sz="3200" dirty="0"/>
              <a:t>会产生全新的提交记录，所以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会认为现在你本地的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分支与所有其他人的产生了分叉。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 smtClean="0"/>
              <a:t>唯一</a:t>
            </a:r>
            <a:r>
              <a:rPr lang="zh-CN" altLang="en-US" sz="3200" dirty="0"/>
              <a:t>能够同步两个不同的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分支的方式就是将其合并起来，这会产生一个冗余的合并提交，并且这次合并中的大部分提交内容都是相同的（以前的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分支和你本地的</a:t>
            </a:r>
            <a:r>
              <a:rPr lang="en-US" altLang="zh-CN" sz="3200" dirty="0"/>
              <a:t>main</a:t>
            </a:r>
            <a:r>
              <a:rPr lang="zh-CN" altLang="en-US" sz="3200" dirty="0"/>
              <a:t>分支中）。不用说，这下可真让人疑惑。</a:t>
            </a:r>
          </a:p>
        </p:txBody>
      </p:sp>
    </p:spTree>
    <p:extLst>
      <p:ext uri="{BB962C8B-B14F-4D97-AF65-F5344CB8AC3E}">
        <p14:creationId xmlns:p14="http://schemas.microsoft.com/office/powerpoint/2010/main" val="3588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所以任何时候要执行</a:t>
            </a:r>
            <a:r>
              <a:rPr lang="en-US" altLang="zh-CN" dirty="0" err="1"/>
              <a:t>git</a:t>
            </a:r>
            <a:r>
              <a:rPr lang="en-US" altLang="zh-CN" dirty="0"/>
              <a:t> rebase</a:t>
            </a:r>
            <a:r>
              <a:rPr lang="zh-CN" altLang="en-US" dirty="0"/>
              <a:t>命令之前，先确认“是否有其他人也正在使用此分支？”如果答案是确定的，那么你就应该停下来想想有没有其他非破坏性的操作（比如试试</a:t>
            </a:r>
            <a:r>
              <a:rPr lang="en-US" altLang="zh-CN" dirty="0" err="1"/>
              <a:t>git</a:t>
            </a:r>
            <a:r>
              <a:rPr lang="en-US" altLang="zh-CN" dirty="0"/>
              <a:t> revert</a:t>
            </a:r>
            <a:r>
              <a:rPr lang="zh-CN" altLang="en-US" dirty="0"/>
              <a:t>命令）。除了这样的情况之外，重写提交历史都是安全的。</a:t>
            </a:r>
          </a:p>
        </p:txBody>
      </p:sp>
    </p:spTree>
    <p:extLst>
      <p:ext uri="{BB962C8B-B14F-4D97-AF65-F5344CB8AC3E}">
        <p14:creationId xmlns:p14="http://schemas.microsoft.com/office/powerpoint/2010/main" val="1393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9" y="183970"/>
            <a:ext cx="4925112" cy="5572903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6780" y="183970"/>
            <a:ext cx="4960193" cy="64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上提交代码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https://www.cnblogs.com/ysySelf/p/14921333.html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fr-FR" altLang="zh-CN" dirty="0"/>
              <a:t>git config --global http.sslVerify </a:t>
            </a:r>
            <a:r>
              <a:rPr lang="fr-FR" altLang="zh-CN" dirty="0" smtClean="0"/>
              <a:t>“false</a:t>
            </a:r>
            <a:r>
              <a:rPr lang="en-US" altLang="zh-CN" dirty="0" smtClean="0"/>
              <a:t>”</a:t>
            </a:r>
            <a:r>
              <a:rPr lang="fr-FR" altLang="zh-CN" dirty="0" smtClean="0"/>
              <a:t>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https://github.com/hansen863/testFrist.git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18627"/>
            <a:ext cx="618258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分支概念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230" y="2553292"/>
            <a:ext cx="942154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https://zhuanlan.zhihu.com/p/30044692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1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一个分支代表一条独立的开发线。</a:t>
            </a:r>
          </a:p>
          <a:p>
            <a:pPr latinLnBrk="1"/>
            <a:r>
              <a:rPr lang="zh-CN" altLang="en-US" dirty="0"/>
              <a:t>使用分支意味着你可以从开发主线上分离开来，然后在不影响主线的同时继续</a:t>
            </a:r>
            <a:r>
              <a:rPr lang="zh-CN" altLang="en-US" dirty="0" smtClean="0"/>
              <a:t>工作。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1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Git</a:t>
            </a:r>
            <a:r>
              <a:rPr lang="en-US" altLang="zh-CN" b="1" dirty="0"/>
              <a:t> Flow</a:t>
            </a:r>
            <a:r>
              <a:rPr lang="zh-CN" altLang="en-US" b="1" dirty="0"/>
              <a:t>常用的分支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67837"/>
            <a:ext cx="9597114" cy="466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dirty="0"/>
              <a:t>Production分支</a:t>
            </a:r>
            <a:br>
              <a:rPr lang="zh-CN" altLang="zh-CN" dirty="0"/>
            </a:br>
            <a:r>
              <a:rPr lang="zh-CN" altLang="zh-CN" dirty="0"/>
              <a:t>也就是我们经常使用的Master分支，这个分支包含</a:t>
            </a:r>
            <a:r>
              <a:rPr lang="zh-CN" altLang="zh-CN" dirty="0" smtClean="0"/>
              <a:t>最近</a:t>
            </a:r>
            <a:endParaRPr lang="en-US" altLang="zh-CN" dirty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  </a:t>
            </a:r>
            <a:r>
              <a:rPr lang="zh-CN" altLang="zh-CN" dirty="0" smtClean="0"/>
              <a:t>发布</a:t>
            </a:r>
            <a:r>
              <a:rPr lang="zh-CN" altLang="zh-CN" dirty="0"/>
              <a:t>到生产环境的代码</a:t>
            </a:r>
            <a:r>
              <a:rPr lang="zh-CN" altLang="zh-CN" dirty="0" smtClean="0"/>
              <a:t>，最近</a:t>
            </a:r>
            <a:r>
              <a:rPr lang="zh-CN" altLang="zh-CN" dirty="0"/>
              <a:t>发布的Release， 这个</a:t>
            </a:r>
            <a:r>
              <a:rPr lang="zh-CN" altLang="zh-CN" dirty="0" smtClean="0"/>
              <a:t>分支</a:t>
            </a:r>
            <a:endParaRPr lang="en-US" altLang="zh-CN" dirty="0" smtClean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只能</a:t>
            </a:r>
            <a:r>
              <a:rPr lang="zh-CN" altLang="zh-CN" dirty="0"/>
              <a:t>从其他分支合并，不能在这个分支直接</a:t>
            </a:r>
            <a:r>
              <a:rPr lang="zh-CN" altLang="zh-CN" dirty="0" smtClean="0"/>
              <a:t>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endParaRPr lang="zh-CN" altLang="zh-CN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dirty="0"/>
              <a:t>Develop分支</a:t>
            </a:r>
            <a:br>
              <a:rPr lang="zh-CN" altLang="zh-CN" dirty="0"/>
            </a:br>
            <a:r>
              <a:rPr lang="zh-CN" altLang="zh-CN" dirty="0"/>
              <a:t>这个分支是我们的主开发分支，包含所有要发布到下一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zh-CN" altLang="zh-CN" dirty="0" smtClean="0"/>
              <a:t>Release</a:t>
            </a:r>
            <a:r>
              <a:rPr lang="zh-CN" altLang="zh-CN" dirty="0"/>
              <a:t>的代码</a:t>
            </a:r>
            <a:r>
              <a:rPr lang="zh-CN" altLang="zh-CN" dirty="0" smtClean="0"/>
              <a:t>，这个</a:t>
            </a:r>
            <a:r>
              <a:rPr lang="zh-CN" altLang="zh-CN" dirty="0"/>
              <a:t>主要合并于其他分支，比如Feature分支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3411"/>
            <a:ext cx="10755702" cy="519355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Feature分支</a:t>
            </a:r>
            <a:br>
              <a:rPr lang="zh-CN" altLang="zh-CN" dirty="0">
                <a:latin typeface="Arial" panose="020B0604020202020204" pitchFamily="34" charset="0"/>
              </a:rPr>
            </a:br>
            <a:r>
              <a:rPr lang="zh-CN" altLang="zh-CN" dirty="0">
                <a:latin typeface="Arial" panose="020B0604020202020204" pitchFamily="34" charset="0"/>
              </a:rPr>
              <a:t>这个分支主要是用来开发一个新的功能，一旦开发完成，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我们合并回Develop分支，并进入下一个</a:t>
            </a:r>
            <a:r>
              <a:rPr lang="zh-CN" altLang="zh-CN" dirty="0" smtClean="0">
                <a:latin typeface="Arial" panose="020B0604020202020204" pitchFamily="34" charset="0"/>
              </a:rPr>
              <a:t>Release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/>
              <a:t>Release</a:t>
            </a:r>
            <a:r>
              <a:rPr lang="zh-CN" altLang="en-US" dirty="0"/>
              <a:t>分支</a:t>
            </a:r>
            <a:br>
              <a:rPr lang="zh-CN" altLang="en-US" dirty="0"/>
            </a:br>
            <a:r>
              <a:rPr lang="zh-CN" altLang="en-US" dirty="0"/>
              <a:t>当你需要发布一个新</a:t>
            </a:r>
            <a:r>
              <a:rPr lang="en-US" altLang="zh-CN" dirty="0"/>
              <a:t>Release</a:t>
            </a:r>
            <a:r>
              <a:rPr lang="zh-CN" altLang="en-US" dirty="0"/>
              <a:t>的时候，我们基于</a:t>
            </a:r>
            <a:r>
              <a:rPr lang="en-US" altLang="zh-CN" dirty="0"/>
              <a:t>Develop</a:t>
            </a:r>
            <a:r>
              <a:rPr lang="zh-CN" altLang="en-US" dirty="0"/>
              <a:t>分支创建一个</a:t>
            </a:r>
            <a:r>
              <a:rPr lang="en-US" altLang="zh-CN" dirty="0"/>
              <a:t>Release</a:t>
            </a:r>
            <a:r>
              <a:rPr lang="zh-CN" altLang="en-US" dirty="0"/>
              <a:t>分支，完成</a:t>
            </a:r>
            <a:r>
              <a:rPr lang="en-US" altLang="zh-CN" dirty="0"/>
              <a:t>Release</a:t>
            </a:r>
            <a:r>
              <a:rPr lang="zh-CN" altLang="en-US" dirty="0"/>
              <a:t>后，我们合并到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Develop</a:t>
            </a:r>
            <a:r>
              <a:rPr lang="zh-CN" altLang="en-US" dirty="0" smtClean="0"/>
              <a:t>分支。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当我们在</a:t>
            </a:r>
            <a:r>
              <a:rPr lang="en-US" altLang="zh-CN" dirty="0"/>
              <a:t>Production</a:t>
            </a:r>
            <a:r>
              <a:rPr lang="zh-CN" altLang="en-US" dirty="0"/>
              <a:t>发现新的</a:t>
            </a:r>
            <a:r>
              <a:rPr lang="en-US" altLang="zh-CN" dirty="0"/>
              <a:t>Bug</a:t>
            </a:r>
            <a:r>
              <a:rPr lang="zh-CN" altLang="en-US" dirty="0"/>
              <a:t>时候，我们需要创建一个</a:t>
            </a:r>
            <a:r>
              <a:rPr lang="en-US" altLang="zh-CN" dirty="0"/>
              <a:t>Hotfix, </a:t>
            </a:r>
            <a:r>
              <a:rPr lang="zh-CN" altLang="en-US" dirty="0"/>
              <a:t>完成</a:t>
            </a:r>
            <a:r>
              <a:rPr lang="en-US" altLang="zh-CN" dirty="0"/>
              <a:t>Hotfix</a:t>
            </a:r>
            <a:r>
              <a:rPr lang="zh-CN" altLang="en-US" dirty="0"/>
              <a:t>后，我们合并回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Develop</a:t>
            </a:r>
            <a:r>
              <a:rPr lang="zh-CN" altLang="en-US" dirty="0"/>
              <a:t>分支，所以</a:t>
            </a:r>
            <a:r>
              <a:rPr lang="en-US" altLang="zh-CN" dirty="0"/>
              <a:t>Hotfix</a:t>
            </a:r>
            <a:r>
              <a:rPr lang="zh-CN" altLang="en-US" dirty="0"/>
              <a:t>的改动会进入下一个</a:t>
            </a:r>
            <a:r>
              <a:rPr lang="en-US" altLang="zh-CN" dirty="0"/>
              <a:t>Release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1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36" y="268782"/>
            <a:ext cx="8943689" cy="55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756864"/>
            <a:ext cx="10164594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主干与分支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225"/>
            <a:ext cx="9525903" cy="2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19321</TotalTime>
  <Words>494</Words>
  <Application>Microsoft Office PowerPoint</Application>
  <PresentationFormat>宽屏</PresentationFormat>
  <Paragraphs>49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-apple-system</vt:lpstr>
      <vt:lpstr>宋体</vt:lpstr>
      <vt:lpstr>Arial</vt:lpstr>
      <vt:lpstr>Calibri</vt:lpstr>
      <vt:lpstr>Calibri Light</vt:lpstr>
      <vt:lpstr>Office 主题</vt:lpstr>
      <vt:lpstr>伟大的git</vt:lpstr>
      <vt:lpstr>Git 分支管理</vt:lpstr>
      <vt:lpstr>分支概念</vt:lpstr>
      <vt:lpstr>PowerPoint 演示文稿</vt:lpstr>
      <vt:lpstr>Git Flow常用的分支</vt:lpstr>
      <vt:lpstr>PowerPoint 演示文稿</vt:lpstr>
      <vt:lpstr>PowerPoint 演示文稿</vt:lpstr>
      <vt:lpstr>PowerPoint 演示文稿</vt:lpstr>
      <vt:lpstr>主干与分支</vt:lpstr>
      <vt:lpstr>查看与切换分支</vt:lpstr>
      <vt:lpstr>提交分支代码</vt:lpstr>
      <vt:lpstr>将本地代码上传远程分支库中</vt:lpstr>
      <vt:lpstr>PowerPoint 演示文稿</vt:lpstr>
      <vt:lpstr>将分支代码合并到主干代码上</vt:lpstr>
      <vt:lpstr>PowerPoint 演示文稿</vt:lpstr>
      <vt:lpstr>分支合并主干 </vt:lpstr>
      <vt:lpstr>场景</vt:lpstr>
      <vt:lpstr>PowerPoint 演示文稿</vt:lpstr>
      <vt:lpstr>PowerPoint 演示文稿</vt:lpstr>
      <vt:lpstr>PowerPoint 演示文稿</vt:lpstr>
      <vt:lpstr>使用rebase </vt:lpstr>
      <vt:lpstr>rebase操作黄金法则</vt:lpstr>
      <vt:lpstr>举例来说，想一想如果把main分支rebase到feature分支之上，会发生什么：</vt:lpstr>
      <vt:lpstr>PowerPoint 演示文稿</vt:lpstr>
      <vt:lpstr>PowerPoint 演示文稿</vt:lpstr>
      <vt:lpstr>PowerPoint 演示文稿</vt:lpstr>
      <vt:lpstr>Idea上提交代码</vt:lpstr>
      <vt:lpstr>拉代码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伟大的git</dc:title>
  <dc:creator>liumei</dc:creator>
  <cp:lastModifiedBy>liumei</cp:lastModifiedBy>
  <cp:revision>40</cp:revision>
  <dcterms:created xsi:type="dcterms:W3CDTF">2021-07-26T09:01:16Z</dcterms:created>
  <dcterms:modified xsi:type="dcterms:W3CDTF">2022-09-15T12:09:19Z</dcterms:modified>
</cp:coreProperties>
</file>