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0" r:id="rId6"/>
    <p:sldId id="258" r:id="rId7"/>
    <p:sldId id="301" r:id="rId8"/>
    <p:sldId id="259" r:id="rId9"/>
    <p:sldId id="264" r:id="rId10"/>
    <p:sldId id="279" r:id="rId11"/>
    <p:sldId id="266" r:id="rId12"/>
    <p:sldId id="265" r:id="rId13"/>
    <p:sldId id="275" r:id="rId14"/>
    <p:sldId id="276" r:id="rId15"/>
    <p:sldId id="278" r:id="rId16"/>
    <p:sldId id="277" r:id="rId17"/>
    <p:sldId id="280" r:id="rId18"/>
    <p:sldId id="281" r:id="rId19"/>
    <p:sldId id="296" r:id="rId20"/>
    <p:sldId id="260" r:id="rId21"/>
    <p:sldId id="297" r:id="rId22"/>
    <p:sldId id="261" r:id="rId23"/>
    <p:sldId id="273" r:id="rId24"/>
    <p:sldId id="282" r:id="rId25"/>
    <p:sldId id="262" r:id="rId26"/>
    <p:sldId id="270" r:id="rId27"/>
    <p:sldId id="268" r:id="rId28"/>
    <p:sldId id="271" r:id="rId29"/>
    <p:sldId id="263" r:id="rId30"/>
    <p:sldId id="269" r:id="rId31"/>
    <p:sldId id="27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A83406-0F41-4B86-98F5-FEBE12A9AE25}">
          <p14:sldIdLst>
            <p14:sldId id="256"/>
            <p14:sldId id="257"/>
            <p14:sldId id="298"/>
            <p14:sldId id="299"/>
            <p14:sldId id="300"/>
            <p14:sldId id="258"/>
            <p14:sldId id="301"/>
            <p14:sldId id="259"/>
            <p14:sldId id="264"/>
            <p14:sldId id="279"/>
            <p14:sldId id="266"/>
            <p14:sldId id="265"/>
            <p14:sldId id="275"/>
            <p14:sldId id="276"/>
            <p14:sldId id="278"/>
            <p14:sldId id="277"/>
            <p14:sldId id="280"/>
            <p14:sldId id="281"/>
            <p14:sldId id="296"/>
            <p14:sldId id="260"/>
            <p14:sldId id="297"/>
            <p14:sldId id="261"/>
            <p14:sldId id="273"/>
            <p14:sldId id="282"/>
            <p14:sldId id="262"/>
            <p14:sldId id="270"/>
            <p14:sldId id="268"/>
            <p14:sldId id="271"/>
            <p14:sldId id="263"/>
            <p14:sldId id="269"/>
            <p14:sldId id="27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无标题节" id="{BAF45098-58E4-4BA4-A134-18FBC71D644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A20-30BB-4833-A8EB-FC21FA7A300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004469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伟大的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代码版本管理工具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6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ps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git config  –global 参数，有了这个参数，表示你这台机器上所有的Git仓库都会使用这个配置，当然你也可以对某个仓库指定的不同的用户名和邮箱。</a:t>
            </a:r>
            <a:endParaRPr kumimoji="0" lang="zh-CN" altLang="zh-CN" sz="96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endParaRPr lang="zh-CN" altLang="en-US" dirty="0"/>
          </a:p>
        </p:txBody>
      </p:sp>
      <p:pic>
        <p:nvPicPr>
          <p:cNvPr id="4" name="Picture 2" descr="https://images2015.cnblogs.com/blog/872853/201602/872853-20160202184411522-20072973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28" y="3098494"/>
            <a:ext cx="42291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账号注册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的官方网址：</a:t>
            </a:r>
            <a:r>
              <a:rPr lang="en-US" altLang="zh-CN" dirty="0"/>
              <a:t>https://github.com 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182" y="514955"/>
            <a:ext cx="5268895" cy="50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9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生成与配置公钥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创建产生公钥的目录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2638314"/>
            <a:ext cx="524900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0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然后定义用户名和邮箱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42" y="2571630"/>
            <a:ext cx="615400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5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创建公钥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91" y="1825625"/>
            <a:ext cx="86934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7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查看公钥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116" y="1825625"/>
            <a:ext cx="9049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https://blog.csdn.net/qq_38138791/article/details/114627643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3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上配置公钥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生成成功后，去对应目录</a:t>
            </a:r>
            <a:r>
              <a:rPr lang="en-US" altLang="zh-CN" dirty="0"/>
              <a:t>C:\Users</a:t>
            </a:r>
            <a:r>
              <a:rPr lang="en-US" altLang="zh-CN" dirty="0" smtClean="0"/>
              <a:t>\**\.</a:t>
            </a:r>
            <a:r>
              <a:rPr lang="en-US" altLang="zh-CN" dirty="0"/>
              <a:t>ssh</a:t>
            </a:r>
            <a:r>
              <a:rPr lang="zh-CN" altLang="en-US" dirty="0"/>
              <a:t>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**</a:t>
            </a:r>
            <a:r>
              <a:rPr lang="zh-CN" altLang="en-US" dirty="0" smtClean="0"/>
              <a:t>为</a:t>
            </a:r>
            <a:r>
              <a:rPr lang="zh-CN" altLang="en-US" dirty="0"/>
              <a:t>电脑用户名，每个人不同）用记事本打开</a:t>
            </a:r>
            <a:r>
              <a:rPr lang="en-US" altLang="zh-CN" dirty="0"/>
              <a:t>id_rsa.pub</a:t>
            </a:r>
            <a:r>
              <a:rPr lang="zh-CN" altLang="en-US" dirty="0"/>
              <a:t>，得到</a:t>
            </a:r>
            <a:r>
              <a:rPr lang="en-US" altLang="zh-CN" dirty="0" err="1"/>
              <a:t>ssh</a:t>
            </a:r>
            <a:r>
              <a:rPr lang="en-US" altLang="zh-CN" dirty="0"/>
              <a:t> key</a:t>
            </a:r>
            <a:r>
              <a:rPr lang="zh-CN" altLang="en-US" dirty="0"/>
              <a:t>公钥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为</a:t>
            </a:r>
            <a:r>
              <a:rPr lang="en-US" altLang="zh-CN" dirty="0" err="1"/>
              <a:t>github</a:t>
            </a:r>
            <a:r>
              <a:rPr lang="zh-CN" altLang="en-US" dirty="0"/>
              <a:t>账号配置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key</a:t>
            </a:r>
          </a:p>
          <a:p>
            <a:r>
              <a:rPr lang="zh-CN" altLang="en-US" dirty="0"/>
              <a:t>切换到</a:t>
            </a:r>
            <a:r>
              <a:rPr lang="en-US" altLang="zh-CN" dirty="0" err="1" smtClean="0"/>
              <a:t>github</a:t>
            </a:r>
            <a:r>
              <a:rPr lang="zh-CN" altLang="en-US" dirty="0"/>
              <a:t>，展开个人头像的小三角，点击</a:t>
            </a:r>
            <a:r>
              <a:rPr lang="en-US" altLang="zh-CN" dirty="0" smtClean="0"/>
              <a:t>settings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540" y="3341776"/>
            <a:ext cx="219105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8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6" y="0"/>
            <a:ext cx="10310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7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77638"/>
            <a:ext cx="11015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liumei@DESKTOP-TJJ01MP </a:t>
            </a:r>
            <a:r>
              <a:rPr lang="en-US" altLang="zh-CN" sz="20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/d/code/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examproject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vue</a:t>
            </a:r>
            <a:endParaRPr lang="en-US" altLang="zh-CN" sz="20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endParaRPr lang="en-US" altLang="zh-CN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repository in D:/code/examproject/code/vue/.git/</a:t>
            </a:r>
          </a:p>
          <a:p>
            <a:endParaRPr lang="zh-CN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liumei@DESKTOP-TJJ01MP </a:t>
            </a:r>
            <a:r>
              <a:rPr lang="en-US" altLang="zh-CN" sz="20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/d/code/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examproject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vue</a:t>
            </a:r>
            <a:r>
              <a:rPr lang="en-US" altLang="zh-CN" sz="20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--global user.name = "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hanmm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</a:p>
          <a:p>
            <a:endParaRPr lang="zh-CN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liumei@DESKTOP-TJJ01MP </a:t>
            </a:r>
            <a:r>
              <a:rPr lang="en-US" altLang="zh-CN" sz="20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/d/code/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examproject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vue</a:t>
            </a:r>
            <a:r>
              <a:rPr lang="en-US" altLang="zh-CN" sz="20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--global </a:t>
            </a:r>
            <a:r>
              <a:rPr lang="en-US" altLang="zh-CN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r>
              <a:rPr lang="en-US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= "liuadou_hi@126.com"</a:t>
            </a:r>
          </a:p>
          <a:p>
            <a:endParaRPr lang="zh-CN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liumei@DESKTOP-TJJ01MP </a:t>
            </a:r>
            <a:r>
              <a:rPr lang="en-US" altLang="zh-CN" sz="20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/d/code/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examproject</a:t>
            </a:r>
            <a:r>
              <a:rPr lang="en-US" altLang="zh-CN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/code/</a:t>
            </a:r>
            <a:r>
              <a:rPr lang="en-US" altLang="zh-CN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vue</a:t>
            </a:r>
            <a:r>
              <a:rPr lang="en-US" altLang="zh-CN" sz="20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de-DE" altLang="zh-CN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 ssh-keygen -t rsa -C "liuadou_hi@126.com"</a:t>
            </a:r>
          </a:p>
        </p:txBody>
      </p:sp>
    </p:spTree>
    <p:extLst>
      <p:ext uri="{BB962C8B-B14F-4D97-AF65-F5344CB8AC3E}">
        <p14:creationId xmlns:p14="http://schemas.microsoft.com/office/powerpoint/2010/main" val="18021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600" dirty="0"/>
              <a:t>很多人都知道，</a:t>
            </a:r>
            <a:r>
              <a:rPr lang="en-US" altLang="zh-CN" sz="2600" dirty="0"/>
              <a:t>Linus</a:t>
            </a:r>
            <a:r>
              <a:rPr lang="zh-CN" altLang="en-US" sz="2600" dirty="0"/>
              <a:t>在</a:t>
            </a:r>
            <a:r>
              <a:rPr lang="en-US" altLang="zh-CN" sz="2600" dirty="0"/>
              <a:t>1991</a:t>
            </a:r>
            <a:r>
              <a:rPr lang="zh-CN" altLang="en-US" sz="2600" dirty="0"/>
              <a:t>年创建了开源的</a:t>
            </a:r>
            <a:r>
              <a:rPr lang="en-US" altLang="zh-CN" sz="2600" dirty="0"/>
              <a:t>Linux</a:t>
            </a:r>
            <a:r>
              <a:rPr lang="zh-CN" altLang="en-US" sz="2600" dirty="0"/>
              <a:t>，从此，</a:t>
            </a:r>
            <a:r>
              <a:rPr lang="en-US" altLang="zh-CN" sz="2600" dirty="0"/>
              <a:t>Linux</a:t>
            </a:r>
            <a:r>
              <a:rPr lang="zh-CN" altLang="en-US" sz="2600" dirty="0"/>
              <a:t>系统不断发展，已经成为最大的服务器系统软件了。</a:t>
            </a:r>
          </a:p>
          <a:p>
            <a:pPr>
              <a:lnSpc>
                <a:spcPct val="140000"/>
              </a:lnSpc>
            </a:pPr>
            <a:r>
              <a:rPr lang="en-US" altLang="zh-CN" sz="2600" dirty="0"/>
              <a:t>Linus</a:t>
            </a:r>
            <a:r>
              <a:rPr lang="zh-CN" altLang="en-US" sz="2600" dirty="0"/>
              <a:t>虽然创建了</a:t>
            </a:r>
            <a:r>
              <a:rPr lang="en-US" altLang="zh-CN" sz="2600" dirty="0"/>
              <a:t>Linux</a:t>
            </a:r>
            <a:r>
              <a:rPr lang="zh-CN" altLang="en-US" sz="2600" dirty="0"/>
              <a:t>，但</a:t>
            </a:r>
            <a:r>
              <a:rPr lang="en-US" altLang="zh-CN" sz="2600" dirty="0"/>
              <a:t>Linux</a:t>
            </a:r>
            <a:r>
              <a:rPr lang="zh-CN" altLang="en-US" sz="2600" dirty="0"/>
              <a:t>的壮大是靠全世界热心的志愿者参与的，这么多人在世界各地为</a:t>
            </a:r>
            <a:r>
              <a:rPr lang="en-US" altLang="zh-CN" sz="2600" dirty="0"/>
              <a:t>Linux</a:t>
            </a:r>
            <a:r>
              <a:rPr lang="zh-CN" altLang="en-US" sz="2600" dirty="0"/>
              <a:t>编写代码，那</a:t>
            </a:r>
            <a:r>
              <a:rPr lang="en-US" altLang="zh-CN" sz="2600" dirty="0"/>
              <a:t>Linux</a:t>
            </a:r>
            <a:r>
              <a:rPr lang="zh-CN" altLang="en-US" sz="2600" dirty="0"/>
              <a:t>的代码是如何管理的呢？</a:t>
            </a:r>
          </a:p>
          <a:p>
            <a:pPr>
              <a:lnSpc>
                <a:spcPct val="140000"/>
              </a:lnSpc>
            </a:pPr>
            <a:r>
              <a:rPr lang="zh-CN" altLang="en-US" sz="2600" dirty="0"/>
              <a:t>事实是，在</a:t>
            </a:r>
            <a:r>
              <a:rPr lang="en-US" altLang="zh-CN" sz="2600" dirty="0"/>
              <a:t>2002</a:t>
            </a:r>
            <a:r>
              <a:rPr lang="zh-CN" altLang="en-US" sz="2600" dirty="0"/>
              <a:t>年以前，世界各地的志愿者把源代码文件通过</a:t>
            </a:r>
            <a:r>
              <a:rPr lang="en-US" altLang="zh-CN" sz="2600" dirty="0"/>
              <a:t>diff</a:t>
            </a:r>
            <a:r>
              <a:rPr lang="zh-CN" altLang="en-US" sz="2600" dirty="0"/>
              <a:t>的方式发给</a:t>
            </a:r>
            <a:r>
              <a:rPr lang="en-US" altLang="zh-CN" sz="2600" dirty="0"/>
              <a:t>Linus</a:t>
            </a:r>
            <a:r>
              <a:rPr lang="zh-CN" altLang="en-US" sz="2600" dirty="0"/>
              <a:t>，然后由</a:t>
            </a:r>
            <a:r>
              <a:rPr lang="en-US" altLang="zh-CN" sz="2600" dirty="0"/>
              <a:t>Linus</a:t>
            </a:r>
            <a:r>
              <a:rPr lang="zh-CN" altLang="en-US" sz="2600" dirty="0"/>
              <a:t>本人通过手工方式合并代码！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08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的使用（第一次上传代码到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596" y="1951370"/>
            <a:ext cx="102826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F00"/>
                </a:solidFill>
                <a:latin typeface="Lucida Console" panose="020B0609040504020204" pitchFamily="49" charset="0"/>
              </a:rPr>
              <a:t>liumei@DESKTOP-TJJ01MP </a:t>
            </a:r>
            <a:r>
              <a:rPr lang="en-US" altLang="zh-CN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/d/code/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examproject</a:t>
            </a:r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/code/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vue</a:t>
            </a:r>
            <a:r>
              <a:rPr lang="en-US" altLang="zh-CN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remote add origin https://gitee.com/hanmm001/examvue.git</a:t>
            </a:r>
          </a:p>
          <a:p>
            <a:endParaRPr lang="zh-CN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srgbClr val="00BF00"/>
                </a:solidFill>
                <a:latin typeface="Lucida Console" panose="020B0609040504020204" pitchFamily="49" charset="0"/>
              </a:rPr>
              <a:t>liumei@DESKTOP-TJJ01MP </a:t>
            </a:r>
            <a:r>
              <a:rPr lang="en-US" altLang="zh-CN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/d/code/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examproject</a:t>
            </a:r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/code/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vue</a:t>
            </a:r>
            <a:r>
              <a:rPr lang="en-US" altLang="zh-CN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endParaRPr lang="zh-CN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No commits yet</a:t>
            </a:r>
          </a:p>
          <a:p>
            <a:endParaRPr lang="zh-CN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altLang="zh-C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dirty="0">
                <a:solidFill>
                  <a:srgbClr val="BF0000"/>
                </a:solidFill>
                <a:latin typeface="Lucida Console" panose="020B0609040504020204" pitchFamily="49" charset="0"/>
              </a:rPr>
              <a:t>exam-admin/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dirty="0">
                <a:solidFill>
                  <a:srgbClr val="BF0000"/>
                </a:solidFill>
                <a:latin typeface="Lucida Console" panose="020B0609040504020204" pitchFamily="49" charset="0"/>
              </a:rPr>
              <a:t>exam-student/</a:t>
            </a:r>
          </a:p>
        </p:txBody>
      </p:sp>
    </p:spTree>
    <p:extLst>
      <p:ext uri="{BB962C8B-B14F-4D97-AF65-F5344CB8AC3E}">
        <p14:creationId xmlns:p14="http://schemas.microsoft.com/office/powerpoint/2010/main" val="262377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1674" y="1362822"/>
            <a:ext cx="8451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F00"/>
                </a:solidFill>
                <a:latin typeface="Lucida Console" panose="020B0609040504020204" pitchFamily="49" charset="0"/>
              </a:rPr>
              <a:t>liumei@DESKTOP-TJJ01MP </a:t>
            </a:r>
            <a:r>
              <a:rPr lang="en-US" altLang="zh-CN" sz="2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/d/code/</a:t>
            </a:r>
            <a:r>
              <a:rPr lang="en-US" altLang="zh-CN" sz="2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examproject</a:t>
            </a:r>
            <a:r>
              <a:rPr lang="en-US" altLang="zh-CN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/code/</a:t>
            </a:r>
            <a:r>
              <a:rPr lang="en-US" altLang="zh-CN" sz="2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vue</a:t>
            </a:r>
            <a:r>
              <a:rPr lang="en-US" altLang="zh-CN" sz="2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</a:t>
            </a:r>
            <a:r>
              <a:rPr lang="en-US" altLang="zh-CN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commit –m “</a:t>
            </a:r>
            <a:r>
              <a:rPr lang="zh-CN" alt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注释</a:t>
            </a:r>
            <a:r>
              <a:rPr lang="en-US" altLang="zh-CN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”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push -u origin master</a:t>
            </a:r>
            <a:endParaRPr lang="en-US" altLang="zh-CN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7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创建远程仓库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526" y="1825625"/>
            <a:ext cx="6910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17" y="0"/>
            <a:ext cx="8260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9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https://blog.csdn.net/dongxiaocong/article/details/81316343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1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创建本地仓库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5185"/>
            <a:ext cx="9039808" cy="23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3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79" y="3243951"/>
            <a:ext cx="674464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8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上传代码到本地仓库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liumei@DESKTOP-TJJ01MP MINGW64 /d/code/</a:t>
            </a:r>
            <a:r>
              <a:rPr lang="en-US" altLang="zh-CN" dirty="0" err="1"/>
              <a:t>gittest</a:t>
            </a:r>
            <a:r>
              <a:rPr lang="en-US" altLang="zh-CN" dirty="0"/>
              <a:t> (master)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add 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2604972"/>
            <a:ext cx="491558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9" y="1986894"/>
            <a:ext cx="11367401" cy="22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关联本地仓库与远程仓库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6" y="2385764"/>
            <a:ext cx="11266441" cy="13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034"/>
            <a:ext cx="10515600" cy="59699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你也许会想，为什么</a:t>
            </a:r>
            <a:r>
              <a:rPr lang="en-US" altLang="zh-CN" dirty="0"/>
              <a:t>Linus</a:t>
            </a:r>
            <a:r>
              <a:rPr lang="zh-CN" altLang="en-US" dirty="0"/>
              <a:t>不把</a:t>
            </a:r>
            <a:r>
              <a:rPr lang="en-US" altLang="zh-CN" dirty="0"/>
              <a:t>Linux</a:t>
            </a:r>
            <a:r>
              <a:rPr lang="zh-CN" altLang="en-US" dirty="0"/>
              <a:t>代码放到版本控制系统里呢？不是有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这些免费的版本控制系统吗？因为</a:t>
            </a:r>
            <a:r>
              <a:rPr lang="en-US" altLang="zh-CN" dirty="0"/>
              <a:t>Linus</a:t>
            </a:r>
            <a:r>
              <a:rPr lang="zh-CN" altLang="en-US" dirty="0"/>
              <a:t>坚定地反对</a:t>
            </a:r>
            <a:r>
              <a:rPr lang="en-US" altLang="zh-CN" dirty="0"/>
              <a:t>CVS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，这些</a:t>
            </a:r>
            <a:r>
              <a:rPr lang="zh-CN" altLang="en-US" dirty="0">
                <a:solidFill>
                  <a:srgbClr val="FF0000"/>
                </a:solidFill>
              </a:rPr>
              <a:t>集中式的版本控制系统不但速度慢，而且必须联网才能使用</a:t>
            </a:r>
            <a:r>
              <a:rPr lang="zh-CN" altLang="en-US" dirty="0"/>
              <a:t>。有一些商用的版本控制系统，虽然比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好用，但那是付费的，和</a:t>
            </a:r>
            <a:r>
              <a:rPr lang="en-US" altLang="zh-CN" dirty="0"/>
              <a:t>Linux</a:t>
            </a:r>
            <a:r>
              <a:rPr lang="zh-CN" altLang="en-US" dirty="0"/>
              <a:t>的开源精神不符。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不过，到了</a:t>
            </a:r>
            <a:r>
              <a:rPr lang="en-US" altLang="zh-CN" dirty="0"/>
              <a:t>2002</a:t>
            </a:r>
            <a:r>
              <a:rPr lang="zh-CN" altLang="en-US" dirty="0"/>
              <a:t>年，</a:t>
            </a:r>
            <a:r>
              <a:rPr lang="en-US" altLang="zh-CN" dirty="0"/>
              <a:t>Linux</a:t>
            </a:r>
            <a:r>
              <a:rPr lang="zh-CN" altLang="en-US" dirty="0"/>
              <a:t>系统已经发展了十年了，代码库之大让</a:t>
            </a:r>
            <a:r>
              <a:rPr lang="en-US" altLang="zh-CN" dirty="0"/>
              <a:t>Linus</a:t>
            </a:r>
            <a:r>
              <a:rPr lang="zh-CN" altLang="en-US" dirty="0"/>
              <a:t>很难继续通过手工方式管理了，社区的弟兄们也对这种方式表达了强烈不满，于是</a:t>
            </a:r>
            <a:r>
              <a:rPr lang="en-US" altLang="zh-CN" dirty="0"/>
              <a:t>Linus</a:t>
            </a:r>
            <a:r>
              <a:rPr lang="zh-CN" altLang="en-US" dirty="0"/>
              <a:t>选择了一个商业的版本控制系统</a:t>
            </a:r>
            <a:r>
              <a:rPr lang="en-US" altLang="zh-CN" dirty="0" err="1"/>
              <a:t>BitKeeper</a:t>
            </a:r>
            <a:r>
              <a:rPr lang="zh-CN" altLang="en-US" dirty="0"/>
              <a:t>，</a:t>
            </a:r>
            <a:r>
              <a:rPr lang="en-US" altLang="zh-CN" dirty="0" err="1"/>
              <a:t>BitKeeper</a:t>
            </a:r>
            <a:r>
              <a:rPr lang="zh-CN" altLang="en-US" dirty="0"/>
              <a:t>的东家</a:t>
            </a:r>
            <a:r>
              <a:rPr lang="en-US" altLang="zh-CN" dirty="0" err="1"/>
              <a:t>BitMover</a:t>
            </a:r>
            <a:r>
              <a:rPr lang="zh-CN" altLang="en-US" dirty="0"/>
              <a:t>公司出于人道主义精神，授权</a:t>
            </a:r>
            <a:r>
              <a:rPr lang="en-US" altLang="zh-CN" dirty="0"/>
              <a:t>Linux</a:t>
            </a:r>
            <a:r>
              <a:rPr lang="zh-CN" altLang="en-US" dirty="0"/>
              <a:t>社区免费使用这个版本控制系统。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67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将本地仓库的代码上传到远程仓库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696" y="1690688"/>
            <a:ext cx="724953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7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如何注册</a:t>
            </a:r>
            <a:r>
              <a:rPr lang="en-US" altLang="zh-CN" dirty="0" err="1" smtClean="0"/>
              <a:t>github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如何将本地代码上传</a:t>
            </a:r>
            <a:endParaRPr lang="en-US" altLang="zh-CN" dirty="0" smtClean="0"/>
          </a:p>
          <a:p>
            <a:r>
              <a:rPr lang="en-US" altLang="zh-CN" dirty="0" smtClean="0"/>
              <a:t>https://blog.csdn.net/liuweixiao520/article/details/78971221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92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主干与分支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77" y="2753345"/>
            <a:ext cx="7663394" cy="19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查看与切换分支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47" y="1432057"/>
            <a:ext cx="6848878" cy="46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提交分支代码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54528" cy="29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34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将本地代码上传远程分支库中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2879"/>
            <a:ext cx="8882114" cy="51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1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728" y="1368425"/>
            <a:ext cx="8147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3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将分支代码合并到主干代码上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9" y="218030"/>
            <a:ext cx="11545911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8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79" y="160689"/>
            <a:ext cx="5838041" cy="64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6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分支合并主干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命令需要在分支下运行，执行后主干的代码同步到了分支。（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）在分支</a:t>
            </a:r>
            <a:r>
              <a:rPr lang="en-US" altLang="zh-CN" b="1" dirty="0" smtClean="0"/>
              <a:t>branch</a:t>
            </a:r>
            <a:r>
              <a:rPr lang="zh-CN" altLang="en-US" b="1" dirty="0" smtClean="0"/>
              <a:t>上合并主干</a:t>
            </a:r>
            <a:r>
              <a:rPr lang="en-US" altLang="zh-CN" b="1" dirty="0" smtClean="0"/>
              <a:t>master (branch)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merge master –squash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）提交合并后的代码 </a:t>
            </a:r>
            <a:r>
              <a:rPr lang="en-US" altLang="zh-CN" b="1" dirty="0" smtClean="0"/>
              <a:t>(branch)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-m "</a:t>
            </a:r>
            <a:r>
              <a:rPr lang="zh-CN" altLang="en-US" b="1" dirty="0" smtClean="0"/>
              <a:t>合并主干代码</a:t>
            </a:r>
            <a:r>
              <a:rPr lang="en-US" altLang="zh-CN" b="1" dirty="0" smtClean="0"/>
              <a:t>“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）将代码推送到远程仓库 </a:t>
            </a:r>
            <a:r>
              <a:rPr lang="en-US" altLang="zh-CN" b="1" dirty="0" smtClean="0"/>
              <a:t>(branch)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push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/>
              <a:t>原文链接：</a:t>
            </a:r>
            <a:r>
              <a:rPr lang="en-US" altLang="zh-CN" b="1" dirty="0" smtClean="0"/>
              <a:t>https://blog.csdn.net/liyazhen2011/article/details/83616999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973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528"/>
            <a:ext cx="10515600" cy="600443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/>
              <a:t>安定团结的大好局面在</a:t>
            </a:r>
            <a:r>
              <a:rPr lang="en-US" altLang="zh-CN" sz="3200" dirty="0"/>
              <a:t>2005</a:t>
            </a:r>
            <a:r>
              <a:rPr lang="zh-CN" altLang="en-US" sz="3200" dirty="0"/>
              <a:t>年就被打破了，原因是</a:t>
            </a:r>
            <a:r>
              <a:rPr lang="en-US" altLang="zh-CN" sz="3200" dirty="0"/>
              <a:t>Linux</a:t>
            </a:r>
            <a:r>
              <a:rPr lang="zh-CN" altLang="en-US" sz="3200" dirty="0"/>
              <a:t>社区牛人聚集，不免沾染了一些梁山好汉的江湖习气。开发</a:t>
            </a:r>
            <a:r>
              <a:rPr lang="en-US" altLang="zh-CN" sz="3200" dirty="0"/>
              <a:t>Samba</a:t>
            </a:r>
            <a:r>
              <a:rPr lang="zh-CN" altLang="en-US" sz="3200" dirty="0"/>
              <a:t>的</a:t>
            </a:r>
            <a:r>
              <a:rPr lang="en-US" altLang="zh-CN" sz="3200" dirty="0"/>
              <a:t>Andrew</a:t>
            </a:r>
            <a:r>
              <a:rPr lang="zh-CN" altLang="en-US" sz="3200" dirty="0"/>
              <a:t>试图破解</a:t>
            </a:r>
            <a:r>
              <a:rPr lang="en-US" altLang="zh-CN" sz="3200" dirty="0" err="1"/>
              <a:t>BitKeeper</a:t>
            </a:r>
            <a:r>
              <a:rPr lang="zh-CN" altLang="en-US" sz="3200" dirty="0"/>
              <a:t>的协议（这么干的其实也不只他一个），被</a:t>
            </a:r>
            <a:r>
              <a:rPr lang="en-US" altLang="zh-CN" sz="3200" dirty="0" err="1"/>
              <a:t>BitMover</a:t>
            </a:r>
            <a:r>
              <a:rPr lang="zh-CN" altLang="en-US" sz="3200" dirty="0"/>
              <a:t>公司发现了（监控工作做得不错！），于是</a:t>
            </a:r>
            <a:r>
              <a:rPr lang="en-US" altLang="zh-CN" sz="3200" dirty="0" err="1"/>
              <a:t>BitMover</a:t>
            </a:r>
            <a:r>
              <a:rPr lang="zh-CN" altLang="en-US" sz="3200" dirty="0"/>
              <a:t>公司怒了，要收回</a:t>
            </a:r>
            <a:r>
              <a:rPr lang="en-US" altLang="zh-CN" sz="3200" dirty="0"/>
              <a:t>Linux</a:t>
            </a:r>
            <a:r>
              <a:rPr lang="zh-CN" altLang="en-US" sz="3200" dirty="0"/>
              <a:t>社区的免费使用权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40000"/>
              </a:lnSpc>
            </a:pPr>
            <a:r>
              <a:rPr lang="en-US" altLang="zh-CN" sz="3200" dirty="0"/>
              <a:t>Linus</a:t>
            </a:r>
            <a:r>
              <a:rPr lang="zh-CN" altLang="en-US" sz="3200" dirty="0"/>
              <a:t>可以向</a:t>
            </a:r>
            <a:r>
              <a:rPr lang="en-US" altLang="zh-CN" sz="3200" dirty="0" err="1"/>
              <a:t>BitMover</a:t>
            </a:r>
            <a:r>
              <a:rPr lang="zh-CN" altLang="en-US" sz="3200" dirty="0"/>
              <a:t>公司道个歉，保证以后严格管教弟兄们，嗯，这是不可能的。实际情况是这样的：</a:t>
            </a:r>
          </a:p>
          <a:p>
            <a:pPr>
              <a:lnSpc>
                <a:spcPct val="140000"/>
              </a:lnSpc>
            </a:pPr>
            <a:endParaRPr lang="zh-CN" altLang="en-US" sz="2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950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上提交代码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https://www.cnblogs.com/ysySelf/p/14921333.html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52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fr-FR" altLang="zh-CN" dirty="0"/>
              <a:t>git config --global http.sslVerify </a:t>
            </a:r>
            <a:r>
              <a:rPr lang="fr-FR" altLang="zh-CN" dirty="0" smtClean="0"/>
              <a:t>“false</a:t>
            </a:r>
            <a:r>
              <a:rPr lang="en-US" altLang="zh-CN" dirty="0" smtClean="0"/>
              <a:t>”</a:t>
            </a:r>
            <a:r>
              <a:rPr lang="fr-FR" altLang="zh-CN" dirty="0" smtClean="0"/>
              <a:t>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https://github.com/hansen863/testFrist.git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787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18627"/>
            <a:ext cx="618258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5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https://zhuanlan.zhihu.com/p/30044692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sz="3200" dirty="0" smtClean="0"/>
              <a:t>Linus</a:t>
            </a:r>
            <a:r>
              <a:rPr lang="zh-CN" altLang="en-US" sz="3200" dirty="0"/>
              <a:t>花了两周时间自己用</a:t>
            </a:r>
            <a:r>
              <a:rPr lang="en-US" altLang="zh-CN" sz="3200" dirty="0"/>
              <a:t>C</a:t>
            </a:r>
            <a:r>
              <a:rPr lang="zh-CN" altLang="en-US" sz="3200" dirty="0"/>
              <a:t>写了一个分布式版本控制系统，这就是</a:t>
            </a:r>
            <a:r>
              <a:rPr lang="en-US" altLang="zh-CN" sz="3200" dirty="0" err="1"/>
              <a:t>Git</a:t>
            </a:r>
            <a:r>
              <a:rPr lang="zh-CN" altLang="en-US" sz="3200" dirty="0"/>
              <a:t>！一个月之内，</a:t>
            </a:r>
            <a:r>
              <a:rPr lang="en-US" altLang="zh-CN" sz="3200" dirty="0"/>
              <a:t>Linux</a:t>
            </a:r>
            <a:r>
              <a:rPr lang="zh-CN" altLang="en-US" sz="3200" dirty="0"/>
              <a:t>系统的源码已经由</a:t>
            </a:r>
            <a:r>
              <a:rPr lang="en-US" altLang="zh-CN" sz="3200" dirty="0" err="1"/>
              <a:t>Git</a:t>
            </a:r>
            <a:r>
              <a:rPr lang="zh-CN" altLang="en-US" sz="3200" dirty="0"/>
              <a:t>管理了！牛是怎么定义的呢？大家可以体会一下。</a:t>
            </a:r>
          </a:p>
          <a:p>
            <a:pPr>
              <a:lnSpc>
                <a:spcPct val="140000"/>
              </a:lnSpc>
            </a:pPr>
            <a:r>
              <a:rPr lang="en-US" altLang="zh-CN" sz="3200" dirty="0" err="1"/>
              <a:t>Git</a:t>
            </a:r>
            <a:r>
              <a:rPr lang="zh-CN" altLang="en-US" sz="3200" dirty="0"/>
              <a:t>迅速成为</a:t>
            </a:r>
            <a:r>
              <a:rPr lang="zh-CN" altLang="en-US" sz="3200" dirty="0">
                <a:solidFill>
                  <a:srgbClr val="FF0000"/>
                </a:solidFill>
              </a:rPr>
              <a:t>最流行的分布式版本控制系统</a:t>
            </a:r>
            <a:r>
              <a:rPr lang="zh-CN" altLang="en-US" sz="3200" dirty="0"/>
              <a:t>，尤其是</a:t>
            </a:r>
            <a:r>
              <a:rPr lang="en-US" altLang="zh-CN" sz="3200" dirty="0"/>
              <a:t>2008</a:t>
            </a:r>
            <a:r>
              <a:rPr lang="zh-CN" altLang="en-US" sz="3200" dirty="0"/>
              <a:t>年，</a:t>
            </a:r>
            <a:r>
              <a:rPr lang="en-US" altLang="zh-CN" sz="3200" dirty="0"/>
              <a:t>GitHub</a:t>
            </a:r>
            <a:r>
              <a:rPr lang="zh-CN" altLang="en-US" sz="3200" dirty="0"/>
              <a:t>网站上线了，它为开源项目免费提供</a:t>
            </a:r>
            <a:r>
              <a:rPr lang="en-US" altLang="zh-CN" sz="3200" dirty="0" err="1"/>
              <a:t>Git</a:t>
            </a:r>
            <a:r>
              <a:rPr lang="zh-CN" altLang="en-US" sz="3200" dirty="0"/>
              <a:t>存储，无数开源项目开始迁移至</a:t>
            </a:r>
            <a:r>
              <a:rPr lang="en-US" altLang="zh-CN" sz="3200" dirty="0"/>
              <a:t>GitHub</a:t>
            </a:r>
            <a:r>
              <a:rPr lang="zh-CN" altLang="en-US" sz="3200" dirty="0"/>
              <a:t>，包括</a:t>
            </a:r>
            <a:r>
              <a:rPr lang="en-US" altLang="zh-CN" sz="3200" dirty="0"/>
              <a:t>jQuery</a:t>
            </a:r>
            <a:r>
              <a:rPr lang="zh-CN" altLang="en-US" sz="3200" dirty="0"/>
              <a:t>，</a:t>
            </a:r>
            <a:r>
              <a:rPr lang="en-US" altLang="zh-CN" sz="3200" dirty="0"/>
              <a:t>PHP</a:t>
            </a:r>
            <a:r>
              <a:rPr lang="zh-CN" altLang="en-US" sz="3200" dirty="0"/>
              <a:t>，</a:t>
            </a:r>
            <a:r>
              <a:rPr lang="en-US" altLang="zh-CN" sz="3200" dirty="0"/>
              <a:t>Ruby</a:t>
            </a:r>
            <a:r>
              <a:rPr lang="zh-CN" altLang="en-US" sz="3200" dirty="0"/>
              <a:t>等等。</a:t>
            </a:r>
          </a:p>
          <a:p>
            <a:pPr>
              <a:lnSpc>
                <a:spcPct val="140000"/>
              </a:lnSpc>
            </a:pPr>
            <a:r>
              <a:rPr lang="zh-CN" altLang="en-US" sz="3200" dirty="0"/>
              <a:t>历史就是这么偶然，如果不是当年</a:t>
            </a:r>
            <a:r>
              <a:rPr lang="en-US" altLang="zh-CN" sz="3200" dirty="0" err="1"/>
              <a:t>BitMover</a:t>
            </a:r>
            <a:r>
              <a:rPr lang="zh-CN" altLang="en-US" sz="3200" dirty="0"/>
              <a:t>公司威胁</a:t>
            </a:r>
            <a:r>
              <a:rPr lang="en-US" altLang="zh-CN" sz="3200" dirty="0"/>
              <a:t>Linux</a:t>
            </a:r>
            <a:r>
              <a:rPr lang="zh-CN" altLang="en-US" sz="3200" dirty="0"/>
              <a:t>社区，可能现在我们就没有</a:t>
            </a:r>
            <a:r>
              <a:rPr lang="zh-CN" altLang="en-US" sz="3200" dirty="0">
                <a:solidFill>
                  <a:srgbClr val="FF0000"/>
                </a:solidFill>
              </a:rPr>
              <a:t>免费而超级好</a:t>
            </a:r>
            <a:r>
              <a:rPr lang="zh-CN" altLang="en-US" sz="3200" dirty="0"/>
              <a:t>用的</a:t>
            </a:r>
            <a:r>
              <a:rPr lang="en-US" altLang="zh-CN" sz="3200" dirty="0" err="1"/>
              <a:t>Git</a:t>
            </a:r>
            <a:r>
              <a:rPr lang="zh-CN" altLang="en-US" sz="3200" dirty="0"/>
              <a:t>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7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的强大之处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分布式系统，非集中式系统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6" y="2730519"/>
            <a:ext cx="5277587" cy="3801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97" y="1130500"/>
            <a:ext cx="6106377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的强大之处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en-US" altLang="zh-CN" dirty="0" err="1" smtClean="0"/>
              <a:t>Git</a:t>
            </a:r>
            <a:r>
              <a:rPr lang="zh-CN" altLang="en-US" dirty="0"/>
              <a:t>极其强大的分支管理，把</a:t>
            </a:r>
            <a:r>
              <a:rPr lang="en-US" altLang="zh-CN" dirty="0"/>
              <a:t>SVN</a:t>
            </a:r>
            <a:r>
              <a:rPr lang="zh-CN" altLang="en-US" dirty="0"/>
              <a:t>等远远抛在了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最快、最简单也最流行的依然是</a:t>
            </a:r>
            <a:r>
              <a:rPr lang="en-US" altLang="zh-CN" dirty="0" err="1"/>
              <a:t>Git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967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下载地址，</a:t>
            </a:r>
            <a:r>
              <a:rPr lang="en-US" altLang="zh-CN" dirty="0" smtClean="0"/>
              <a:t> http://git-scm.com/download/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5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客户端的安装与测试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3760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安装客户端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下载好之后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欢迎界面，下一步。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选择安装路径，千万别选带中文的路径，有时候会引起不必要的误会。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一直next，最后finish就OK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2-3 绑定用户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打开git-bash.exe，在桌面快捷方式/开始菜单/安装目录中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因为Git是分布式版本控制系统，所以需要填写用户名和邮箱作为一个标识，用户和邮箱为你github注册的账号和邮箱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78236"/>
            <a:ext cx="27122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0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17381</TotalTime>
  <Words>1072</Words>
  <Application>Microsoft Office PowerPoint</Application>
  <PresentationFormat>宽屏</PresentationFormat>
  <Paragraphs>108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-apple-system</vt:lpstr>
      <vt:lpstr>宋体</vt:lpstr>
      <vt:lpstr>Arial</vt:lpstr>
      <vt:lpstr>Calibri</vt:lpstr>
      <vt:lpstr>Calibri Light</vt:lpstr>
      <vt:lpstr>Lucida Console</vt:lpstr>
      <vt:lpstr>Office 主题</vt:lpstr>
      <vt:lpstr>伟大的git</vt:lpstr>
      <vt:lpstr>什么是git</vt:lpstr>
      <vt:lpstr>PowerPoint 演示文稿</vt:lpstr>
      <vt:lpstr>PowerPoint 演示文稿</vt:lpstr>
      <vt:lpstr>PowerPoint 演示文稿</vt:lpstr>
      <vt:lpstr>Git的强大之处</vt:lpstr>
      <vt:lpstr>Git的强大之处</vt:lpstr>
      <vt:lpstr>安装与配置</vt:lpstr>
      <vt:lpstr>Git客户端的安装与测试</vt:lpstr>
      <vt:lpstr>PowerPoint 演示文稿</vt:lpstr>
      <vt:lpstr>Github账号注册</vt:lpstr>
      <vt:lpstr>生成与配置公钥</vt:lpstr>
      <vt:lpstr> </vt:lpstr>
      <vt:lpstr>创建公钥</vt:lpstr>
      <vt:lpstr>查看公钥</vt:lpstr>
      <vt:lpstr>参考文献</vt:lpstr>
      <vt:lpstr>在github上配置公钥</vt:lpstr>
      <vt:lpstr>PowerPoint 演示文稿</vt:lpstr>
      <vt:lpstr>PowerPoint 演示文稿</vt:lpstr>
      <vt:lpstr>Git的使用（第一次上传代码到github）</vt:lpstr>
      <vt:lpstr>PowerPoint 演示文稿</vt:lpstr>
      <vt:lpstr>创建远程仓库</vt:lpstr>
      <vt:lpstr>PowerPoint 演示文稿</vt:lpstr>
      <vt:lpstr>参考文献</vt:lpstr>
      <vt:lpstr>创建本地仓库</vt:lpstr>
      <vt:lpstr>PowerPoint 演示文稿</vt:lpstr>
      <vt:lpstr>上传代码到本地仓库</vt:lpstr>
      <vt:lpstr>PowerPoint 演示文稿</vt:lpstr>
      <vt:lpstr>关联本地仓库与远程仓库</vt:lpstr>
      <vt:lpstr>将本地仓库的代码上传到远程仓库</vt:lpstr>
      <vt:lpstr>参考文献</vt:lpstr>
      <vt:lpstr>主干与分支</vt:lpstr>
      <vt:lpstr>查看与切换分支</vt:lpstr>
      <vt:lpstr>提交分支代码</vt:lpstr>
      <vt:lpstr>将本地代码上传远程分支库中</vt:lpstr>
      <vt:lpstr>PowerPoint 演示文稿</vt:lpstr>
      <vt:lpstr>将分支代码合并到主干代码上</vt:lpstr>
      <vt:lpstr>PowerPoint 演示文稿</vt:lpstr>
      <vt:lpstr>分支合并主干 </vt:lpstr>
      <vt:lpstr>Idea上提交代码</vt:lpstr>
      <vt:lpstr>拉代码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伟大的git</dc:title>
  <dc:creator>liumei</dc:creator>
  <cp:lastModifiedBy>liumei</cp:lastModifiedBy>
  <cp:revision>32</cp:revision>
  <dcterms:created xsi:type="dcterms:W3CDTF">2021-07-26T09:01:16Z</dcterms:created>
  <dcterms:modified xsi:type="dcterms:W3CDTF">2022-08-15T03:02:30Z</dcterms:modified>
</cp:coreProperties>
</file>