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A20-30BB-4833-A8EB-FC21FA7A300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angbaosongmsn/article/details/1103275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代码版本管理工具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1.Commit Directory</a:t>
            </a:r>
            <a:r>
              <a:rPr lang="zh-CN" altLang="en-US" dirty="0"/>
              <a:t>：</a:t>
            </a:r>
            <a:r>
              <a:rPr lang="en-US" altLang="zh-CN" dirty="0"/>
              <a:t>commit</a:t>
            </a:r>
            <a:r>
              <a:rPr lang="zh-CN" altLang="en-US" dirty="0"/>
              <a:t>代码</a:t>
            </a:r>
            <a:r>
              <a:rPr lang="en-US" altLang="zh-CN" dirty="0"/>
              <a:t>(</a:t>
            </a:r>
            <a:r>
              <a:rPr lang="zh-CN" altLang="en-US" dirty="0"/>
              <a:t>将</a:t>
            </a:r>
            <a:r>
              <a:rPr lang="en-US" altLang="zh-CN" dirty="0"/>
              <a:t>stage</a:t>
            </a:r>
            <a:r>
              <a:rPr lang="zh-CN" altLang="en-US" dirty="0"/>
              <a:t>区的暂存文件提交到当前分支的本地仓库，并清空</a:t>
            </a:r>
            <a:r>
              <a:rPr lang="en-US" altLang="zh-CN" dirty="0"/>
              <a:t>stage</a:t>
            </a:r>
            <a:r>
              <a:rPr lang="zh-CN" altLang="en-US" dirty="0"/>
              <a:t>区</a:t>
            </a:r>
            <a:r>
              <a:rPr lang="en-US" altLang="zh-CN" dirty="0"/>
              <a:t>)</a:t>
            </a:r>
            <a:r>
              <a:rPr lang="zh-CN" altLang="en-US" dirty="0"/>
              <a:t>，也可以</a:t>
            </a:r>
            <a:r>
              <a:rPr lang="en-US" altLang="zh-CN" dirty="0"/>
              <a:t>push</a:t>
            </a:r>
            <a:r>
              <a:rPr lang="zh-CN" altLang="en-US" dirty="0"/>
              <a:t>代码（把本地仓库的文件同步到远程仓库）。</a:t>
            </a:r>
          </a:p>
        </p:txBody>
      </p:sp>
    </p:spTree>
    <p:extLst>
      <p:ext uri="{BB962C8B-B14F-4D97-AF65-F5344CB8AC3E}">
        <p14:creationId xmlns:p14="http://schemas.microsoft.com/office/powerpoint/2010/main" val="412989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844" y="-569281"/>
            <a:ext cx="7568201" cy="74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672"/>
            <a:ext cx="10515600" cy="5892291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IDEA</a:t>
            </a:r>
            <a:r>
              <a:rPr lang="zh-CN" altLang="en-US" dirty="0"/>
              <a:t>中，我们会看到文件被标识着不同颜色：红色，绿色，蓝色。它们分别代表什么意思呢？</a:t>
            </a:r>
          </a:p>
          <a:p>
            <a:r>
              <a:rPr lang="zh-CN" altLang="en-US" dirty="0"/>
              <a:t>红色：未被版本控制的文件，即未添加到版本控制的文件，例如我们添加到</a:t>
            </a:r>
            <a:r>
              <a:rPr lang="en-US" altLang="zh-CN" dirty="0"/>
              <a:t>ignore</a:t>
            </a:r>
            <a:r>
              <a:rPr lang="zh-CN" altLang="en-US" dirty="0"/>
              <a:t>中的文件。</a:t>
            </a:r>
          </a:p>
          <a:p>
            <a:r>
              <a:rPr lang="zh-CN" altLang="en-US" dirty="0"/>
              <a:t>绿色：新加入版本的文件，即我们新创建的文件，还未提交到远程仓库。</a:t>
            </a:r>
          </a:p>
          <a:p>
            <a:r>
              <a:rPr lang="zh-CN" altLang="en-US" dirty="0"/>
              <a:t>蓝色：修改过的文件，即远程仓库中已有该文件，我们这次对它进行了修改，但是还未提交。</a:t>
            </a:r>
          </a:p>
          <a:p>
            <a:r>
              <a:rPr lang="en-US" altLang="zh-CN" dirty="0"/>
              <a:t>Commit</a:t>
            </a:r>
            <a:r>
              <a:rPr lang="zh-CN" altLang="en-US" dirty="0"/>
              <a:t>对应</a:t>
            </a:r>
            <a:r>
              <a:rPr lang="en-US" altLang="zh-CN" dirty="0" err="1"/>
              <a:t>Git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命令，有时候我们只希望</a:t>
            </a:r>
            <a:r>
              <a:rPr lang="en-US" altLang="zh-CN" dirty="0"/>
              <a:t>commit</a:t>
            </a:r>
            <a:r>
              <a:rPr lang="zh-CN" altLang="en-US" dirty="0"/>
              <a:t>到本地仓库暂时还不想</a:t>
            </a:r>
            <a:r>
              <a:rPr lang="en-US" altLang="zh-CN" dirty="0"/>
              <a:t>push</a:t>
            </a:r>
            <a:r>
              <a:rPr lang="zh-CN" altLang="en-US" dirty="0"/>
              <a:t>则可以通过此方法。如果</a:t>
            </a:r>
            <a:r>
              <a:rPr lang="en-US" altLang="zh-CN" dirty="0"/>
              <a:t>commit</a:t>
            </a:r>
            <a:r>
              <a:rPr lang="zh-CN" altLang="en-US" dirty="0"/>
              <a:t>完之后我们还需要</a:t>
            </a:r>
            <a:r>
              <a:rPr lang="en-US" altLang="zh-CN" dirty="0"/>
              <a:t>push</a:t>
            </a:r>
            <a:r>
              <a:rPr lang="zh-CN" altLang="en-US" dirty="0"/>
              <a:t>到远程仓库，这时候需要我们再右键项目</a:t>
            </a:r>
            <a:r>
              <a:rPr lang="en-US" altLang="zh-CN" dirty="0"/>
              <a:t>--&gt;</a:t>
            </a:r>
            <a:r>
              <a:rPr lang="zh-CN" altLang="en-US" dirty="0"/>
              <a:t>选择</a:t>
            </a:r>
            <a:r>
              <a:rPr lang="en-US" altLang="zh-CN" dirty="0" err="1"/>
              <a:t>Git</a:t>
            </a:r>
            <a:r>
              <a:rPr lang="en-US" altLang="zh-CN" dirty="0"/>
              <a:t>--&gt;</a:t>
            </a:r>
            <a:r>
              <a:rPr lang="en-US" altLang="zh-CN" dirty="0" err="1"/>
              <a:t>Respository</a:t>
            </a:r>
            <a:r>
              <a:rPr lang="en-US" altLang="zh-CN" dirty="0"/>
              <a:t>--&gt;push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99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四、合并</a:t>
            </a:r>
            <a:r>
              <a:rPr lang="zh-CN" altLang="en-US" b="1" dirty="0"/>
              <a:t>（</a:t>
            </a:r>
            <a:r>
              <a:rPr lang="en-US" altLang="zh-CN" b="1" dirty="0"/>
              <a:t>Merge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8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</a:t>
            </a:r>
            <a:r>
              <a:rPr lang="zh-CN" altLang="en-US" b="1" dirty="0" smtClean="0"/>
              <a:t>、</a:t>
            </a:r>
            <a:r>
              <a:rPr lang="zh-CN" altLang="en-US" b="1" dirty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  <a:r>
              <a:rPr lang="zh-CN" altLang="en-US" dirty="0" smtClean="0"/>
              <a:t>我们就</a:t>
            </a:r>
            <a:r>
              <a:rPr lang="zh-CN" altLang="en-US" dirty="0"/>
              <a:t>需要用到</a:t>
            </a:r>
            <a:r>
              <a:rPr lang="en-US" altLang="zh-CN" dirty="0"/>
              <a:t>IDEA</a:t>
            </a:r>
            <a:r>
              <a:rPr lang="zh-CN" altLang="en-US" dirty="0"/>
              <a:t>底部的状态栏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3062236"/>
            <a:ext cx="373432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blog.csdn.net/wangbaosongmsn/article/details/110327534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https://cloud.tencent.com/developer/article/1496155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16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一、远程</a:t>
            </a:r>
            <a:r>
              <a:rPr lang="zh-CN" altLang="en-US" b="1" dirty="0"/>
              <a:t>拉取</a:t>
            </a:r>
            <a:r>
              <a:rPr lang="en-US" altLang="zh-CN" b="1" dirty="0" err="1"/>
              <a:t>Git</a:t>
            </a:r>
            <a:r>
              <a:rPr lang="zh-CN" altLang="en-US" b="1" dirty="0"/>
              <a:t>库代码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通过</a:t>
            </a:r>
            <a:r>
              <a:rPr lang="en-US" altLang="zh-CN" dirty="0" err="1"/>
              <a:t>git</a:t>
            </a:r>
            <a:r>
              <a:rPr lang="zh-CN" altLang="en-US" dirty="0"/>
              <a:t>工具将代码拉取到本地，然后再通过</a:t>
            </a:r>
            <a:r>
              <a:rPr lang="en-US" altLang="zh-CN" dirty="0"/>
              <a:t>IDEA</a:t>
            </a:r>
            <a:r>
              <a:rPr lang="zh-CN" altLang="en-US" dirty="0"/>
              <a:t>打开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9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154" y="2319897"/>
            <a:ext cx="5677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命令行拉取代码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克隆到</a:t>
            </a:r>
            <a:r>
              <a:rPr lang="zh-CN" altLang="en-US" b="1" dirty="0" smtClean="0"/>
              <a:t>本地</a:t>
            </a:r>
            <a:endParaRPr lang="en-US" altLang="zh-CN" b="1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+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2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smtClean="0"/>
              <a:t>IDEA</a:t>
            </a:r>
            <a:r>
              <a:rPr lang="zh-CN" altLang="en-US" dirty="0"/>
              <a:t>中</a:t>
            </a:r>
            <a:r>
              <a:rPr lang="en-US" altLang="zh-CN" dirty="0"/>
              <a:t>open</a:t>
            </a:r>
            <a:r>
              <a:rPr lang="zh-CN" altLang="en-US" dirty="0"/>
              <a:t>该路径下的项目，按步骤操作即可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34" y="3075144"/>
            <a:ext cx="384863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</a:t>
            </a:r>
            <a:r>
              <a:rPr lang="zh-CN" altLang="en-US" dirty="0"/>
              <a:t>通过</a:t>
            </a:r>
            <a:r>
              <a:rPr lang="en-US" altLang="zh-CN" dirty="0"/>
              <a:t>IDEA</a:t>
            </a:r>
            <a:r>
              <a:rPr lang="zh-CN" altLang="en-US" dirty="0"/>
              <a:t>将代码拉取下来，推荐这种，因为方便快捷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zh-CN" altLang="en-US" dirty="0"/>
              <a:t>按照上图方式选择之后，里面有多个可选项，我们选择</a:t>
            </a:r>
            <a:r>
              <a:rPr lang="en-US" altLang="zh-CN" dirty="0" err="1"/>
              <a:t>Git</a:t>
            </a:r>
            <a:r>
              <a:rPr lang="zh-CN" altLang="en-US" dirty="0"/>
              <a:t>，会弹出一个对话框，点击</a:t>
            </a:r>
            <a:r>
              <a:rPr lang="en-US" altLang="zh-CN" dirty="0"/>
              <a:t>Clone</a:t>
            </a:r>
            <a:r>
              <a:rPr lang="zh-CN" altLang="en-US" dirty="0"/>
              <a:t>按钮即可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67" y="2827040"/>
            <a:ext cx="717332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2385803"/>
            <a:ext cx="893569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二、更新</a:t>
            </a:r>
            <a:r>
              <a:rPr lang="zh-CN" altLang="en-US" b="1" dirty="0"/>
              <a:t>（</a:t>
            </a:r>
            <a:r>
              <a:rPr lang="en-US" altLang="zh-CN" b="1" dirty="0"/>
              <a:t>update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提交代码之前必须先更新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342" y="2967705"/>
            <a:ext cx="1771897" cy="514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6017" y="2144530"/>
            <a:ext cx="6367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第一种方法工具栏的中：第一个斜向下的箭头</a:t>
            </a:r>
            <a:endParaRPr lang="en-US" altLang="zh-CN" dirty="0" smtClean="0"/>
          </a:p>
          <a:p>
            <a:r>
              <a:rPr lang="zh-CN" altLang="en-US" dirty="0"/>
              <a:t>第二种</a:t>
            </a:r>
            <a:r>
              <a:rPr lang="zh-CN" altLang="en-US" dirty="0" smtClean="0"/>
              <a:t>方法：项目右击</a:t>
            </a:r>
            <a:r>
              <a:rPr lang="en-US" altLang="zh-CN" dirty="0"/>
              <a:t>--&gt;</a:t>
            </a:r>
            <a:r>
              <a:rPr lang="zh-CN" altLang="en-US" dirty="0"/>
              <a:t>选择</a:t>
            </a:r>
            <a:r>
              <a:rPr lang="en-US" altLang="zh-CN" dirty="0" err="1"/>
              <a:t>Git</a:t>
            </a:r>
            <a:r>
              <a:rPr lang="en-US" altLang="zh-CN" dirty="0"/>
              <a:t>--&gt;</a:t>
            </a:r>
            <a:r>
              <a:rPr lang="en-US" altLang="zh-CN" dirty="0" err="1"/>
              <a:t>Respository</a:t>
            </a:r>
            <a:r>
              <a:rPr lang="en-US" altLang="zh-CN" dirty="0"/>
              <a:t>--&gt;pull</a:t>
            </a:r>
            <a:r>
              <a:rPr lang="zh-CN" altLang="en-US" dirty="0"/>
              <a:t>来实现。</a:t>
            </a:r>
          </a:p>
        </p:txBody>
      </p:sp>
    </p:spTree>
    <p:extLst>
      <p:ext uri="{BB962C8B-B14F-4D97-AF65-F5344CB8AC3E}">
        <p14:creationId xmlns:p14="http://schemas.microsoft.com/office/powerpoint/2010/main" val="30453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三</a:t>
            </a:r>
            <a:r>
              <a:rPr lang="zh-CN" altLang="en-US" b="1" dirty="0"/>
              <a:t>、</a:t>
            </a:r>
            <a:r>
              <a:rPr lang="zh-CN" altLang="en-US" b="1" dirty="0" smtClean="0"/>
              <a:t>提交</a:t>
            </a:r>
            <a:r>
              <a:rPr lang="zh-CN" altLang="en-US" b="1" dirty="0"/>
              <a:t>代码</a:t>
            </a:r>
            <a:r>
              <a:rPr lang="en-US" altLang="zh-CN" b="1" dirty="0"/>
              <a:t>(commit and push)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我们在</a:t>
            </a:r>
            <a:r>
              <a:rPr lang="en-US" altLang="zh-CN" dirty="0"/>
              <a:t>IDEA</a:t>
            </a:r>
            <a:r>
              <a:rPr lang="zh-CN" altLang="en-US" dirty="0"/>
              <a:t>中开发好自己的代码之后如何提交到远程仓库呢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右键</a:t>
            </a:r>
            <a:r>
              <a:rPr lang="zh-CN" altLang="en-US" dirty="0"/>
              <a:t>项目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9" y="2806633"/>
            <a:ext cx="1073617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18057</TotalTime>
  <Words>421</Words>
  <Application>Microsoft Office PowerPoint</Application>
  <PresentationFormat>宽屏</PresentationFormat>
  <Paragraphs>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Idea中git的使用</vt:lpstr>
      <vt:lpstr>一、远程拉取Git库代码</vt:lpstr>
      <vt:lpstr>拷贝路径</vt:lpstr>
      <vt:lpstr>命令行拉取代码</vt:lpstr>
      <vt:lpstr>PowerPoint 演示文稿</vt:lpstr>
      <vt:lpstr>方法2</vt:lpstr>
      <vt:lpstr>PowerPoint 演示文稿</vt:lpstr>
      <vt:lpstr>二、更新（update）提交代码之前必须先更新</vt:lpstr>
      <vt:lpstr>三、提交代码(commit and push)</vt:lpstr>
      <vt:lpstr>PowerPoint 演示文稿</vt:lpstr>
      <vt:lpstr>PowerPoint 演示文稿</vt:lpstr>
      <vt:lpstr>PowerPoint 演示文稿</vt:lpstr>
      <vt:lpstr>四、合并（Merge）</vt:lpstr>
      <vt:lpstr>五、分支管理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伟大的git</dc:title>
  <dc:creator>liumei</dc:creator>
  <cp:lastModifiedBy>liumei</cp:lastModifiedBy>
  <cp:revision>43</cp:revision>
  <dcterms:created xsi:type="dcterms:W3CDTF">2021-07-26T09:01:16Z</dcterms:created>
  <dcterms:modified xsi:type="dcterms:W3CDTF">2022-09-12T14:57:12Z</dcterms:modified>
</cp:coreProperties>
</file>