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34475" cy="12179300" type="ledg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3"/>
  </p:normalViewPr>
  <p:slideViewPr>
    <p:cSldViewPr snapToGrid="0" snapToObjects="1">
      <p:cViewPr>
        <p:scale>
          <a:sx n="112" d="100"/>
          <a:sy n="112" d="100"/>
        </p:scale>
        <p:origin x="4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086" y="1993233"/>
            <a:ext cx="7764304" cy="4240201"/>
          </a:xfrm>
        </p:spPr>
        <p:txBody>
          <a:bodyPr anchor="b"/>
          <a:lstStyle>
            <a:lvl1pPr algn="ctr">
              <a:defRPr sz="599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810" y="6396953"/>
            <a:ext cx="6850856" cy="2940511"/>
          </a:xfrm>
        </p:spPr>
        <p:txBody>
          <a:bodyPr/>
          <a:lstStyle>
            <a:lvl1pPr marL="0" indent="0" algn="ctr">
              <a:buNone/>
              <a:defRPr sz="2398"/>
            </a:lvl1pPr>
            <a:lvl2pPr marL="456743" indent="0" algn="ctr">
              <a:buNone/>
              <a:defRPr sz="1998"/>
            </a:lvl2pPr>
            <a:lvl3pPr marL="913486" indent="0" algn="ctr">
              <a:buNone/>
              <a:defRPr sz="1798"/>
            </a:lvl3pPr>
            <a:lvl4pPr marL="1370228" indent="0" algn="ctr">
              <a:buNone/>
              <a:defRPr sz="1598"/>
            </a:lvl4pPr>
            <a:lvl5pPr marL="1826971" indent="0" algn="ctr">
              <a:buNone/>
              <a:defRPr sz="1598"/>
            </a:lvl5pPr>
            <a:lvl6pPr marL="2283714" indent="0" algn="ctr">
              <a:buNone/>
              <a:defRPr sz="1598"/>
            </a:lvl6pPr>
            <a:lvl7pPr marL="2740457" indent="0" algn="ctr">
              <a:buNone/>
              <a:defRPr sz="1598"/>
            </a:lvl7pPr>
            <a:lvl8pPr marL="3197200" indent="0" algn="ctr">
              <a:buNone/>
              <a:defRPr sz="1598"/>
            </a:lvl8pPr>
            <a:lvl9pPr marL="3653942" indent="0" algn="ctr">
              <a:buNone/>
              <a:defRPr sz="159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A34AB-00A6-E34C-BC78-EC83E98B865E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DED1-E4B5-A247-8FA2-C1AF31F88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A34AB-00A6-E34C-BC78-EC83E98B865E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DED1-E4B5-A247-8FA2-C1AF31F88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6859" y="648435"/>
            <a:ext cx="1969621" cy="103213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7995" y="648435"/>
            <a:ext cx="5794683" cy="103213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A34AB-00A6-E34C-BC78-EC83E98B865E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DED1-E4B5-A247-8FA2-C1AF31F88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A34AB-00A6-E34C-BC78-EC83E98B865E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DED1-E4B5-A247-8FA2-C1AF31F88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238" y="3036371"/>
            <a:ext cx="7878485" cy="5066250"/>
          </a:xfrm>
        </p:spPr>
        <p:txBody>
          <a:bodyPr anchor="b"/>
          <a:lstStyle>
            <a:lvl1pPr>
              <a:defRPr sz="599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238" y="8150549"/>
            <a:ext cx="7878485" cy="2664221"/>
          </a:xfrm>
        </p:spPr>
        <p:txBody>
          <a:bodyPr/>
          <a:lstStyle>
            <a:lvl1pPr marL="0" indent="0">
              <a:buNone/>
              <a:defRPr sz="2398">
                <a:solidFill>
                  <a:schemeClr val="tx1"/>
                </a:solidFill>
              </a:defRPr>
            </a:lvl1pPr>
            <a:lvl2pPr marL="456743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2pPr>
            <a:lvl3pPr marL="913486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3pPr>
            <a:lvl4pPr marL="137022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6971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3714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0457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720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3942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A34AB-00A6-E34C-BC78-EC83E98B865E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DED1-E4B5-A247-8FA2-C1AF31F88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7995" y="3242175"/>
            <a:ext cx="3882152" cy="77276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328" y="3242175"/>
            <a:ext cx="3882152" cy="77276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A34AB-00A6-E34C-BC78-EC83E98B865E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DED1-E4B5-A247-8FA2-C1AF31F88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648437"/>
            <a:ext cx="7878485" cy="23541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86" y="2985621"/>
            <a:ext cx="3864310" cy="1463207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743" indent="0">
              <a:buNone/>
              <a:defRPr sz="1998" b="1"/>
            </a:lvl2pPr>
            <a:lvl3pPr marL="913486" indent="0">
              <a:buNone/>
              <a:defRPr sz="1798" b="1"/>
            </a:lvl3pPr>
            <a:lvl4pPr marL="1370228" indent="0">
              <a:buNone/>
              <a:defRPr sz="1598" b="1"/>
            </a:lvl4pPr>
            <a:lvl5pPr marL="1826971" indent="0">
              <a:buNone/>
              <a:defRPr sz="1598" b="1"/>
            </a:lvl5pPr>
            <a:lvl6pPr marL="2283714" indent="0">
              <a:buNone/>
              <a:defRPr sz="1598" b="1"/>
            </a:lvl6pPr>
            <a:lvl7pPr marL="2740457" indent="0">
              <a:buNone/>
              <a:defRPr sz="1598" b="1"/>
            </a:lvl7pPr>
            <a:lvl8pPr marL="3197200" indent="0">
              <a:buNone/>
              <a:defRPr sz="1598" b="1"/>
            </a:lvl8pPr>
            <a:lvl9pPr marL="3653942" indent="0">
              <a:buNone/>
              <a:defRPr sz="159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186" y="4448828"/>
            <a:ext cx="3864310" cy="65435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328" y="2985621"/>
            <a:ext cx="3883342" cy="1463207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743" indent="0">
              <a:buNone/>
              <a:defRPr sz="1998" b="1"/>
            </a:lvl2pPr>
            <a:lvl3pPr marL="913486" indent="0">
              <a:buNone/>
              <a:defRPr sz="1798" b="1"/>
            </a:lvl3pPr>
            <a:lvl4pPr marL="1370228" indent="0">
              <a:buNone/>
              <a:defRPr sz="1598" b="1"/>
            </a:lvl4pPr>
            <a:lvl5pPr marL="1826971" indent="0">
              <a:buNone/>
              <a:defRPr sz="1598" b="1"/>
            </a:lvl5pPr>
            <a:lvl6pPr marL="2283714" indent="0">
              <a:buNone/>
              <a:defRPr sz="1598" b="1"/>
            </a:lvl6pPr>
            <a:lvl7pPr marL="2740457" indent="0">
              <a:buNone/>
              <a:defRPr sz="1598" b="1"/>
            </a:lvl7pPr>
            <a:lvl8pPr marL="3197200" indent="0">
              <a:buNone/>
              <a:defRPr sz="1598" b="1"/>
            </a:lvl8pPr>
            <a:lvl9pPr marL="3653942" indent="0">
              <a:buNone/>
              <a:defRPr sz="159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328" y="4448828"/>
            <a:ext cx="3883342" cy="65435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A34AB-00A6-E34C-BC78-EC83E98B865E}" type="datetimeFigureOut">
              <a:rPr lang="en-US" smtClean="0"/>
              <a:t>5/17/17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DED1-E4B5-A247-8FA2-C1AF31F88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A34AB-00A6-E34C-BC78-EC83E98B865E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DED1-E4B5-A247-8FA2-C1AF31F88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A34AB-00A6-E34C-BC78-EC83E98B865E}" type="datetimeFigureOut">
              <a:rPr lang="en-US" smtClean="0"/>
              <a:t>5/17/17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DED1-E4B5-A247-8FA2-C1AF31F88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811953"/>
            <a:ext cx="2946106" cy="2841837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3342" y="1753596"/>
            <a:ext cx="4624328" cy="8655197"/>
          </a:xfr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185" y="3653790"/>
            <a:ext cx="2946106" cy="6769098"/>
          </a:xfrm>
        </p:spPr>
        <p:txBody>
          <a:bodyPr/>
          <a:lstStyle>
            <a:lvl1pPr marL="0" indent="0">
              <a:buNone/>
              <a:defRPr sz="1598"/>
            </a:lvl1pPr>
            <a:lvl2pPr marL="456743" indent="0">
              <a:buNone/>
              <a:defRPr sz="1399"/>
            </a:lvl2pPr>
            <a:lvl3pPr marL="913486" indent="0">
              <a:buNone/>
              <a:defRPr sz="1199"/>
            </a:lvl3pPr>
            <a:lvl4pPr marL="1370228" indent="0">
              <a:buNone/>
              <a:defRPr sz="999"/>
            </a:lvl4pPr>
            <a:lvl5pPr marL="1826971" indent="0">
              <a:buNone/>
              <a:defRPr sz="999"/>
            </a:lvl5pPr>
            <a:lvl6pPr marL="2283714" indent="0">
              <a:buNone/>
              <a:defRPr sz="999"/>
            </a:lvl6pPr>
            <a:lvl7pPr marL="2740457" indent="0">
              <a:buNone/>
              <a:defRPr sz="999"/>
            </a:lvl7pPr>
            <a:lvl8pPr marL="3197200" indent="0">
              <a:buNone/>
              <a:defRPr sz="999"/>
            </a:lvl8pPr>
            <a:lvl9pPr marL="3653942" indent="0">
              <a:buNone/>
              <a:defRPr sz="9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A34AB-00A6-E34C-BC78-EC83E98B865E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DED1-E4B5-A247-8FA2-C1AF31F88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811953"/>
            <a:ext cx="2946106" cy="2841837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3342" y="1753596"/>
            <a:ext cx="4624328" cy="8655197"/>
          </a:xfrm>
        </p:spPr>
        <p:txBody>
          <a:bodyPr anchor="t"/>
          <a:lstStyle>
            <a:lvl1pPr marL="0" indent="0">
              <a:buNone/>
              <a:defRPr sz="3197"/>
            </a:lvl1pPr>
            <a:lvl2pPr marL="456743" indent="0">
              <a:buNone/>
              <a:defRPr sz="2797"/>
            </a:lvl2pPr>
            <a:lvl3pPr marL="913486" indent="0">
              <a:buNone/>
              <a:defRPr sz="2398"/>
            </a:lvl3pPr>
            <a:lvl4pPr marL="1370228" indent="0">
              <a:buNone/>
              <a:defRPr sz="1998"/>
            </a:lvl4pPr>
            <a:lvl5pPr marL="1826971" indent="0">
              <a:buNone/>
              <a:defRPr sz="1998"/>
            </a:lvl5pPr>
            <a:lvl6pPr marL="2283714" indent="0">
              <a:buNone/>
              <a:defRPr sz="1998"/>
            </a:lvl6pPr>
            <a:lvl7pPr marL="2740457" indent="0">
              <a:buNone/>
              <a:defRPr sz="1998"/>
            </a:lvl7pPr>
            <a:lvl8pPr marL="3197200" indent="0">
              <a:buNone/>
              <a:defRPr sz="1998"/>
            </a:lvl8pPr>
            <a:lvl9pPr marL="3653942" indent="0">
              <a:buNone/>
              <a:defRPr sz="1998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185" y="3653790"/>
            <a:ext cx="2946106" cy="6769098"/>
          </a:xfrm>
        </p:spPr>
        <p:txBody>
          <a:bodyPr/>
          <a:lstStyle>
            <a:lvl1pPr marL="0" indent="0">
              <a:buNone/>
              <a:defRPr sz="1598"/>
            </a:lvl1pPr>
            <a:lvl2pPr marL="456743" indent="0">
              <a:buNone/>
              <a:defRPr sz="1399"/>
            </a:lvl2pPr>
            <a:lvl3pPr marL="913486" indent="0">
              <a:buNone/>
              <a:defRPr sz="1199"/>
            </a:lvl3pPr>
            <a:lvl4pPr marL="1370228" indent="0">
              <a:buNone/>
              <a:defRPr sz="999"/>
            </a:lvl4pPr>
            <a:lvl5pPr marL="1826971" indent="0">
              <a:buNone/>
              <a:defRPr sz="999"/>
            </a:lvl5pPr>
            <a:lvl6pPr marL="2283714" indent="0">
              <a:buNone/>
              <a:defRPr sz="999"/>
            </a:lvl6pPr>
            <a:lvl7pPr marL="2740457" indent="0">
              <a:buNone/>
              <a:defRPr sz="999"/>
            </a:lvl7pPr>
            <a:lvl8pPr marL="3197200" indent="0">
              <a:buNone/>
              <a:defRPr sz="999"/>
            </a:lvl8pPr>
            <a:lvl9pPr marL="3653942" indent="0">
              <a:buNone/>
              <a:defRPr sz="9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A34AB-00A6-E34C-BC78-EC83E98B865E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DED1-E4B5-A247-8FA2-C1AF31F88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7995" y="648437"/>
            <a:ext cx="7878485" cy="2354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995" y="3242175"/>
            <a:ext cx="7878485" cy="7727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7995" y="11288409"/>
            <a:ext cx="2055257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A34AB-00A6-E34C-BC78-EC83E98B865E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795" y="11288409"/>
            <a:ext cx="3082885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1223" y="11288409"/>
            <a:ext cx="2055257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1DED1-E4B5-A247-8FA2-C1AF31F8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3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3486" rtl="0" eaLnBrk="1" latinLnBrk="0" hangingPunct="1">
        <a:lnSpc>
          <a:spcPct val="90000"/>
        </a:lnSpc>
        <a:spcBef>
          <a:spcPct val="0"/>
        </a:spcBef>
        <a:buNone/>
        <a:defRPr sz="4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371" indent="-228371" algn="l" defTabSz="9134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797" kern="1200">
          <a:solidFill>
            <a:schemeClr val="tx1"/>
          </a:solidFill>
          <a:latin typeface="+mn-lt"/>
          <a:ea typeface="+mn-ea"/>
          <a:cs typeface="+mn-cs"/>
        </a:defRPr>
      </a:lvl1pPr>
      <a:lvl2pPr marL="685114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141857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600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343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085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68828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571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314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8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1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4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0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2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874770" y="1623060"/>
            <a:ext cx="1291590" cy="285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index.html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66850" y="2609850"/>
            <a:ext cx="1459230" cy="285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register.html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61360" y="2609850"/>
            <a:ext cx="1459230" cy="285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login.html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873115" y="3169921"/>
            <a:ext cx="1291590" cy="285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64180" y="3804283"/>
            <a:ext cx="1291590" cy="285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Elbow Connector 17"/>
          <p:cNvCxnSpPr>
            <a:stCxn id="5" idx="2"/>
            <a:endCxn id="6" idx="0"/>
          </p:cNvCxnSpPr>
          <p:nvPr/>
        </p:nvCxnSpPr>
        <p:spPr>
          <a:xfrm rot="5400000">
            <a:off x="3007995" y="1097280"/>
            <a:ext cx="701040" cy="23241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2"/>
            <a:endCxn id="7" idx="0"/>
          </p:cNvCxnSpPr>
          <p:nvPr/>
        </p:nvCxnSpPr>
        <p:spPr>
          <a:xfrm rot="5400000">
            <a:off x="3905250" y="1994535"/>
            <a:ext cx="701040" cy="5295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" idx="2"/>
            <a:endCxn id="12" idx="0"/>
          </p:cNvCxnSpPr>
          <p:nvPr/>
        </p:nvCxnSpPr>
        <p:spPr>
          <a:xfrm rot="5400000">
            <a:off x="3346134" y="3159441"/>
            <a:ext cx="908683" cy="3810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2"/>
            <a:endCxn id="10" idx="0"/>
          </p:cNvCxnSpPr>
          <p:nvPr/>
        </p:nvCxnSpPr>
        <p:spPr>
          <a:xfrm rot="16200000" flipH="1">
            <a:off x="5117782" y="1768792"/>
            <a:ext cx="274321" cy="252793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255894" y="3821431"/>
            <a:ext cx="2127886" cy="407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userLanding.html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319837" y="4960620"/>
            <a:ext cx="2127886" cy="261747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Locker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Full Name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Date Paid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Date Fees Due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Email to Admin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Area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Ops </a:t>
            </a:r>
            <a:r>
              <a:rPr lang="en-US" dirty="0" err="1" smtClean="0"/>
              <a:t>Inits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Link: payment</a:t>
            </a:r>
          </a:p>
        </p:txBody>
      </p:sp>
      <p:cxnSp>
        <p:nvCxnSpPr>
          <p:cNvPr id="29" name="Elbow Connector 28"/>
          <p:cNvCxnSpPr>
            <a:stCxn id="10" idx="2"/>
            <a:endCxn id="26" idx="0"/>
          </p:cNvCxnSpPr>
          <p:nvPr/>
        </p:nvCxnSpPr>
        <p:spPr>
          <a:xfrm rot="5400000">
            <a:off x="6236494" y="3539015"/>
            <a:ext cx="365760" cy="19907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6" idx="2"/>
            <a:endCxn id="27" idx="0"/>
          </p:cNvCxnSpPr>
          <p:nvPr/>
        </p:nvCxnSpPr>
        <p:spPr>
          <a:xfrm rot="16200000" flipH="1">
            <a:off x="6486048" y="4062888"/>
            <a:ext cx="731520" cy="10639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984884" y="4712966"/>
            <a:ext cx="3735706" cy="428244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Full Name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Date Paid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Date Fees Due</a:t>
            </a: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Select User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View </a:t>
            </a:r>
            <a:r>
              <a:rPr lang="en-US" sz="1600" dirty="0" err="1" smtClean="0"/>
              <a:t>userLanding.html</a:t>
            </a:r>
            <a:endParaRPr lang="en-US" sz="16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Can select multiple users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Email to Member(s)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Reports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Member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Past Due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Locker Assignment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/>
              <a:t>Owner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err="1" smtClean="0"/>
              <a:t>CoOwner</a:t>
            </a:r>
            <a:endParaRPr lang="en-US" sz="16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Amount $ Collected via web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err="1" smtClean="0"/>
              <a:t>Financ</a:t>
            </a:r>
            <a:endParaRPr lang="en-US" sz="1600" dirty="0" smtClean="0"/>
          </a:p>
          <a:p>
            <a:pPr marL="742950" lvl="1" indent="-285750" algn="ctr">
              <a:buFont typeface="Arial" charset="0"/>
              <a:buChar char="•"/>
            </a:pPr>
            <a:endParaRPr lang="en-US" dirty="0" smtClean="0"/>
          </a:p>
        </p:txBody>
      </p:sp>
      <p:cxnSp>
        <p:nvCxnSpPr>
          <p:cNvPr id="47" name="Elbow Connector 46"/>
          <p:cNvCxnSpPr>
            <a:stCxn id="12" idx="2"/>
            <a:endCxn id="45" idx="0"/>
          </p:cNvCxnSpPr>
          <p:nvPr/>
        </p:nvCxnSpPr>
        <p:spPr>
          <a:xfrm rot="5400000">
            <a:off x="2919890" y="4022880"/>
            <a:ext cx="622933" cy="7572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97954" y="9618343"/>
            <a:ext cx="4083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Backend Features: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Auto email reminder for dues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Auto create and email report to admin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51910" y="800100"/>
            <a:ext cx="165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HAWC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73</Words>
  <Application>Microsoft Macintosh PowerPoint</Application>
  <PresentationFormat>Ledger Paper (11x17 in)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Roberts</dc:creator>
  <cp:lastModifiedBy>Michael Roberts</cp:lastModifiedBy>
  <cp:revision>3</cp:revision>
  <dcterms:created xsi:type="dcterms:W3CDTF">2017-05-17T19:39:47Z</dcterms:created>
  <dcterms:modified xsi:type="dcterms:W3CDTF">2017-05-17T20:19:43Z</dcterms:modified>
</cp:coreProperties>
</file>