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9C1D8E"/>
    <a:srgbClr val="38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37"/>
    <p:restoredTop sz="94694"/>
  </p:normalViewPr>
  <p:slideViewPr>
    <p:cSldViewPr snapToGrid="0">
      <p:cViewPr>
        <p:scale>
          <a:sx n="130" d="100"/>
          <a:sy n="130" d="100"/>
        </p:scale>
        <p:origin x="512" y="-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B7C62-5560-BBD7-C410-3CBFDC63A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2C1601-FD39-2692-C755-47701661F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F107E-6BB8-6A5D-5B4A-6528503F7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B7509-A7AF-BE1A-7A8A-8F43EBB92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4416F-BF69-3A85-34B6-414DA85DC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14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4FF44-DF44-4410-6B35-F15DA951F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6044CA-4364-0355-22D2-AF1BD27B8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B69F0-5D5E-4D90-2458-619C0C8AB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BF315-5FCC-D3E4-66B2-D33BAAC2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CAEDE-F600-2DC4-812E-E52213227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5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3C121C-3B9E-A7D6-3F51-48EBD3F35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83CA73-62B2-0E03-1F91-ECF21330F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40FA9-76DD-401A-2B56-D63DE359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1660C-EBF7-EF52-792E-61E419A40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1ABB2-C3DE-51C6-B347-93810D242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F5070-5A6F-3B68-6CB6-2E5D9A33A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080E0-750F-92A2-108D-F4CAA0294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A12DB-0A69-5F16-9055-52BB51C85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E7A01-FCF6-5B85-64FA-F48F50B7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61C0A-2B06-6CA4-1F01-C4154E0C0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78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4D545-9456-5C88-A274-15ED22EC8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8DBF2-5A03-8E1E-1BEA-7DFF7FF68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7D697-1B2C-CDDE-7DB0-77853BC0C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D7AFF-3F3C-7491-3122-2B1B3DC84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82905-9788-6C3B-53CA-FA120A28E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14466-EB0D-2525-F998-D5818FAD5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9D466-D5C7-54D7-26EE-81D15FF256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15588-304A-206E-0794-562E85B3A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05C68-BE75-0D4A-3C3A-34D913AF0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8/9/24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5EE82-D327-F246-6CA5-EFC226001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66922-133F-293B-8EFB-1F65673A5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4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5C5BF-E387-E8D2-E9C4-ED88ADF66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4CD13-EE34-9846-7586-421EC814A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C2638-A13A-FEE0-F1AB-E4DE45E23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E8422B-0080-439B-02EE-59DE8A4CBF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3FD03A-D88F-7871-3616-80FBE8D3AC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336851-BE7D-6A18-B713-31E842E12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8/9/24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FF2FB4-79F6-A137-1BB9-327CF0159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41F15E-47B7-21E5-8B5D-663B7800D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2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5E915-0A76-5A1F-B1D2-C3C02F970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3B6368-1D90-B6C6-57AC-544A7F579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8/9/24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CB9C4-CE1E-B8D3-6E72-F58A836C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2FD066-3701-D18D-DFB9-CE163DBAF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46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732E1E-1CE1-3656-514B-C0F4A94B7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8/9/24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85235A-B5DE-9FAD-2416-E3AAA360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BF4CC-D0D0-3DE8-6BD3-3D0C6C499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6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D07E2-47CA-A9FC-8061-7716D3606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30C15-8CAC-7292-1318-821E4298C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3F748-35D7-394C-D319-B8AA43FF3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5CE6D-82DC-9921-546B-B966EEA85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8/9/24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8B53C-9D03-3B4E-3FEA-9C48779C8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90F08-5BBD-2B63-8D8C-CB1556EBC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57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7F602-01B3-49D9-F390-4173F3D95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607A13-0CCF-1E44-0104-7F0D31EB8D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07EF00-5761-C02E-BFAF-C11FA0CEC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C300F-9EE7-0470-77B3-4B98E982F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8/9/24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8E669-1864-20AA-60F7-B2DAC9B1A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D1968-A64F-9D3C-4D11-7F8681C89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56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361381-5E33-D1F4-9A17-105F46DAC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CF418-072F-07DE-D718-5A016902D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64809-B959-918B-25EA-CD86BC8DAE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49D250-E052-D246-9445-3A2C89F96CA0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327DC-1000-B64E-2449-0E3F4D037A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A72B5-AEF6-CE8E-B1E3-0AA7706FA3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70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B3776E-D2D5-A06F-9630-6DB81C7932ED}"/>
              </a:ext>
            </a:extLst>
          </p:cNvPr>
          <p:cNvSpPr/>
          <p:nvPr/>
        </p:nvSpPr>
        <p:spPr>
          <a:xfrm>
            <a:off x="618309" y="2177141"/>
            <a:ext cx="914400" cy="9144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Latent </a:t>
            </a:r>
          </a:p>
          <a:p>
            <a:pPr algn="ctr"/>
            <a:r>
              <a:rPr lang="en-US" sz="2000" dirty="0"/>
              <a:t>Space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6AFD44-2A7E-F1F9-20DC-F4778C633432}"/>
              </a:ext>
            </a:extLst>
          </p:cNvPr>
          <p:cNvCxnSpPr>
            <a:cxnSpLocks/>
          </p:cNvCxnSpPr>
          <p:nvPr/>
        </p:nvCxnSpPr>
        <p:spPr>
          <a:xfrm flipV="1">
            <a:off x="1471749" y="2638694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2A0D85C-1FFC-C8CA-93FE-B612CE79BF33}"/>
                  </a:ext>
                </a:extLst>
              </p:cNvPr>
              <p:cNvSpPr/>
              <p:nvPr/>
            </p:nvSpPr>
            <p:spPr>
              <a:xfrm>
                <a:off x="1928949" y="2181494"/>
                <a:ext cx="914400" cy="914400"/>
              </a:xfrm>
              <a:prstGeom prst="rect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2A0D85C-1FFC-C8CA-93FE-B612CE79BF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949" y="2181494"/>
                <a:ext cx="914400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218126-4363-3B8D-D08A-8AD8B3BE55D6}"/>
              </a:ext>
            </a:extLst>
          </p:cNvPr>
          <p:cNvCxnSpPr>
            <a:cxnSpLocks/>
          </p:cNvCxnSpPr>
          <p:nvPr/>
        </p:nvCxnSpPr>
        <p:spPr>
          <a:xfrm flipV="1">
            <a:off x="2843349" y="2638694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F8C5D03-6243-A50E-267E-BCF6D676FCE0}"/>
                  </a:ext>
                </a:extLst>
              </p:cNvPr>
              <p:cNvSpPr/>
              <p:nvPr/>
            </p:nvSpPr>
            <p:spPr>
              <a:xfrm>
                <a:off x="3300549" y="2177141"/>
                <a:ext cx="914400" cy="914400"/>
              </a:xfrm>
              <a:prstGeom prst="rect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F8C5D03-6243-A50E-267E-BCF6D676FC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549" y="2177141"/>
                <a:ext cx="914400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D2ABAE-0F19-43FF-E354-92E93B4DC413}"/>
              </a:ext>
            </a:extLst>
          </p:cNvPr>
          <p:cNvCxnSpPr>
            <a:cxnSpLocks/>
          </p:cNvCxnSpPr>
          <p:nvPr/>
        </p:nvCxnSpPr>
        <p:spPr>
          <a:xfrm flipV="1">
            <a:off x="4214949" y="2638692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DDA95EA-10D1-C878-4B49-BF6DADCC4C0F}"/>
                  </a:ext>
                </a:extLst>
              </p:cNvPr>
              <p:cNvSpPr/>
              <p:nvPr/>
            </p:nvSpPr>
            <p:spPr>
              <a:xfrm>
                <a:off x="4672149" y="2177141"/>
                <a:ext cx="914400" cy="914400"/>
              </a:xfrm>
              <a:prstGeom prst="rect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dirty="0" smtClean="0">
                          <a:latin typeface="Cambria Math" panose="02040503050406030204" pitchFamily="18" charset="0"/>
                        </a:rPr>
                        <m:t>16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9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DDA95EA-10D1-C878-4B49-BF6DADCC4C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49" y="2177141"/>
                <a:ext cx="914400" cy="914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27103F-476C-BDF5-42DA-85C62178FD58}"/>
              </a:ext>
            </a:extLst>
          </p:cNvPr>
          <p:cNvCxnSpPr>
            <a:cxnSpLocks/>
          </p:cNvCxnSpPr>
          <p:nvPr/>
        </p:nvCxnSpPr>
        <p:spPr>
          <a:xfrm flipV="1">
            <a:off x="5586549" y="2638692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CF2CBD0-BD93-3969-4996-F35DAC30FA90}"/>
                  </a:ext>
                </a:extLst>
              </p:cNvPr>
              <p:cNvSpPr/>
              <p:nvPr/>
            </p:nvSpPr>
            <p:spPr>
              <a:xfrm>
                <a:off x="6958149" y="2168431"/>
                <a:ext cx="1188720" cy="914400"/>
              </a:xfrm>
              <a:prstGeom prst="rect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dirty="0" smtClean="0">
                          <a:latin typeface="Cambria Math" panose="02040503050406030204" pitchFamily="18" charset="0"/>
                        </a:rPr>
                        <m:t>512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9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CF2CBD0-BD93-3969-4996-F35DAC30FA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149" y="2168431"/>
                <a:ext cx="1188720" cy="914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5FC8C1-70F6-4CFB-6F91-E5633FEBAA2E}"/>
              </a:ext>
            </a:extLst>
          </p:cNvPr>
          <p:cNvCxnSpPr>
            <a:cxnSpLocks/>
          </p:cNvCxnSpPr>
          <p:nvPr/>
        </p:nvCxnSpPr>
        <p:spPr>
          <a:xfrm flipV="1">
            <a:off x="8146869" y="2634341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29565AF-9B37-2805-D408-A91E45F6BC6D}"/>
              </a:ext>
            </a:extLst>
          </p:cNvPr>
          <p:cNvCxnSpPr>
            <a:cxnSpLocks/>
          </p:cNvCxnSpPr>
          <p:nvPr/>
        </p:nvCxnSpPr>
        <p:spPr>
          <a:xfrm flipV="1">
            <a:off x="6500949" y="2638692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FBA909F-7F75-4779-586F-49AFC4514E39}"/>
              </a:ext>
            </a:extLst>
          </p:cNvPr>
          <p:cNvSpPr txBox="1"/>
          <p:nvPr/>
        </p:nvSpPr>
        <p:spPr>
          <a:xfrm>
            <a:off x="5982789" y="2200893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C1D8E"/>
                </a:solidFill>
              </a:rPr>
              <a:t>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D9A755-96C3-4E75-C6CA-727C82AD0C0D}"/>
              </a:ext>
            </a:extLst>
          </p:cNvPr>
          <p:cNvSpPr txBox="1"/>
          <p:nvPr/>
        </p:nvSpPr>
        <p:spPr>
          <a:xfrm>
            <a:off x="8584475" y="2195351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C1D8E"/>
                </a:solidFill>
              </a:rPr>
              <a:t>…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319DBCF-F7C7-A5F0-F77D-65ED686A63E5}"/>
              </a:ext>
            </a:extLst>
          </p:cNvPr>
          <p:cNvGrpSpPr/>
          <p:nvPr/>
        </p:nvGrpSpPr>
        <p:grpSpPr>
          <a:xfrm>
            <a:off x="3077294" y="2634341"/>
            <a:ext cx="228600" cy="1371600"/>
            <a:chOff x="3005248" y="2634341"/>
            <a:chExt cx="228600" cy="13716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421F73B-0F17-9CAD-29A7-591173FAF0BB}"/>
                </a:ext>
              </a:extLst>
            </p:cNvPr>
            <p:cNvCxnSpPr/>
            <p:nvPr/>
          </p:nvCxnSpPr>
          <p:spPr>
            <a:xfrm>
              <a:off x="3021874" y="2634341"/>
              <a:ext cx="0" cy="13716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CBBC58-437C-A7D3-1765-A113E36499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5248" y="3989315"/>
              <a:ext cx="228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70C7840-7890-CBB8-CD3A-AF680DA01B83}"/>
                  </a:ext>
                </a:extLst>
              </p:cNvPr>
              <p:cNvSpPr/>
              <p:nvPr/>
            </p:nvSpPr>
            <p:spPr>
              <a:xfrm>
                <a:off x="3300549" y="3760715"/>
                <a:ext cx="914400" cy="457200"/>
              </a:xfrm>
              <a:prstGeom prst="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70C7840-7890-CBB8-CD3A-AF680DA01B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549" y="3760715"/>
                <a:ext cx="914400" cy="4572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45322F-D678-A409-DEBC-D022CC384393}"/>
              </a:ext>
            </a:extLst>
          </p:cNvPr>
          <p:cNvCxnSpPr>
            <a:cxnSpLocks/>
          </p:cNvCxnSpPr>
          <p:nvPr/>
        </p:nvCxnSpPr>
        <p:spPr>
          <a:xfrm flipV="1">
            <a:off x="4214949" y="4005941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1B3D5B4-6C2A-0249-E7B3-ED3B71872B89}"/>
                  </a:ext>
                </a:extLst>
              </p:cNvPr>
              <p:cNvSpPr/>
              <p:nvPr/>
            </p:nvSpPr>
            <p:spPr>
              <a:xfrm>
                <a:off x="4657110" y="3760715"/>
                <a:ext cx="914400" cy="457200"/>
              </a:xfrm>
              <a:prstGeom prst="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9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1B3D5B4-6C2A-0249-E7B3-ED3B71872B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110" y="3760715"/>
                <a:ext cx="914400" cy="4572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125ACF4-C480-3F67-0C97-3C19BF958B7E}"/>
              </a:ext>
            </a:extLst>
          </p:cNvPr>
          <p:cNvCxnSpPr>
            <a:cxnSpLocks/>
          </p:cNvCxnSpPr>
          <p:nvPr/>
        </p:nvCxnSpPr>
        <p:spPr>
          <a:xfrm flipV="1">
            <a:off x="5571510" y="4005941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0010177-6526-011F-53DE-DC6BA074C64F}"/>
                  </a:ext>
                </a:extLst>
              </p:cNvPr>
              <p:cNvSpPr/>
              <p:nvPr/>
            </p:nvSpPr>
            <p:spPr>
              <a:xfrm>
                <a:off x="6958149" y="3758341"/>
                <a:ext cx="1188720" cy="457200"/>
              </a:xfrm>
              <a:prstGeom prst="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dirty="0" smtClean="0">
                          <a:latin typeface="Cambria Math" panose="02040503050406030204" pitchFamily="18" charset="0"/>
                        </a:rPr>
                        <m:t>256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9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256</m:t>
                      </m:r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0010177-6526-011F-53DE-DC6BA074C6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149" y="3758341"/>
                <a:ext cx="1188720" cy="4572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D536813-A6F7-6D86-BE0E-2CAB969B0970}"/>
              </a:ext>
            </a:extLst>
          </p:cNvPr>
          <p:cNvCxnSpPr>
            <a:cxnSpLocks/>
          </p:cNvCxnSpPr>
          <p:nvPr/>
        </p:nvCxnSpPr>
        <p:spPr>
          <a:xfrm flipV="1">
            <a:off x="8146869" y="3986941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B9FE405-E3F3-A42F-C0D2-80DDC1165561}"/>
              </a:ext>
            </a:extLst>
          </p:cNvPr>
          <p:cNvCxnSpPr>
            <a:cxnSpLocks/>
          </p:cNvCxnSpPr>
          <p:nvPr/>
        </p:nvCxnSpPr>
        <p:spPr>
          <a:xfrm flipV="1">
            <a:off x="6500949" y="3991292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1BB3A09-3B33-1F6B-32AC-D766E864206D}"/>
              </a:ext>
            </a:extLst>
          </p:cNvPr>
          <p:cNvSpPr txBox="1"/>
          <p:nvPr/>
        </p:nvSpPr>
        <p:spPr>
          <a:xfrm>
            <a:off x="5982789" y="3564577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C1D8E"/>
                </a:solidFill>
              </a:rPr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C1F034-5114-8086-9691-282F07376426}"/>
              </a:ext>
            </a:extLst>
          </p:cNvPr>
          <p:cNvSpPr txBox="1"/>
          <p:nvPr/>
        </p:nvSpPr>
        <p:spPr>
          <a:xfrm>
            <a:off x="10198630" y="3571584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C1D8E"/>
                </a:solidFill>
              </a:rPr>
              <a:t>…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9A40F15-BD4F-5C05-A0B6-7A4AED312C4B}"/>
              </a:ext>
            </a:extLst>
          </p:cNvPr>
          <p:cNvCxnSpPr/>
          <p:nvPr/>
        </p:nvCxnSpPr>
        <p:spPr>
          <a:xfrm>
            <a:off x="4443549" y="2643959"/>
            <a:ext cx="0" cy="1371600"/>
          </a:xfrm>
          <a:prstGeom prst="line">
            <a:avLst/>
          </a:prstGeom>
          <a:ln w="38100">
            <a:solidFill>
              <a:srgbClr val="9C1D8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84B219F-7F3B-6324-AF2B-34C6A90FD6DC}"/>
              </a:ext>
            </a:extLst>
          </p:cNvPr>
          <p:cNvCxnSpPr/>
          <p:nvPr/>
        </p:nvCxnSpPr>
        <p:spPr>
          <a:xfrm>
            <a:off x="5815149" y="2643959"/>
            <a:ext cx="0" cy="1371600"/>
          </a:xfrm>
          <a:prstGeom prst="line">
            <a:avLst/>
          </a:prstGeom>
          <a:ln w="38100">
            <a:solidFill>
              <a:srgbClr val="9C1D8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405339F-17AC-7372-C864-BE0B5A4C45D7}"/>
              </a:ext>
            </a:extLst>
          </p:cNvPr>
          <p:cNvCxnSpPr/>
          <p:nvPr/>
        </p:nvCxnSpPr>
        <p:spPr>
          <a:xfrm>
            <a:off x="6729549" y="2625631"/>
            <a:ext cx="0" cy="1371600"/>
          </a:xfrm>
          <a:prstGeom prst="line">
            <a:avLst/>
          </a:prstGeom>
          <a:ln w="38100">
            <a:solidFill>
              <a:srgbClr val="9C1D8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F2AE32-9AC7-5C79-68E6-769A812E0669}"/>
              </a:ext>
            </a:extLst>
          </p:cNvPr>
          <p:cNvCxnSpPr/>
          <p:nvPr/>
        </p:nvCxnSpPr>
        <p:spPr>
          <a:xfrm>
            <a:off x="8385563" y="2625631"/>
            <a:ext cx="0" cy="1371600"/>
          </a:xfrm>
          <a:prstGeom prst="line">
            <a:avLst/>
          </a:prstGeom>
          <a:ln w="38100">
            <a:solidFill>
              <a:srgbClr val="9C1D8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9040D7B-B04B-18AF-E669-D6C264D571C4}"/>
              </a:ext>
            </a:extLst>
          </p:cNvPr>
          <p:cNvSpPr txBox="1"/>
          <p:nvPr/>
        </p:nvSpPr>
        <p:spPr>
          <a:xfrm rot="16200000" flipH="1">
            <a:off x="2659131" y="3197115"/>
            <a:ext cx="61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Add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C7F01FE-4BC1-8DAA-489B-C564A5C51A20}"/>
              </a:ext>
            </a:extLst>
          </p:cNvPr>
          <p:cNvSpPr txBox="1"/>
          <p:nvPr/>
        </p:nvSpPr>
        <p:spPr>
          <a:xfrm rot="16200000" flipH="1">
            <a:off x="4006772" y="3223445"/>
            <a:ext cx="61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Add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8F4FB73-1973-1E17-2A5A-600CC7A8DCB4}"/>
              </a:ext>
            </a:extLst>
          </p:cNvPr>
          <p:cNvSpPr txBox="1"/>
          <p:nvPr/>
        </p:nvSpPr>
        <p:spPr>
          <a:xfrm rot="16200000" flipH="1">
            <a:off x="5378081" y="3204637"/>
            <a:ext cx="61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Add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F5B45B-3AE0-3E53-573F-5BC3276453A4}"/>
              </a:ext>
            </a:extLst>
          </p:cNvPr>
          <p:cNvSpPr txBox="1"/>
          <p:nvPr/>
        </p:nvSpPr>
        <p:spPr>
          <a:xfrm rot="16200000" flipH="1">
            <a:off x="7958292" y="3121620"/>
            <a:ext cx="61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Add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26384BB-8A9B-634A-982D-625BEA446775}"/>
              </a:ext>
            </a:extLst>
          </p:cNvPr>
          <p:cNvSpPr txBox="1"/>
          <p:nvPr/>
        </p:nvSpPr>
        <p:spPr>
          <a:xfrm>
            <a:off x="10667711" y="3821235"/>
            <a:ext cx="147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Upsampling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71FB1C5-8AFC-F31B-071F-A120C151A132}"/>
                  </a:ext>
                </a:extLst>
              </p:cNvPr>
              <p:cNvSpPr/>
              <p:nvPr/>
            </p:nvSpPr>
            <p:spPr>
              <a:xfrm>
                <a:off x="8614162" y="3753708"/>
                <a:ext cx="1188720" cy="457200"/>
              </a:xfrm>
              <a:prstGeom prst="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dirty="0" smtClean="0">
                          <a:latin typeface="Cambria Math" panose="02040503050406030204" pitchFamily="18" charset="0"/>
                        </a:rPr>
                        <m:t>512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9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71FB1C5-8AFC-F31B-071F-A120C151A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4162" y="3753708"/>
                <a:ext cx="1188720" cy="4572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65C2AD1-C976-8CF6-2045-34A1D6B4B1FC}"/>
              </a:ext>
            </a:extLst>
          </p:cNvPr>
          <p:cNvCxnSpPr>
            <a:cxnSpLocks/>
          </p:cNvCxnSpPr>
          <p:nvPr/>
        </p:nvCxnSpPr>
        <p:spPr>
          <a:xfrm flipV="1">
            <a:off x="9802882" y="4005901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88A27299-705E-67C5-478F-A67BBDD2D9A5}"/>
              </a:ext>
            </a:extLst>
          </p:cNvPr>
          <p:cNvCxnSpPr>
            <a:cxnSpLocks/>
            <a:stCxn id="26" idx="2"/>
            <a:endCxn id="62" idx="1"/>
          </p:cNvCxnSpPr>
          <p:nvPr/>
        </p:nvCxnSpPr>
        <p:spPr>
          <a:xfrm rot="16200000" flipH="1">
            <a:off x="4030508" y="3945156"/>
            <a:ext cx="434357" cy="979874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3788DD99-4ECE-BDDA-DCCA-CCC1D2C9C802}"/>
              </a:ext>
            </a:extLst>
          </p:cNvPr>
          <p:cNvCxnSpPr>
            <a:cxnSpLocks/>
            <a:stCxn id="29" idx="2"/>
            <a:endCxn id="62" idx="0"/>
          </p:cNvCxnSpPr>
          <p:nvPr/>
        </p:nvCxnSpPr>
        <p:spPr>
          <a:xfrm rot="16200000" flipH="1">
            <a:off x="5352778" y="3979446"/>
            <a:ext cx="249691" cy="726627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9EA60CFE-869B-FC86-D784-8671E80EBF80}"/>
              </a:ext>
            </a:extLst>
          </p:cNvPr>
          <p:cNvCxnSpPr>
            <a:cxnSpLocks/>
            <a:stCxn id="31" idx="2"/>
          </p:cNvCxnSpPr>
          <p:nvPr/>
        </p:nvCxnSpPr>
        <p:spPr>
          <a:xfrm rot="5400000">
            <a:off x="6981791" y="3953205"/>
            <a:ext cx="308382" cy="833054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C0EFE08A-3EEA-FAD2-A8AE-0FCF8209B529}"/>
              </a:ext>
            </a:extLst>
          </p:cNvPr>
          <p:cNvCxnSpPr>
            <a:cxnSpLocks/>
            <a:stCxn id="49" idx="2"/>
          </p:cNvCxnSpPr>
          <p:nvPr/>
        </p:nvCxnSpPr>
        <p:spPr>
          <a:xfrm rot="5400000">
            <a:off x="7738120" y="3202338"/>
            <a:ext cx="461833" cy="247897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D4DCDB3-4895-FE7D-1C3E-7CA83E5F1496}"/>
              </a:ext>
            </a:extLst>
          </p:cNvPr>
          <p:cNvSpPr txBox="1"/>
          <p:nvPr/>
        </p:nvSpPr>
        <p:spPr>
          <a:xfrm>
            <a:off x="4737623" y="4467606"/>
            <a:ext cx="220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3-Channel Image</a:t>
            </a:r>
          </a:p>
        </p:txBody>
      </p:sp>
    </p:spTree>
    <p:extLst>
      <p:ext uri="{BB962C8B-B14F-4D97-AF65-F5344CB8AC3E}">
        <p14:creationId xmlns:p14="http://schemas.microsoft.com/office/powerpoint/2010/main" val="712985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5FCC1CE6-7C79-8CE3-B2AC-50A1361281F4}"/>
              </a:ext>
            </a:extLst>
          </p:cNvPr>
          <p:cNvCxnSpPr>
            <a:cxnSpLocks/>
          </p:cNvCxnSpPr>
          <p:nvPr/>
        </p:nvCxnSpPr>
        <p:spPr>
          <a:xfrm flipV="1">
            <a:off x="2792681" y="2154527"/>
            <a:ext cx="662906" cy="36660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540CB818-1864-63C5-0C1D-962D17E58BFA}"/>
              </a:ext>
            </a:extLst>
          </p:cNvPr>
          <p:cNvCxnSpPr>
            <a:cxnSpLocks/>
          </p:cNvCxnSpPr>
          <p:nvPr/>
        </p:nvCxnSpPr>
        <p:spPr>
          <a:xfrm>
            <a:off x="2791529" y="1788117"/>
            <a:ext cx="662906" cy="36660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318F9C8-2AA3-525A-AFE1-D9E5E8F0334C}"/>
              </a:ext>
            </a:extLst>
          </p:cNvPr>
          <p:cNvGrpSpPr/>
          <p:nvPr/>
        </p:nvGrpSpPr>
        <p:grpSpPr>
          <a:xfrm>
            <a:off x="507078" y="1467881"/>
            <a:ext cx="11161203" cy="2004419"/>
            <a:chOff x="16345" y="1236466"/>
            <a:chExt cx="11161203" cy="2004419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FD4279F-758D-D67A-6A8E-770E0ABD4FA5}"/>
                </a:ext>
              </a:extLst>
            </p:cNvPr>
            <p:cNvSpPr txBox="1"/>
            <p:nvPr/>
          </p:nvSpPr>
          <p:spPr>
            <a:xfrm flipH="1">
              <a:off x="7920118" y="2644511"/>
              <a:ext cx="128016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C000"/>
                  </a:solidFill>
                </a:rPr>
                <a:t>Residual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27B3776E-D2D5-A06F-9630-6DB81C7932ED}"/>
                    </a:ext>
                  </a:extLst>
                </p:cNvPr>
                <p:cNvSpPr/>
                <p:nvPr/>
              </p:nvSpPr>
              <p:spPr>
                <a:xfrm>
                  <a:off x="26141" y="1236466"/>
                  <a:ext cx="2468880" cy="640080"/>
                </a:xfrm>
                <a:prstGeom prst="rect">
                  <a:avLst/>
                </a:prstGeom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Abnormal Image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27B3776E-D2D5-A06F-9630-6DB81C7932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41" y="1236466"/>
                  <a:ext cx="2468880" cy="64008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2A0D85C-1FFC-C8CA-93FE-B612CE79BF33}"/>
                    </a:ext>
                  </a:extLst>
                </p:cNvPr>
                <p:cNvSpPr/>
                <p:nvPr/>
              </p:nvSpPr>
              <p:spPr>
                <a:xfrm>
                  <a:off x="2964854" y="1603072"/>
                  <a:ext cx="1371600" cy="640080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2A0D85C-1FFC-C8CA-93FE-B612CE79BF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4854" y="1603072"/>
                  <a:ext cx="1371600" cy="64008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FBA909F-7F75-4779-586F-49AFC4514E39}"/>
                </a:ext>
              </a:extLst>
            </p:cNvPr>
            <p:cNvSpPr txBox="1"/>
            <p:nvPr/>
          </p:nvSpPr>
          <p:spPr>
            <a:xfrm>
              <a:off x="6834950" y="1473532"/>
              <a:ext cx="4572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9C1D8E"/>
                  </a:solidFill>
                </a:rPr>
                <a:t>…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421F73B-0F17-9CAD-29A7-591173FAF0BB}"/>
                </a:ext>
              </a:extLst>
            </p:cNvPr>
            <p:cNvCxnSpPr/>
            <p:nvPr/>
          </p:nvCxnSpPr>
          <p:spPr>
            <a:xfrm>
              <a:off x="4522908" y="1932989"/>
              <a:ext cx="0" cy="109728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B26B979F-F90E-475D-58AF-1254695CBB6C}"/>
                    </a:ext>
                  </a:extLst>
                </p:cNvPr>
                <p:cNvSpPr/>
                <p:nvPr/>
              </p:nvSpPr>
              <p:spPr>
                <a:xfrm>
                  <a:off x="9531628" y="1584526"/>
                  <a:ext cx="1645920" cy="640080"/>
                </a:xfrm>
                <a:prstGeom prst="rect">
                  <a:avLst/>
                </a:prstGeom>
                <a:ln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Realism Score </a:t>
                  </a:r>
                </a:p>
                <a:p>
                  <a:pPr algn="ctr"/>
                  <a:r>
                    <a:rPr lang="en-US" sz="1200" dirty="0"/>
                    <a:t>(</a:t>
                  </a:r>
                  <a14:m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∞, +∞</m:t>
                      </m:r>
                    </m:oMath>
                  </a14:m>
                  <a:r>
                    <a:rPr lang="en-US" sz="1200" dirty="0"/>
                    <a:t>)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B26B979F-F90E-475D-58AF-1254695CBB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1628" y="1584526"/>
                  <a:ext cx="1645920" cy="64008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E184DC0D-4900-5DE1-12F9-1836B206B294}"/>
                    </a:ext>
                  </a:extLst>
                </p:cNvPr>
                <p:cNvSpPr/>
                <p:nvPr/>
              </p:nvSpPr>
              <p:spPr>
                <a:xfrm>
                  <a:off x="16345" y="1974965"/>
                  <a:ext cx="2468880" cy="640080"/>
                </a:xfrm>
                <a:prstGeom prst="rect">
                  <a:avLst/>
                </a:prstGeom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Normal Image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E184DC0D-4900-5DE1-12F9-1836B206B2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5" y="1974965"/>
                  <a:ext cx="2468880" cy="64008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6803F9CA-2B13-A1C8-7026-6A1F8F8B6309}"/>
                    </a:ext>
                  </a:extLst>
                </p:cNvPr>
                <p:cNvSpPr/>
                <p:nvPr/>
              </p:nvSpPr>
              <p:spPr>
                <a:xfrm>
                  <a:off x="4797942" y="1601766"/>
                  <a:ext cx="1371600" cy="640080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6803F9CA-2B13-A1C8-7026-6A1F8F8B63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7942" y="1601766"/>
                  <a:ext cx="1371600" cy="64008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6A4093C-98EB-7E75-DC7F-4576D081B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4954" y="1923112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CFC42FA-F987-43DB-23EB-C84AC5CE4E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63539" y="1906816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20D6981E-3465-3AFC-9825-97C6D8054AA8}"/>
                    </a:ext>
                  </a:extLst>
                </p:cNvPr>
                <p:cNvSpPr/>
                <p:nvPr/>
              </p:nvSpPr>
              <p:spPr>
                <a:xfrm>
                  <a:off x="8332071" y="1594271"/>
                  <a:ext cx="731520" cy="640080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20D6981E-3465-3AFC-9825-97C6D8054A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2071" y="1594271"/>
                  <a:ext cx="731520" cy="64008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258A6DB-58F4-B95A-915F-9AFE46BD2E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8295" y="1921806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697BA2D-149F-4D70-1470-45F614C8A00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783441" y="2491045"/>
              <a:ext cx="109728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2FF6457-0982-FF57-B245-7B68B1B78572}"/>
                </a:ext>
              </a:extLst>
            </p:cNvPr>
            <p:cNvSpPr txBox="1"/>
            <p:nvPr/>
          </p:nvSpPr>
          <p:spPr>
            <a:xfrm flipH="1">
              <a:off x="4835706" y="2646259"/>
              <a:ext cx="128016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C000"/>
                  </a:solidFill>
                </a:rPr>
                <a:t>Residual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D94D0FE-4095-8692-599E-96F0DFCD9D6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422074" y="2103355"/>
              <a:ext cx="0" cy="1837944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66CCB1-1832-1BC9-A975-F8283B6B7D8D}"/>
                </a:ext>
              </a:extLst>
            </p:cNvPr>
            <p:cNvSpPr txBox="1"/>
            <p:nvPr/>
          </p:nvSpPr>
          <p:spPr>
            <a:xfrm>
              <a:off x="6871230" y="2586726"/>
              <a:ext cx="4572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9C1D8E"/>
                  </a:solidFill>
                </a:rPr>
                <a:t>…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1104F21-CEB6-DDE7-CB3E-4108164897A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661744" y="2497008"/>
              <a:ext cx="109728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51F883E-77B3-9D3D-5499-748CAD161BC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997762" y="2796677"/>
              <a:ext cx="0" cy="4572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02AC1E3-6B19-D655-D7BC-8384576D12B8}"/>
                </a:ext>
              </a:extLst>
            </p:cNvPr>
            <p:cNvSpPr txBox="1"/>
            <p:nvPr/>
          </p:nvSpPr>
          <p:spPr>
            <a:xfrm>
              <a:off x="8226120" y="2594554"/>
              <a:ext cx="4572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9C1D8E"/>
                  </a:solidFill>
                </a:rPr>
                <a:t>…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43BD8F3-1519-9AF5-0D1D-E3DC2DC5FA18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364193" y="2490890"/>
              <a:ext cx="109728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778A18F-A62A-BA2A-9001-0ED89003DE2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700875" y="2795639"/>
              <a:ext cx="0" cy="4572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AF60FE6-37DD-E294-4431-0054024135AB}"/>
                </a:ext>
              </a:extLst>
            </p:cNvPr>
            <p:cNvSpPr txBox="1"/>
            <p:nvPr/>
          </p:nvSpPr>
          <p:spPr>
            <a:xfrm flipH="1">
              <a:off x="6488520" y="2642574"/>
              <a:ext cx="128016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C000"/>
                  </a:solidFill>
                </a:rPr>
                <a:t>Residual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9DE6EBE-C5B6-5C18-77A6-3AB963F6BBE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567010" y="2795017"/>
              <a:ext cx="0" cy="4572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320C7BF-1CAC-CFE1-0077-9B6BBEA9F153}"/>
              </a:ext>
            </a:extLst>
          </p:cNvPr>
          <p:cNvCxnSpPr>
            <a:cxnSpLocks/>
          </p:cNvCxnSpPr>
          <p:nvPr/>
        </p:nvCxnSpPr>
        <p:spPr>
          <a:xfrm flipV="1">
            <a:off x="8363783" y="2155029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796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nk flower in a pond&#10;&#10;Description automatically generated">
            <a:extLst>
              <a:ext uri="{FF2B5EF4-FFF2-40B4-BE49-F238E27FC236}">
                <a16:creationId xmlns:a16="http://schemas.microsoft.com/office/drawing/2014/main" id="{94B62C4C-3704-4D6C-1134-2B0A8D2B1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44" y="1080655"/>
            <a:ext cx="4864881" cy="434907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20D8C1B-CC61-FA32-E995-BDFD377FA275}"/>
              </a:ext>
            </a:extLst>
          </p:cNvPr>
          <p:cNvSpPr/>
          <p:nvPr/>
        </p:nvSpPr>
        <p:spPr>
          <a:xfrm>
            <a:off x="4599709" y="2152073"/>
            <a:ext cx="2373746" cy="22259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749D261-96B9-2C41-40A4-E52E97D1DC53}"/>
                  </a:ext>
                </a:extLst>
              </p:cNvPr>
              <p:cNvSpPr txBox="1"/>
              <p:nvPr/>
            </p:nvSpPr>
            <p:spPr>
              <a:xfrm>
                <a:off x="5785284" y="3043382"/>
                <a:ext cx="1114280" cy="914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749D261-96B9-2C41-40A4-E52E97D1D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5284" y="3043382"/>
                <a:ext cx="1114280" cy="914096"/>
              </a:xfrm>
              <a:prstGeom prst="rect">
                <a:avLst/>
              </a:prstGeom>
              <a:blipFill>
                <a:blip r:embed="rId3"/>
                <a:stretch>
                  <a:fillRect l="-106742" t="-197260" r="-69663" b="-289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6D3F9C2F-3C99-5D77-9FD4-6D9BCFB82401}"/>
              </a:ext>
            </a:extLst>
          </p:cNvPr>
          <p:cNvSpPr/>
          <p:nvPr/>
        </p:nvSpPr>
        <p:spPr>
          <a:xfrm>
            <a:off x="5739563" y="3216397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887E89B-DDA8-A183-E8BB-5E742C396544}"/>
                  </a:ext>
                </a:extLst>
              </p:cNvPr>
              <p:cNvSpPr txBox="1"/>
              <p:nvPr/>
            </p:nvSpPr>
            <p:spPr>
              <a:xfrm>
                <a:off x="6970857" y="3024358"/>
                <a:ext cx="48547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887E89B-DDA8-A183-E8BB-5E742C396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857" y="3024358"/>
                <a:ext cx="485479" cy="461665"/>
              </a:xfrm>
              <a:prstGeom prst="rect">
                <a:avLst/>
              </a:prstGeom>
              <a:blipFill>
                <a:blip r:embed="rId4"/>
                <a:stretch>
                  <a:fillRect l="-5128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FBC1D86-E557-2D85-B8D7-6C03952D44B4}"/>
                  </a:ext>
                </a:extLst>
              </p:cNvPr>
              <p:cNvSpPr txBox="1"/>
              <p:nvPr/>
            </p:nvSpPr>
            <p:spPr>
              <a:xfrm>
                <a:off x="5602738" y="4357483"/>
                <a:ext cx="48547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FBC1D86-E557-2D85-B8D7-6C03952D4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738" y="4357483"/>
                <a:ext cx="485479" cy="461665"/>
              </a:xfrm>
              <a:prstGeom prst="rect">
                <a:avLst/>
              </a:prstGeom>
              <a:blipFill>
                <a:blip r:embed="rId5"/>
                <a:stretch>
                  <a:fillRect l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5332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2FC4326A-3DA0-5EA5-C4C9-FCDC070CEF67}"/>
              </a:ext>
            </a:extLst>
          </p:cNvPr>
          <p:cNvGrpSpPr/>
          <p:nvPr/>
        </p:nvGrpSpPr>
        <p:grpSpPr>
          <a:xfrm>
            <a:off x="25903" y="2171826"/>
            <a:ext cx="12155249" cy="2022386"/>
            <a:chOff x="533903" y="2171826"/>
            <a:chExt cx="12155249" cy="2022386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5CCA5CA-2760-FFAD-4814-8F84E682C8C1}"/>
                </a:ext>
              </a:extLst>
            </p:cNvPr>
            <p:cNvCxnSpPr/>
            <p:nvPr/>
          </p:nvCxnSpPr>
          <p:spPr>
            <a:xfrm>
              <a:off x="8769340" y="2636449"/>
              <a:ext cx="0" cy="13716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47984A36-D748-5A66-A59B-8DD3D1C3BE3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9268079" y="3319595"/>
              <a:ext cx="1371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7CF2E2C-B455-D6FD-3FE2-3190564FD54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363968" y="3381393"/>
              <a:ext cx="0" cy="1216152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FD4279F-758D-D67A-6A8E-770E0ABD4FA5}"/>
                </a:ext>
              </a:extLst>
            </p:cNvPr>
            <p:cNvSpPr txBox="1"/>
            <p:nvPr/>
          </p:nvSpPr>
          <p:spPr>
            <a:xfrm flipH="1">
              <a:off x="8726693" y="3666465"/>
              <a:ext cx="128016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C000"/>
                  </a:solidFill>
                </a:rPr>
                <a:t>Residual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96C41367-3C8C-A6AC-F3FC-FAA710BDEF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2387" y="2630202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7B3776E-D2D5-A06F-9630-6DB81C7932ED}"/>
                </a:ext>
              </a:extLst>
            </p:cNvPr>
            <p:cNvSpPr/>
            <p:nvPr/>
          </p:nvSpPr>
          <p:spPr>
            <a:xfrm>
              <a:off x="533903" y="2171826"/>
              <a:ext cx="932688" cy="9144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Image</a:t>
              </a:r>
            </a:p>
            <a:p>
              <a:pPr algn="ctr"/>
              <a:r>
                <a:rPr lang="en-US" sz="1200" dirty="0"/>
                <a:t>(Fake/Real)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96AFD44-2A7E-F1F9-20DC-F4778C6334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1749" y="2638694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2A0D85C-1FFC-C8CA-93FE-B612CE79BF33}"/>
                    </a:ext>
                  </a:extLst>
                </p:cNvPr>
                <p:cNvSpPr/>
                <p:nvPr/>
              </p:nvSpPr>
              <p:spPr>
                <a:xfrm>
                  <a:off x="2825061" y="2181494"/>
                  <a:ext cx="1280160" cy="914400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512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2A0D85C-1FFC-C8CA-93FE-B612CE79BF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5061" y="2181494"/>
                  <a:ext cx="1280160" cy="9144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C218126-4363-3B8D-D08A-8AD8B3BE55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93422" y="2638694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8F8C5D03-6243-A50E-267E-BCF6D676FCE0}"/>
                    </a:ext>
                  </a:extLst>
                </p:cNvPr>
                <p:cNvSpPr/>
                <p:nvPr/>
              </p:nvSpPr>
              <p:spPr>
                <a:xfrm>
                  <a:off x="4550622" y="2177141"/>
                  <a:ext cx="1280160" cy="914400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56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256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8F8C5D03-6243-A50E-267E-BCF6D676FC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0622" y="2177141"/>
                  <a:ext cx="1280160" cy="9144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FBA909F-7F75-4779-586F-49AFC4514E39}"/>
                </a:ext>
              </a:extLst>
            </p:cNvPr>
            <p:cNvSpPr txBox="1"/>
            <p:nvPr/>
          </p:nvSpPr>
          <p:spPr>
            <a:xfrm>
              <a:off x="7992082" y="2199142"/>
              <a:ext cx="4572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9C1D8E"/>
                  </a:solidFill>
                </a:rPr>
                <a:t>…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421F73B-0F17-9CAD-29A7-591173FAF0BB}"/>
                </a:ext>
              </a:extLst>
            </p:cNvPr>
            <p:cNvCxnSpPr/>
            <p:nvPr/>
          </p:nvCxnSpPr>
          <p:spPr>
            <a:xfrm>
              <a:off x="4343993" y="2634341"/>
              <a:ext cx="0" cy="13716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B45322F-D678-A409-DEBC-D022CC38439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220592" y="3317487"/>
              <a:ext cx="1371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9040D7B-B04B-18AF-E669-D6C264D571C4}"/>
                </a:ext>
              </a:extLst>
            </p:cNvPr>
            <p:cNvSpPr txBox="1"/>
            <p:nvPr/>
          </p:nvSpPr>
          <p:spPr>
            <a:xfrm flipH="1">
              <a:off x="4485113" y="3652859"/>
              <a:ext cx="128016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C000"/>
                  </a:solidFill>
                </a:rPr>
                <a:t>Residual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1C0E1F32-CD58-A274-2409-4718742A0C2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126073" y="3191833"/>
              <a:ext cx="0" cy="1591056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50150DBD-1225-0EE0-FE6A-8A2CBC417205}"/>
                    </a:ext>
                  </a:extLst>
                </p:cNvPr>
                <p:cNvSpPr/>
                <p:nvPr/>
              </p:nvSpPr>
              <p:spPr>
                <a:xfrm>
                  <a:off x="6282926" y="2177141"/>
                  <a:ext cx="1280160" cy="914400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28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128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50150DBD-1225-0EE0-FE6A-8A2CBC4172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2926" y="2177141"/>
                  <a:ext cx="1280160" cy="9144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BEC7D6B-40DF-FCA0-B45D-D4BB293B96D7}"/>
                </a:ext>
              </a:extLst>
            </p:cNvPr>
            <p:cNvCxnSpPr/>
            <p:nvPr/>
          </p:nvCxnSpPr>
          <p:spPr>
            <a:xfrm>
              <a:off x="6076297" y="2634341"/>
              <a:ext cx="0" cy="13716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C58B948-4D7B-432A-E694-2BB32E6E03F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952896" y="3317487"/>
              <a:ext cx="1371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13DC27F-BD2D-24CA-857F-3F550FCC6A5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858377" y="3191833"/>
              <a:ext cx="0" cy="1591056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26BAD2F-AEAE-1ED0-1C52-F1850848B1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5726" y="2638694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338D72A-81BE-BE16-D4AA-C598F1F9B54E}"/>
                </a:ext>
              </a:extLst>
            </p:cNvPr>
            <p:cNvSpPr txBox="1"/>
            <p:nvPr/>
          </p:nvSpPr>
          <p:spPr>
            <a:xfrm flipH="1">
              <a:off x="6204009" y="3659947"/>
              <a:ext cx="128016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C000"/>
                  </a:solidFill>
                </a:rPr>
                <a:t>Residual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501A4A34-C87C-4E7E-120C-C75E8FC242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63086" y="2634853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06B3D8B-556A-74AF-AC11-8774ED9EC31E}"/>
                </a:ext>
              </a:extLst>
            </p:cNvPr>
            <p:cNvSpPr txBox="1"/>
            <p:nvPr/>
          </p:nvSpPr>
          <p:spPr>
            <a:xfrm>
              <a:off x="1863257" y="2204930"/>
              <a:ext cx="4572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9C1D8E"/>
                  </a:solidFill>
                </a:rPr>
                <a:t>…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7E164EB-5F8D-81BE-1193-860A463481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7861" y="2643842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52BD6F3B-DB49-9CDF-2721-4EDA8DCF5608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486508" y="3314827"/>
              <a:ext cx="1371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4AE1F86-8F38-B353-4DE9-6A4722DEE9B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959686" y="3751656"/>
              <a:ext cx="0" cy="4572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72BEC72-6B9B-9BDD-EC65-7E32561FEFAF}"/>
                </a:ext>
              </a:extLst>
            </p:cNvPr>
            <p:cNvSpPr txBox="1"/>
            <p:nvPr/>
          </p:nvSpPr>
          <p:spPr>
            <a:xfrm>
              <a:off x="3188044" y="3542809"/>
              <a:ext cx="4572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9C1D8E"/>
                  </a:solidFill>
                </a:rPr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12E6DEC-E5DE-710A-75C7-967838E5D090}"/>
                    </a:ext>
                  </a:extLst>
                </p:cNvPr>
                <p:cNvSpPr/>
                <p:nvPr/>
              </p:nvSpPr>
              <p:spPr>
                <a:xfrm>
                  <a:off x="8961741" y="2171826"/>
                  <a:ext cx="914400" cy="914400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12E6DEC-E5DE-710A-75C7-967838E5D0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1741" y="2171826"/>
                  <a:ext cx="914400" cy="9144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CAE026B-69A4-AED4-08F1-2F2452C142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4541" y="2638694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3ADE4737-42A2-9F0C-8D63-19BEB44EB0E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910387" y="3319899"/>
              <a:ext cx="1371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96DE77-7546-576A-335C-7CBB874FF1E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383565" y="3756728"/>
              <a:ext cx="0" cy="4572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1204216-E50E-9014-C719-6735C4A67C8F}"/>
                </a:ext>
              </a:extLst>
            </p:cNvPr>
            <p:cNvSpPr txBox="1"/>
            <p:nvPr/>
          </p:nvSpPr>
          <p:spPr>
            <a:xfrm>
              <a:off x="7611923" y="3547881"/>
              <a:ext cx="4572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9C1D8E"/>
                  </a:solidFill>
                </a:rPr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9059068C-90FF-0A7F-266A-5E1FCAE0E1FC}"/>
                    </a:ext>
                  </a:extLst>
                </p:cNvPr>
                <p:cNvSpPr/>
                <p:nvPr/>
              </p:nvSpPr>
              <p:spPr>
                <a:xfrm>
                  <a:off x="10331671" y="2175926"/>
                  <a:ext cx="914400" cy="914400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9059068C-90FF-0A7F-266A-5E1FCAE0E1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31671" y="2175926"/>
                  <a:ext cx="914400" cy="9144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E6CBFE52-4D87-5BE0-BFE9-1F4B8D3F56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46071" y="2629026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B26B979F-F90E-475D-58AF-1254695CBB6C}"/>
                    </a:ext>
                  </a:extLst>
                </p:cNvPr>
                <p:cNvSpPr/>
                <p:nvPr/>
              </p:nvSpPr>
              <p:spPr>
                <a:xfrm>
                  <a:off x="11701600" y="2171826"/>
                  <a:ext cx="987552" cy="914400"/>
                </a:xfrm>
                <a:prstGeom prst="rect">
                  <a:avLst/>
                </a:prstGeom>
                <a:ln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Realism </a:t>
                  </a:r>
                </a:p>
                <a:p>
                  <a:pPr algn="ctr"/>
                  <a:r>
                    <a:rPr lang="en-US" dirty="0"/>
                    <a:t>Score </a:t>
                  </a:r>
                </a:p>
                <a:p>
                  <a:pPr algn="ctr"/>
                  <a:r>
                    <a:rPr lang="en-US" sz="1200" dirty="0"/>
                    <a:t>(</a:t>
                  </a:r>
                  <a14:m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∞, +∞</m:t>
                      </m:r>
                    </m:oMath>
                  </a14:m>
                  <a:r>
                    <a:rPr lang="en-US" sz="1200" dirty="0"/>
                    <a:t>)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B26B979F-F90E-475D-58AF-1254695CBB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01600" y="2171826"/>
                  <a:ext cx="987552" cy="9144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98347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3" name="Group 1732">
            <a:extLst>
              <a:ext uri="{FF2B5EF4-FFF2-40B4-BE49-F238E27FC236}">
                <a16:creationId xmlns:a16="http://schemas.microsoft.com/office/drawing/2014/main" id="{C93797E9-6FC2-1C8A-0FDB-571DEB9259F5}"/>
              </a:ext>
            </a:extLst>
          </p:cNvPr>
          <p:cNvGrpSpPr/>
          <p:nvPr/>
        </p:nvGrpSpPr>
        <p:grpSpPr>
          <a:xfrm>
            <a:off x="3057698" y="1117900"/>
            <a:ext cx="6306658" cy="3932371"/>
            <a:chOff x="479090" y="404668"/>
            <a:chExt cx="6306658" cy="3932371"/>
          </a:xfrm>
        </p:grpSpPr>
        <p:grpSp>
          <p:nvGrpSpPr>
            <p:cNvPr id="1587" name="Group 1586">
              <a:extLst>
                <a:ext uri="{FF2B5EF4-FFF2-40B4-BE49-F238E27FC236}">
                  <a16:creationId xmlns:a16="http://schemas.microsoft.com/office/drawing/2014/main" id="{0E7A9909-9CCD-2542-D707-8F30117B72A2}"/>
                </a:ext>
              </a:extLst>
            </p:cNvPr>
            <p:cNvGrpSpPr/>
            <p:nvPr/>
          </p:nvGrpSpPr>
          <p:grpSpPr>
            <a:xfrm>
              <a:off x="479090" y="492125"/>
              <a:ext cx="1260696" cy="3844914"/>
              <a:chOff x="479090" y="492125"/>
              <a:chExt cx="1260696" cy="3844914"/>
            </a:xfrm>
          </p:grpSpPr>
          <p:grpSp>
            <p:nvGrpSpPr>
              <p:cNvPr id="414" name="Group 413">
                <a:extLst>
                  <a:ext uri="{FF2B5EF4-FFF2-40B4-BE49-F238E27FC236}">
                    <a16:creationId xmlns:a16="http://schemas.microsoft.com/office/drawing/2014/main" id="{4CE7BF5C-28F7-21DB-DD5E-2B5BF14798E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88950" y="492125"/>
                <a:ext cx="1250836" cy="914400"/>
                <a:chOff x="5278120" y="1971040"/>
                <a:chExt cx="2578100" cy="1884680"/>
              </a:xfrm>
              <a:solidFill>
                <a:schemeClr val="tx1">
                  <a:lumMod val="75000"/>
                  <a:lumOff val="25000"/>
                  <a:alpha val="53037"/>
                </a:schemeClr>
              </a:solidFill>
            </p:grpSpPr>
            <p:grpSp>
              <p:nvGrpSpPr>
                <p:cNvPr id="297" name="Group 296">
                  <a:extLst>
                    <a:ext uri="{FF2B5EF4-FFF2-40B4-BE49-F238E27FC236}">
                      <a16:creationId xmlns:a16="http://schemas.microsoft.com/office/drawing/2014/main" id="{074B7A82-A750-EE91-62F4-2CA0196AA438}"/>
                    </a:ext>
                  </a:extLst>
                </p:cNvPr>
                <p:cNvGrpSpPr/>
                <p:nvPr/>
              </p:nvGrpSpPr>
              <p:grpSpPr>
                <a:xfrm>
                  <a:off x="5278120" y="303276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268" name="Group 267">
                    <a:extLst>
                      <a:ext uri="{FF2B5EF4-FFF2-40B4-BE49-F238E27FC236}">
                        <a16:creationId xmlns:a16="http://schemas.microsoft.com/office/drawing/2014/main" id="{2E8BF973-A316-52F1-DB15-4FCCC04B6A15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221" name="Cube 220">
                      <a:extLst>
                        <a:ext uri="{FF2B5EF4-FFF2-40B4-BE49-F238E27FC236}">
                          <a16:creationId xmlns:a16="http://schemas.microsoft.com/office/drawing/2014/main" id="{F23CA327-07A5-4955-BD70-4A0B034DD2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2" name="Cube 221">
                      <a:extLst>
                        <a:ext uri="{FF2B5EF4-FFF2-40B4-BE49-F238E27FC236}">
                          <a16:creationId xmlns:a16="http://schemas.microsoft.com/office/drawing/2014/main" id="{F0CF9EA6-756D-B225-A17D-4E98422173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3" name="Cube 222">
                      <a:extLst>
                        <a:ext uri="{FF2B5EF4-FFF2-40B4-BE49-F238E27FC236}">
                          <a16:creationId xmlns:a16="http://schemas.microsoft.com/office/drawing/2014/main" id="{5CB99A7E-2797-1C0E-6429-17641FFCD5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5" name="Cube 264">
                      <a:extLst>
                        <a:ext uri="{FF2B5EF4-FFF2-40B4-BE49-F238E27FC236}">
                          <a16:creationId xmlns:a16="http://schemas.microsoft.com/office/drawing/2014/main" id="{87EB5CAD-A9A0-FACB-95BE-FB1B6F42F2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6" name="Cube 265">
                      <a:extLst>
                        <a:ext uri="{FF2B5EF4-FFF2-40B4-BE49-F238E27FC236}">
                          <a16:creationId xmlns:a16="http://schemas.microsoft.com/office/drawing/2014/main" id="{4A0C5081-6353-9061-359A-1DA1566591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7" name="Cube 266">
                      <a:extLst>
                        <a:ext uri="{FF2B5EF4-FFF2-40B4-BE49-F238E27FC236}">
                          <a16:creationId xmlns:a16="http://schemas.microsoft.com/office/drawing/2014/main" id="{14699082-D6E8-9CA5-1891-913109FAA1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69" name="Group 268">
                    <a:extLst>
                      <a:ext uri="{FF2B5EF4-FFF2-40B4-BE49-F238E27FC236}">
                        <a16:creationId xmlns:a16="http://schemas.microsoft.com/office/drawing/2014/main" id="{AE5497CD-B85B-D73F-BD14-15EE8860F436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270" name="Cube 269">
                      <a:extLst>
                        <a:ext uri="{FF2B5EF4-FFF2-40B4-BE49-F238E27FC236}">
                          <a16:creationId xmlns:a16="http://schemas.microsoft.com/office/drawing/2014/main" id="{A27EFE52-0104-842D-6584-060523AE95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1" name="Cube 270">
                      <a:extLst>
                        <a:ext uri="{FF2B5EF4-FFF2-40B4-BE49-F238E27FC236}">
                          <a16:creationId xmlns:a16="http://schemas.microsoft.com/office/drawing/2014/main" id="{23BB88F0-9E2E-3958-9A4A-9961BBFB9B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2" name="Cube 271">
                      <a:extLst>
                        <a:ext uri="{FF2B5EF4-FFF2-40B4-BE49-F238E27FC236}">
                          <a16:creationId xmlns:a16="http://schemas.microsoft.com/office/drawing/2014/main" id="{325DE87B-7987-16E6-7984-B49DA3E52E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3" name="Cube 272">
                      <a:extLst>
                        <a:ext uri="{FF2B5EF4-FFF2-40B4-BE49-F238E27FC236}">
                          <a16:creationId xmlns:a16="http://schemas.microsoft.com/office/drawing/2014/main" id="{FD6C2760-244B-4896-1C30-239B69C7F3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4" name="Cube 273">
                      <a:extLst>
                        <a:ext uri="{FF2B5EF4-FFF2-40B4-BE49-F238E27FC236}">
                          <a16:creationId xmlns:a16="http://schemas.microsoft.com/office/drawing/2014/main" id="{40C18B8A-AA76-AAC8-EC65-3E597CE6DE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5" name="Cube 274">
                      <a:extLst>
                        <a:ext uri="{FF2B5EF4-FFF2-40B4-BE49-F238E27FC236}">
                          <a16:creationId xmlns:a16="http://schemas.microsoft.com/office/drawing/2014/main" id="{C357D722-ADAC-E992-7C00-CAF8AF7923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76" name="Group 275">
                    <a:extLst>
                      <a:ext uri="{FF2B5EF4-FFF2-40B4-BE49-F238E27FC236}">
                        <a16:creationId xmlns:a16="http://schemas.microsoft.com/office/drawing/2014/main" id="{AF4CC474-7B20-4BA2-13E4-A5A5F834CE31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277" name="Cube 276">
                      <a:extLst>
                        <a:ext uri="{FF2B5EF4-FFF2-40B4-BE49-F238E27FC236}">
                          <a16:creationId xmlns:a16="http://schemas.microsoft.com/office/drawing/2014/main" id="{5AE82042-6701-7D8E-27C3-F15C59D9BF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8" name="Cube 277">
                      <a:extLst>
                        <a:ext uri="{FF2B5EF4-FFF2-40B4-BE49-F238E27FC236}">
                          <a16:creationId xmlns:a16="http://schemas.microsoft.com/office/drawing/2014/main" id="{DE6D77E7-5B9F-709E-3B84-4743435D14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9" name="Cube 278">
                      <a:extLst>
                        <a:ext uri="{FF2B5EF4-FFF2-40B4-BE49-F238E27FC236}">
                          <a16:creationId xmlns:a16="http://schemas.microsoft.com/office/drawing/2014/main" id="{4F9ECA59-5382-2990-F9D9-7355BC4FD3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0" name="Cube 279">
                      <a:extLst>
                        <a:ext uri="{FF2B5EF4-FFF2-40B4-BE49-F238E27FC236}">
                          <a16:creationId xmlns:a16="http://schemas.microsoft.com/office/drawing/2014/main" id="{876FBFA1-1F59-4048-320C-5EE8073B57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1" name="Cube 280">
                      <a:extLst>
                        <a:ext uri="{FF2B5EF4-FFF2-40B4-BE49-F238E27FC236}">
                          <a16:creationId xmlns:a16="http://schemas.microsoft.com/office/drawing/2014/main" id="{C3B48C4C-04F1-07A4-489C-38027FBE99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2" name="Cube 281">
                      <a:extLst>
                        <a:ext uri="{FF2B5EF4-FFF2-40B4-BE49-F238E27FC236}">
                          <a16:creationId xmlns:a16="http://schemas.microsoft.com/office/drawing/2014/main" id="{434AC8CC-A9E1-20C4-83CF-CF770DA29C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90" name="Group 289">
                    <a:extLst>
                      <a:ext uri="{FF2B5EF4-FFF2-40B4-BE49-F238E27FC236}">
                        <a16:creationId xmlns:a16="http://schemas.microsoft.com/office/drawing/2014/main" id="{2C3B0680-BC65-AC47-D962-F35B37BE7A28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291" name="Cube 290">
                      <a:extLst>
                        <a:ext uri="{FF2B5EF4-FFF2-40B4-BE49-F238E27FC236}">
                          <a16:creationId xmlns:a16="http://schemas.microsoft.com/office/drawing/2014/main" id="{0004B599-42C2-4398-68A5-B74D949BB6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2" name="Cube 291">
                      <a:extLst>
                        <a:ext uri="{FF2B5EF4-FFF2-40B4-BE49-F238E27FC236}">
                          <a16:creationId xmlns:a16="http://schemas.microsoft.com/office/drawing/2014/main" id="{012F5B49-E94E-78FD-4C01-FBE7EF7CF3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3" name="Cube 292">
                      <a:extLst>
                        <a:ext uri="{FF2B5EF4-FFF2-40B4-BE49-F238E27FC236}">
                          <a16:creationId xmlns:a16="http://schemas.microsoft.com/office/drawing/2014/main" id="{FFE106B9-807F-321B-9ADB-06C8018D8F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4" name="Cube 293">
                      <a:extLst>
                        <a:ext uri="{FF2B5EF4-FFF2-40B4-BE49-F238E27FC236}">
                          <a16:creationId xmlns:a16="http://schemas.microsoft.com/office/drawing/2014/main" id="{C16AE132-1D22-6EBA-BA74-52E4C5F27D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5" name="Cube 294">
                      <a:extLst>
                        <a:ext uri="{FF2B5EF4-FFF2-40B4-BE49-F238E27FC236}">
                          <a16:creationId xmlns:a16="http://schemas.microsoft.com/office/drawing/2014/main" id="{CDB13B4C-3720-379B-EF23-67CB31EACA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6" name="Cube 295">
                      <a:extLst>
                        <a:ext uri="{FF2B5EF4-FFF2-40B4-BE49-F238E27FC236}">
                          <a16:creationId xmlns:a16="http://schemas.microsoft.com/office/drawing/2014/main" id="{DA6DEA59-79A7-F417-1016-CA5D39FA95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327" name="Group 326">
                  <a:extLst>
                    <a:ext uri="{FF2B5EF4-FFF2-40B4-BE49-F238E27FC236}">
                      <a16:creationId xmlns:a16="http://schemas.microsoft.com/office/drawing/2014/main" id="{31371813-2B43-A5A3-517C-2399EE0FC309}"/>
                    </a:ext>
                  </a:extLst>
                </p:cNvPr>
                <p:cNvGrpSpPr/>
                <p:nvPr/>
              </p:nvGrpSpPr>
              <p:grpSpPr>
                <a:xfrm>
                  <a:off x="5278967" y="2678854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328" name="Group 327">
                    <a:extLst>
                      <a:ext uri="{FF2B5EF4-FFF2-40B4-BE49-F238E27FC236}">
                        <a16:creationId xmlns:a16="http://schemas.microsoft.com/office/drawing/2014/main" id="{385B6DEC-0931-18D6-97F7-F7BAD5C04232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50" name="Cube 349">
                      <a:extLst>
                        <a:ext uri="{FF2B5EF4-FFF2-40B4-BE49-F238E27FC236}">
                          <a16:creationId xmlns:a16="http://schemas.microsoft.com/office/drawing/2014/main" id="{C01168C7-5D53-B6ED-D964-5E5AFA3768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1" name="Cube 350">
                      <a:extLst>
                        <a:ext uri="{FF2B5EF4-FFF2-40B4-BE49-F238E27FC236}">
                          <a16:creationId xmlns:a16="http://schemas.microsoft.com/office/drawing/2014/main" id="{8560B409-C333-7F94-D451-3E8292BDB8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2" name="Cube 351">
                      <a:extLst>
                        <a:ext uri="{FF2B5EF4-FFF2-40B4-BE49-F238E27FC236}">
                          <a16:creationId xmlns:a16="http://schemas.microsoft.com/office/drawing/2014/main" id="{0BE8B5BC-A5A2-7BB1-5253-171CB06468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3" name="Cube 352">
                      <a:extLst>
                        <a:ext uri="{FF2B5EF4-FFF2-40B4-BE49-F238E27FC236}">
                          <a16:creationId xmlns:a16="http://schemas.microsoft.com/office/drawing/2014/main" id="{2EDD48BB-F7DF-8E66-A87B-9BF6F99416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4" name="Cube 353">
                      <a:extLst>
                        <a:ext uri="{FF2B5EF4-FFF2-40B4-BE49-F238E27FC236}">
                          <a16:creationId xmlns:a16="http://schemas.microsoft.com/office/drawing/2014/main" id="{0BF05BB1-365A-8610-6869-A513C2F815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5" name="Cube 354">
                      <a:extLst>
                        <a:ext uri="{FF2B5EF4-FFF2-40B4-BE49-F238E27FC236}">
                          <a16:creationId xmlns:a16="http://schemas.microsoft.com/office/drawing/2014/main" id="{2C197145-586C-3AD3-3901-738148EF5C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29" name="Group 328">
                    <a:extLst>
                      <a:ext uri="{FF2B5EF4-FFF2-40B4-BE49-F238E27FC236}">
                        <a16:creationId xmlns:a16="http://schemas.microsoft.com/office/drawing/2014/main" id="{AC40E3A7-6DFB-9984-E78F-1799D4F71F4E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44" name="Cube 343">
                      <a:extLst>
                        <a:ext uri="{FF2B5EF4-FFF2-40B4-BE49-F238E27FC236}">
                          <a16:creationId xmlns:a16="http://schemas.microsoft.com/office/drawing/2014/main" id="{C2F98DD0-E098-C403-031F-54A0493BCC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5" name="Cube 344">
                      <a:extLst>
                        <a:ext uri="{FF2B5EF4-FFF2-40B4-BE49-F238E27FC236}">
                          <a16:creationId xmlns:a16="http://schemas.microsoft.com/office/drawing/2014/main" id="{026B41E2-4FF5-1E9F-452D-83FA628203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6" name="Cube 345">
                      <a:extLst>
                        <a:ext uri="{FF2B5EF4-FFF2-40B4-BE49-F238E27FC236}">
                          <a16:creationId xmlns:a16="http://schemas.microsoft.com/office/drawing/2014/main" id="{0F82F45A-46FD-24CB-315B-00DB5F1895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7" name="Cube 346">
                      <a:extLst>
                        <a:ext uri="{FF2B5EF4-FFF2-40B4-BE49-F238E27FC236}">
                          <a16:creationId xmlns:a16="http://schemas.microsoft.com/office/drawing/2014/main" id="{0C03656E-DAAE-E00B-1319-156B4134F2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8" name="Cube 347">
                      <a:extLst>
                        <a:ext uri="{FF2B5EF4-FFF2-40B4-BE49-F238E27FC236}">
                          <a16:creationId xmlns:a16="http://schemas.microsoft.com/office/drawing/2014/main" id="{1ADC468F-8C16-481A-287F-5DD1D719A0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9" name="Cube 348">
                      <a:extLst>
                        <a:ext uri="{FF2B5EF4-FFF2-40B4-BE49-F238E27FC236}">
                          <a16:creationId xmlns:a16="http://schemas.microsoft.com/office/drawing/2014/main" id="{2C399D01-2BE5-E45C-2F3B-1228D61223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30" name="Group 329">
                    <a:extLst>
                      <a:ext uri="{FF2B5EF4-FFF2-40B4-BE49-F238E27FC236}">
                        <a16:creationId xmlns:a16="http://schemas.microsoft.com/office/drawing/2014/main" id="{8A89E5B8-132C-0844-41D8-16D916D80A10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38" name="Cube 337">
                      <a:extLst>
                        <a:ext uri="{FF2B5EF4-FFF2-40B4-BE49-F238E27FC236}">
                          <a16:creationId xmlns:a16="http://schemas.microsoft.com/office/drawing/2014/main" id="{1251A5D3-579D-237B-DC15-AD15EA3E0B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9" name="Cube 338">
                      <a:extLst>
                        <a:ext uri="{FF2B5EF4-FFF2-40B4-BE49-F238E27FC236}">
                          <a16:creationId xmlns:a16="http://schemas.microsoft.com/office/drawing/2014/main" id="{2DAE5F05-A6EF-F231-6710-BB25F2CBED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0" name="Cube 339">
                      <a:extLst>
                        <a:ext uri="{FF2B5EF4-FFF2-40B4-BE49-F238E27FC236}">
                          <a16:creationId xmlns:a16="http://schemas.microsoft.com/office/drawing/2014/main" id="{84C82F74-C00C-B627-9555-E5B5C6A178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1" name="Cube 340">
                      <a:extLst>
                        <a:ext uri="{FF2B5EF4-FFF2-40B4-BE49-F238E27FC236}">
                          <a16:creationId xmlns:a16="http://schemas.microsoft.com/office/drawing/2014/main" id="{874B92B6-CAF0-93EC-4ED0-BBBA159FDB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2" name="Cube 341">
                      <a:extLst>
                        <a:ext uri="{FF2B5EF4-FFF2-40B4-BE49-F238E27FC236}">
                          <a16:creationId xmlns:a16="http://schemas.microsoft.com/office/drawing/2014/main" id="{B6A91E0C-6EAA-E601-67DB-E94DE5EE87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3" name="Cube 342">
                      <a:extLst>
                        <a:ext uri="{FF2B5EF4-FFF2-40B4-BE49-F238E27FC236}">
                          <a16:creationId xmlns:a16="http://schemas.microsoft.com/office/drawing/2014/main" id="{FEC3F059-9F30-92B8-AD18-DA977CB70B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31" name="Group 330">
                    <a:extLst>
                      <a:ext uri="{FF2B5EF4-FFF2-40B4-BE49-F238E27FC236}">
                        <a16:creationId xmlns:a16="http://schemas.microsoft.com/office/drawing/2014/main" id="{B28382F9-4289-14A1-5134-6F16B783670F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32" name="Cube 331">
                      <a:extLst>
                        <a:ext uri="{FF2B5EF4-FFF2-40B4-BE49-F238E27FC236}">
                          <a16:creationId xmlns:a16="http://schemas.microsoft.com/office/drawing/2014/main" id="{251B2AEE-9DBE-2B26-11C0-24A4362AD6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3" name="Cube 332">
                      <a:extLst>
                        <a:ext uri="{FF2B5EF4-FFF2-40B4-BE49-F238E27FC236}">
                          <a16:creationId xmlns:a16="http://schemas.microsoft.com/office/drawing/2014/main" id="{3414F105-FBF9-2A33-36B8-438304AD73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4" name="Cube 333">
                      <a:extLst>
                        <a:ext uri="{FF2B5EF4-FFF2-40B4-BE49-F238E27FC236}">
                          <a16:creationId xmlns:a16="http://schemas.microsoft.com/office/drawing/2014/main" id="{DB3ECBEE-1906-8036-1162-860AD126AE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5" name="Cube 334">
                      <a:extLst>
                        <a:ext uri="{FF2B5EF4-FFF2-40B4-BE49-F238E27FC236}">
                          <a16:creationId xmlns:a16="http://schemas.microsoft.com/office/drawing/2014/main" id="{91DE428F-81C6-1B8E-4984-D9D1599A6A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6" name="Cube 335">
                      <a:extLst>
                        <a:ext uri="{FF2B5EF4-FFF2-40B4-BE49-F238E27FC236}">
                          <a16:creationId xmlns:a16="http://schemas.microsoft.com/office/drawing/2014/main" id="{3D6E6B33-2B7F-169C-5F14-4A92A11B86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7" name="Cube 336">
                      <a:extLst>
                        <a:ext uri="{FF2B5EF4-FFF2-40B4-BE49-F238E27FC236}">
                          <a16:creationId xmlns:a16="http://schemas.microsoft.com/office/drawing/2014/main" id="{6F3EA5F5-A281-15B7-7175-2616CB9B7A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356" name="Group 355">
                  <a:extLst>
                    <a:ext uri="{FF2B5EF4-FFF2-40B4-BE49-F238E27FC236}">
                      <a16:creationId xmlns:a16="http://schemas.microsoft.com/office/drawing/2014/main" id="{B11E74E0-9289-3825-DFEF-0DEDF265B3D0}"/>
                    </a:ext>
                  </a:extLst>
                </p:cNvPr>
                <p:cNvGrpSpPr/>
                <p:nvPr/>
              </p:nvGrpSpPr>
              <p:grpSpPr>
                <a:xfrm>
                  <a:off x="5279814" y="2324947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357" name="Group 356">
                    <a:extLst>
                      <a:ext uri="{FF2B5EF4-FFF2-40B4-BE49-F238E27FC236}">
                        <a16:creationId xmlns:a16="http://schemas.microsoft.com/office/drawing/2014/main" id="{2ADB62C6-79DB-C697-DEDB-D27894D2E741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79" name="Cube 378">
                      <a:extLst>
                        <a:ext uri="{FF2B5EF4-FFF2-40B4-BE49-F238E27FC236}">
                          <a16:creationId xmlns:a16="http://schemas.microsoft.com/office/drawing/2014/main" id="{BE323D27-E172-E009-BEC1-148760B7AB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0" name="Cube 379">
                      <a:extLst>
                        <a:ext uri="{FF2B5EF4-FFF2-40B4-BE49-F238E27FC236}">
                          <a16:creationId xmlns:a16="http://schemas.microsoft.com/office/drawing/2014/main" id="{4FE9D5F7-CEFA-633C-2F59-533A8BADE8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1" name="Cube 380">
                      <a:extLst>
                        <a:ext uri="{FF2B5EF4-FFF2-40B4-BE49-F238E27FC236}">
                          <a16:creationId xmlns:a16="http://schemas.microsoft.com/office/drawing/2014/main" id="{17A94583-A528-1E3C-B4CD-080BB45057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2" name="Cube 381">
                      <a:extLst>
                        <a:ext uri="{FF2B5EF4-FFF2-40B4-BE49-F238E27FC236}">
                          <a16:creationId xmlns:a16="http://schemas.microsoft.com/office/drawing/2014/main" id="{E8F40850-E615-A742-9A84-9B2737B83C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3" name="Cube 382">
                      <a:extLst>
                        <a:ext uri="{FF2B5EF4-FFF2-40B4-BE49-F238E27FC236}">
                          <a16:creationId xmlns:a16="http://schemas.microsoft.com/office/drawing/2014/main" id="{B0B50339-85D9-2847-49A3-6472B144CC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4" name="Cube 383">
                      <a:extLst>
                        <a:ext uri="{FF2B5EF4-FFF2-40B4-BE49-F238E27FC236}">
                          <a16:creationId xmlns:a16="http://schemas.microsoft.com/office/drawing/2014/main" id="{07CBAB40-9A95-0026-24B1-FAA639C205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58" name="Group 357">
                    <a:extLst>
                      <a:ext uri="{FF2B5EF4-FFF2-40B4-BE49-F238E27FC236}">
                        <a16:creationId xmlns:a16="http://schemas.microsoft.com/office/drawing/2014/main" id="{51583978-7C45-4362-B4F2-14C99BA8091E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73" name="Cube 372">
                      <a:extLst>
                        <a:ext uri="{FF2B5EF4-FFF2-40B4-BE49-F238E27FC236}">
                          <a16:creationId xmlns:a16="http://schemas.microsoft.com/office/drawing/2014/main" id="{3177535A-43F7-DA09-DDE5-781D4153DB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4" name="Cube 373">
                      <a:extLst>
                        <a:ext uri="{FF2B5EF4-FFF2-40B4-BE49-F238E27FC236}">
                          <a16:creationId xmlns:a16="http://schemas.microsoft.com/office/drawing/2014/main" id="{1BF4E0EF-D6BC-4797-E39F-9FB48AE8EB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5" name="Cube 374">
                      <a:extLst>
                        <a:ext uri="{FF2B5EF4-FFF2-40B4-BE49-F238E27FC236}">
                          <a16:creationId xmlns:a16="http://schemas.microsoft.com/office/drawing/2014/main" id="{754E3B64-4560-1A09-B696-6C7B631DFF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6" name="Cube 375">
                      <a:extLst>
                        <a:ext uri="{FF2B5EF4-FFF2-40B4-BE49-F238E27FC236}">
                          <a16:creationId xmlns:a16="http://schemas.microsoft.com/office/drawing/2014/main" id="{672867D5-BA95-37F0-AEAC-652E1E6FA5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7" name="Cube 376">
                      <a:extLst>
                        <a:ext uri="{FF2B5EF4-FFF2-40B4-BE49-F238E27FC236}">
                          <a16:creationId xmlns:a16="http://schemas.microsoft.com/office/drawing/2014/main" id="{8E5114B2-BE45-18DF-DF77-A9DC45BC06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8" name="Cube 377">
                      <a:extLst>
                        <a:ext uri="{FF2B5EF4-FFF2-40B4-BE49-F238E27FC236}">
                          <a16:creationId xmlns:a16="http://schemas.microsoft.com/office/drawing/2014/main" id="{97CCB279-553B-ED99-B6F9-E3B0761896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59" name="Group 358">
                    <a:extLst>
                      <a:ext uri="{FF2B5EF4-FFF2-40B4-BE49-F238E27FC236}">
                        <a16:creationId xmlns:a16="http://schemas.microsoft.com/office/drawing/2014/main" id="{A664CA9D-ABBB-1029-7309-3D291F261C2D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67" name="Cube 366">
                      <a:extLst>
                        <a:ext uri="{FF2B5EF4-FFF2-40B4-BE49-F238E27FC236}">
                          <a16:creationId xmlns:a16="http://schemas.microsoft.com/office/drawing/2014/main" id="{D1BA3095-92FB-FE02-A5A1-0A15AB36FB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8" name="Cube 367">
                      <a:extLst>
                        <a:ext uri="{FF2B5EF4-FFF2-40B4-BE49-F238E27FC236}">
                          <a16:creationId xmlns:a16="http://schemas.microsoft.com/office/drawing/2014/main" id="{9ED38C96-F233-7325-865A-7BAE9DF090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9" name="Cube 368">
                      <a:extLst>
                        <a:ext uri="{FF2B5EF4-FFF2-40B4-BE49-F238E27FC236}">
                          <a16:creationId xmlns:a16="http://schemas.microsoft.com/office/drawing/2014/main" id="{89872013-3DD3-FD23-F504-FE01946C86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0" name="Cube 369">
                      <a:extLst>
                        <a:ext uri="{FF2B5EF4-FFF2-40B4-BE49-F238E27FC236}">
                          <a16:creationId xmlns:a16="http://schemas.microsoft.com/office/drawing/2014/main" id="{B90950EF-514A-54DC-6683-4883B1FF9A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1" name="Cube 370">
                      <a:extLst>
                        <a:ext uri="{FF2B5EF4-FFF2-40B4-BE49-F238E27FC236}">
                          <a16:creationId xmlns:a16="http://schemas.microsoft.com/office/drawing/2014/main" id="{08F4E901-C2A5-70C8-7FD1-87002D5291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2" name="Cube 371">
                      <a:extLst>
                        <a:ext uri="{FF2B5EF4-FFF2-40B4-BE49-F238E27FC236}">
                          <a16:creationId xmlns:a16="http://schemas.microsoft.com/office/drawing/2014/main" id="{8250911A-A99F-E582-EBF5-FFC6605C9F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60" name="Group 359">
                    <a:extLst>
                      <a:ext uri="{FF2B5EF4-FFF2-40B4-BE49-F238E27FC236}">
                        <a16:creationId xmlns:a16="http://schemas.microsoft.com/office/drawing/2014/main" id="{97080F5D-9790-FAFB-DD81-C879F7CE6F00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61" name="Cube 360">
                      <a:extLst>
                        <a:ext uri="{FF2B5EF4-FFF2-40B4-BE49-F238E27FC236}">
                          <a16:creationId xmlns:a16="http://schemas.microsoft.com/office/drawing/2014/main" id="{9BE4C844-1AFA-8714-D98F-CE05C3E338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2" name="Cube 361">
                      <a:extLst>
                        <a:ext uri="{FF2B5EF4-FFF2-40B4-BE49-F238E27FC236}">
                          <a16:creationId xmlns:a16="http://schemas.microsoft.com/office/drawing/2014/main" id="{56A624A0-55E3-D0D6-FC00-AA14F18F74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3" name="Cube 362">
                      <a:extLst>
                        <a:ext uri="{FF2B5EF4-FFF2-40B4-BE49-F238E27FC236}">
                          <a16:creationId xmlns:a16="http://schemas.microsoft.com/office/drawing/2014/main" id="{EDFDCB8E-1943-F661-305D-051115B6B9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4" name="Cube 363">
                      <a:extLst>
                        <a:ext uri="{FF2B5EF4-FFF2-40B4-BE49-F238E27FC236}">
                          <a16:creationId xmlns:a16="http://schemas.microsoft.com/office/drawing/2014/main" id="{F18A1F40-53B9-4015-75EF-37DBE89B6B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5" name="Cube 364">
                      <a:extLst>
                        <a:ext uri="{FF2B5EF4-FFF2-40B4-BE49-F238E27FC236}">
                          <a16:creationId xmlns:a16="http://schemas.microsoft.com/office/drawing/2014/main" id="{E3C6438E-977F-D487-6C59-C1F5067789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6" name="Cube 365">
                      <a:extLst>
                        <a:ext uri="{FF2B5EF4-FFF2-40B4-BE49-F238E27FC236}">
                          <a16:creationId xmlns:a16="http://schemas.microsoft.com/office/drawing/2014/main" id="{6E65F5C1-9DFD-9F57-72B4-8F8686CAA5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385" name="Group 384">
                  <a:extLst>
                    <a:ext uri="{FF2B5EF4-FFF2-40B4-BE49-F238E27FC236}">
                      <a16:creationId xmlns:a16="http://schemas.microsoft.com/office/drawing/2014/main" id="{9F847082-5F04-141B-F93A-8D6A3A89A245}"/>
                    </a:ext>
                  </a:extLst>
                </p:cNvPr>
                <p:cNvGrpSpPr/>
                <p:nvPr/>
              </p:nvGrpSpPr>
              <p:grpSpPr>
                <a:xfrm>
                  <a:off x="5280660" y="197104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386" name="Group 385">
                    <a:extLst>
                      <a:ext uri="{FF2B5EF4-FFF2-40B4-BE49-F238E27FC236}">
                        <a16:creationId xmlns:a16="http://schemas.microsoft.com/office/drawing/2014/main" id="{1C0D2E01-B4E0-25D0-7377-39E873A51E32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08" name="Cube 407">
                      <a:extLst>
                        <a:ext uri="{FF2B5EF4-FFF2-40B4-BE49-F238E27FC236}">
                          <a16:creationId xmlns:a16="http://schemas.microsoft.com/office/drawing/2014/main" id="{2DE20C06-A2E4-41F6-FBF2-8ABBA26DDC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9" name="Cube 408">
                      <a:extLst>
                        <a:ext uri="{FF2B5EF4-FFF2-40B4-BE49-F238E27FC236}">
                          <a16:creationId xmlns:a16="http://schemas.microsoft.com/office/drawing/2014/main" id="{731F79E2-613B-474B-C24F-2FE11FE533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0" name="Cube 409">
                      <a:extLst>
                        <a:ext uri="{FF2B5EF4-FFF2-40B4-BE49-F238E27FC236}">
                          <a16:creationId xmlns:a16="http://schemas.microsoft.com/office/drawing/2014/main" id="{768A70EC-488A-523B-B3BF-E38185C73A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1" name="Cube 410">
                      <a:extLst>
                        <a:ext uri="{FF2B5EF4-FFF2-40B4-BE49-F238E27FC236}">
                          <a16:creationId xmlns:a16="http://schemas.microsoft.com/office/drawing/2014/main" id="{F30E0C54-28F9-ECB2-1E49-E36C7F5643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2" name="Cube 411">
                      <a:extLst>
                        <a:ext uri="{FF2B5EF4-FFF2-40B4-BE49-F238E27FC236}">
                          <a16:creationId xmlns:a16="http://schemas.microsoft.com/office/drawing/2014/main" id="{9ED01813-0CB0-597C-C770-8494E9AE4B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3" name="Cube 412">
                      <a:extLst>
                        <a:ext uri="{FF2B5EF4-FFF2-40B4-BE49-F238E27FC236}">
                          <a16:creationId xmlns:a16="http://schemas.microsoft.com/office/drawing/2014/main" id="{C064F51B-7729-A972-B2F4-FB5CC1DE9C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87" name="Group 386">
                    <a:extLst>
                      <a:ext uri="{FF2B5EF4-FFF2-40B4-BE49-F238E27FC236}">
                        <a16:creationId xmlns:a16="http://schemas.microsoft.com/office/drawing/2014/main" id="{05978067-1F46-080A-5E2D-84871DE28FBF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02" name="Cube 401">
                      <a:extLst>
                        <a:ext uri="{FF2B5EF4-FFF2-40B4-BE49-F238E27FC236}">
                          <a16:creationId xmlns:a16="http://schemas.microsoft.com/office/drawing/2014/main" id="{EA5C69B1-7228-2F31-6589-9E7CB4D098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3" name="Cube 402">
                      <a:extLst>
                        <a:ext uri="{FF2B5EF4-FFF2-40B4-BE49-F238E27FC236}">
                          <a16:creationId xmlns:a16="http://schemas.microsoft.com/office/drawing/2014/main" id="{8CD26DB5-9E67-E42C-8376-7A105059C7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4" name="Cube 403">
                      <a:extLst>
                        <a:ext uri="{FF2B5EF4-FFF2-40B4-BE49-F238E27FC236}">
                          <a16:creationId xmlns:a16="http://schemas.microsoft.com/office/drawing/2014/main" id="{1081ED6F-472B-AA09-A9C2-8955F41B57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5" name="Cube 404">
                      <a:extLst>
                        <a:ext uri="{FF2B5EF4-FFF2-40B4-BE49-F238E27FC236}">
                          <a16:creationId xmlns:a16="http://schemas.microsoft.com/office/drawing/2014/main" id="{48884C60-F877-1470-CC16-5A9A9354B3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6" name="Cube 405">
                      <a:extLst>
                        <a:ext uri="{FF2B5EF4-FFF2-40B4-BE49-F238E27FC236}">
                          <a16:creationId xmlns:a16="http://schemas.microsoft.com/office/drawing/2014/main" id="{77245F4B-C91A-2174-B88E-9C1A85C539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7" name="Cube 406">
                      <a:extLst>
                        <a:ext uri="{FF2B5EF4-FFF2-40B4-BE49-F238E27FC236}">
                          <a16:creationId xmlns:a16="http://schemas.microsoft.com/office/drawing/2014/main" id="{57504970-50AE-8E1D-A001-6D73A9509A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88" name="Group 387">
                    <a:extLst>
                      <a:ext uri="{FF2B5EF4-FFF2-40B4-BE49-F238E27FC236}">
                        <a16:creationId xmlns:a16="http://schemas.microsoft.com/office/drawing/2014/main" id="{D27F3054-1FD7-883E-7B7E-4184144AC73F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96" name="Cube 395">
                      <a:extLst>
                        <a:ext uri="{FF2B5EF4-FFF2-40B4-BE49-F238E27FC236}">
                          <a16:creationId xmlns:a16="http://schemas.microsoft.com/office/drawing/2014/main" id="{5BC67DBD-8193-4EF8-6675-04EC16295D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7" name="Cube 396">
                      <a:extLst>
                        <a:ext uri="{FF2B5EF4-FFF2-40B4-BE49-F238E27FC236}">
                          <a16:creationId xmlns:a16="http://schemas.microsoft.com/office/drawing/2014/main" id="{53A08A1E-B540-78A0-5C29-237CF7A1C5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8" name="Cube 397">
                      <a:extLst>
                        <a:ext uri="{FF2B5EF4-FFF2-40B4-BE49-F238E27FC236}">
                          <a16:creationId xmlns:a16="http://schemas.microsoft.com/office/drawing/2014/main" id="{27191292-D00F-B095-3F9C-C3FFADE873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9" name="Cube 398">
                      <a:extLst>
                        <a:ext uri="{FF2B5EF4-FFF2-40B4-BE49-F238E27FC236}">
                          <a16:creationId xmlns:a16="http://schemas.microsoft.com/office/drawing/2014/main" id="{7C482924-7EAD-03CC-345C-8AD7E164DB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0" name="Cube 399">
                      <a:extLst>
                        <a:ext uri="{FF2B5EF4-FFF2-40B4-BE49-F238E27FC236}">
                          <a16:creationId xmlns:a16="http://schemas.microsoft.com/office/drawing/2014/main" id="{EE03C6C1-4F71-4239-4C40-FB971A5893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1" name="Cube 400">
                      <a:extLst>
                        <a:ext uri="{FF2B5EF4-FFF2-40B4-BE49-F238E27FC236}">
                          <a16:creationId xmlns:a16="http://schemas.microsoft.com/office/drawing/2014/main" id="{255D3E11-6B83-ED41-EC55-AEFD6DDFA9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89" name="Group 388">
                    <a:extLst>
                      <a:ext uri="{FF2B5EF4-FFF2-40B4-BE49-F238E27FC236}">
                        <a16:creationId xmlns:a16="http://schemas.microsoft.com/office/drawing/2014/main" id="{41C10D5D-438D-6C04-1558-9B3B479DF04C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90" name="Cube 389">
                      <a:extLst>
                        <a:ext uri="{FF2B5EF4-FFF2-40B4-BE49-F238E27FC236}">
                          <a16:creationId xmlns:a16="http://schemas.microsoft.com/office/drawing/2014/main" id="{2FBC8259-9A33-7497-0CAA-6902C230D4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1" name="Cube 390">
                      <a:extLst>
                        <a:ext uri="{FF2B5EF4-FFF2-40B4-BE49-F238E27FC236}">
                          <a16:creationId xmlns:a16="http://schemas.microsoft.com/office/drawing/2014/main" id="{A55EDF2C-AC2C-E666-B032-A050A2DA4F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2" name="Cube 391">
                      <a:extLst>
                        <a:ext uri="{FF2B5EF4-FFF2-40B4-BE49-F238E27FC236}">
                          <a16:creationId xmlns:a16="http://schemas.microsoft.com/office/drawing/2014/main" id="{D5F71AE2-07A5-4FB6-44B3-828FF57C1E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3" name="Cube 392">
                      <a:extLst>
                        <a:ext uri="{FF2B5EF4-FFF2-40B4-BE49-F238E27FC236}">
                          <a16:creationId xmlns:a16="http://schemas.microsoft.com/office/drawing/2014/main" id="{79026829-B15E-E026-59E8-300A2F4055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4" name="Cube 393">
                      <a:extLst>
                        <a:ext uri="{FF2B5EF4-FFF2-40B4-BE49-F238E27FC236}">
                          <a16:creationId xmlns:a16="http://schemas.microsoft.com/office/drawing/2014/main" id="{70D7BB7D-40ED-18C4-7999-F0F4F6AE67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5" name="Cube 394">
                      <a:extLst>
                        <a:ext uri="{FF2B5EF4-FFF2-40B4-BE49-F238E27FC236}">
                          <a16:creationId xmlns:a16="http://schemas.microsoft.com/office/drawing/2014/main" id="{4CA8019C-C91F-4158-C455-FC3E2E912A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/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415" name="Group 414">
                <a:extLst>
                  <a:ext uri="{FF2B5EF4-FFF2-40B4-BE49-F238E27FC236}">
                    <a16:creationId xmlns:a16="http://schemas.microsoft.com/office/drawing/2014/main" id="{B2A54D84-FAF6-A2BF-488D-DAEDD123A4B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85664" y="1468963"/>
                <a:ext cx="1250836" cy="914400"/>
                <a:chOff x="5278120" y="1971040"/>
                <a:chExt cx="2578100" cy="1884680"/>
              </a:xfrm>
              <a:solidFill>
                <a:schemeClr val="tx1">
                  <a:lumMod val="75000"/>
                  <a:lumOff val="25000"/>
                  <a:alpha val="53037"/>
                </a:schemeClr>
              </a:solidFill>
            </p:grpSpPr>
            <p:grpSp>
              <p:nvGrpSpPr>
                <p:cNvPr id="416" name="Group 415">
                  <a:extLst>
                    <a:ext uri="{FF2B5EF4-FFF2-40B4-BE49-F238E27FC236}">
                      <a16:creationId xmlns:a16="http://schemas.microsoft.com/office/drawing/2014/main" id="{75C388C0-7683-6177-7CA9-30BA10A4F3C3}"/>
                    </a:ext>
                  </a:extLst>
                </p:cNvPr>
                <p:cNvGrpSpPr/>
                <p:nvPr/>
              </p:nvGrpSpPr>
              <p:grpSpPr>
                <a:xfrm>
                  <a:off x="5278120" y="303276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504" name="Group 503">
                    <a:extLst>
                      <a:ext uri="{FF2B5EF4-FFF2-40B4-BE49-F238E27FC236}">
                        <a16:creationId xmlns:a16="http://schemas.microsoft.com/office/drawing/2014/main" id="{67020DC8-BE24-9990-6944-C30B5209F831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526" name="Cube 525">
                      <a:extLst>
                        <a:ext uri="{FF2B5EF4-FFF2-40B4-BE49-F238E27FC236}">
                          <a16:creationId xmlns:a16="http://schemas.microsoft.com/office/drawing/2014/main" id="{425DAA29-09B9-3A9F-E4CB-F480D9C3B4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7" name="Cube 526">
                      <a:extLst>
                        <a:ext uri="{FF2B5EF4-FFF2-40B4-BE49-F238E27FC236}">
                          <a16:creationId xmlns:a16="http://schemas.microsoft.com/office/drawing/2014/main" id="{3C5DD729-85CF-BB9E-8CFE-313B0365B9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8" name="Cube 527">
                      <a:extLst>
                        <a:ext uri="{FF2B5EF4-FFF2-40B4-BE49-F238E27FC236}">
                          <a16:creationId xmlns:a16="http://schemas.microsoft.com/office/drawing/2014/main" id="{A9C7BD31-DDE1-1B48-B662-B06508BD7C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9" name="Cube 528">
                      <a:extLst>
                        <a:ext uri="{FF2B5EF4-FFF2-40B4-BE49-F238E27FC236}">
                          <a16:creationId xmlns:a16="http://schemas.microsoft.com/office/drawing/2014/main" id="{814C1FAD-AB2C-C283-88DE-99B64FD506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0" name="Cube 529">
                      <a:extLst>
                        <a:ext uri="{FF2B5EF4-FFF2-40B4-BE49-F238E27FC236}">
                          <a16:creationId xmlns:a16="http://schemas.microsoft.com/office/drawing/2014/main" id="{E2CD5B9C-59BC-AB63-E898-793C799E23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1" name="Cube 530">
                      <a:extLst>
                        <a:ext uri="{FF2B5EF4-FFF2-40B4-BE49-F238E27FC236}">
                          <a16:creationId xmlns:a16="http://schemas.microsoft.com/office/drawing/2014/main" id="{43B529DF-58F2-F1F1-877B-9DE0997C31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05" name="Group 504">
                    <a:extLst>
                      <a:ext uri="{FF2B5EF4-FFF2-40B4-BE49-F238E27FC236}">
                        <a16:creationId xmlns:a16="http://schemas.microsoft.com/office/drawing/2014/main" id="{A50C635F-E43D-E351-9D02-31515C712936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520" name="Cube 519">
                      <a:extLst>
                        <a:ext uri="{FF2B5EF4-FFF2-40B4-BE49-F238E27FC236}">
                          <a16:creationId xmlns:a16="http://schemas.microsoft.com/office/drawing/2014/main" id="{3AB2F067-98D5-5550-C40A-FE3372C4FB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1" name="Cube 520">
                      <a:extLst>
                        <a:ext uri="{FF2B5EF4-FFF2-40B4-BE49-F238E27FC236}">
                          <a16:creationId xmlns:a16="http://schemas.microsoft.com/office/drawing/2014/main" id="{9E4E1BA3-4D3F-B00E-6F81-B667EADFAB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2" name="Cube 521">
                      <a:extLst>
                        <a:ext uri="{FF2B5EF4-FFF2-40B4-BE49-F238E27FC236}">
                          <a16:creationId xmlns:a16="http://schemas.microsoft.com/office/drawing/2014/main" id="{2FAC8B8F-D9E8-5A7B-949C-B22D1C8AC7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3" name="Cube 522">
                      <a:extLst>
                        <a:ext uri="{FF2B5EF4-FFF2-40B4-BE49-F238E27FC236}">
                          <a16:creationId xmlns:a16="http://schemas.microsoft.com/office/drawing/2014/main" id="{F3F90A9B-12FD-EA2C-CAD3-59396AF4B1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4" name="Cube 523">
                      <a:extLst>
                        <a:ext uri="{FF2B5EF4-FFF2-40B4-BE49-F238E27FC236}">
                          <a16:creationId xmlns:a16="http://schemas.microsoft.com/office/drawing/2014/main" id="{1DCAF447-0166-80E0-53B2-02367B20F3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5" name="Cube 524">
                      <a:extLst>
                        <a:ext uri="{FF2B5EF4-FFF2-40B4-BE49-F238E27FC236}">
                          <a16:creationId xmlns:a16="http://schemas.microsoft.com/office/drawing/2014/main" id="{E1469868-F33F-9316-0701-ED35CD3550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06" name="Group 505">
                    <a:extLst>
                      <a:ext uri="{FF2B5EF4-FFF2-40B4-BE49-F238E27FC236}">
                        <a16:creationId xmlns:a16="http://schemas.microsoft.com/office/drawing/2014/main" id="{AF8C237D-5B68-F510-198B-42FCD9978514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514" name="Cube 513">
                      <a:extLst>
                        <a:ext uri="{FF2B5EF4-FFF2-40B4-BE49-F238E27FC236}">
                          <a16:creationId xmlns:a16="http://schemas.microsoft.com/office/drawing/2014/main" id="{3707DBDA-80B7-7FF5-A9C1-2C6FC1C36E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5" name="Cube 514">
                      <a:extLst>
                        <a:ext uri="{FF2B5EF4-FFF2-40B4-BE49-F238E27FC236}">
                          <a16:creationId xmlns:a16="http://schemas.microsoft.com/office/drawing/2014/main" id="{73CDEF25-D47E-C520-C2B0-8F28F3B706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6" name="Cube 515">
                      <a:extLst>
                        <a:ext uri="{FF2B5EF4-FFF2-40B4-BE49-F238E27FC236}">
                          <a16:creationId xmlns:a16="http://schemas.microsoft.com/office/drawing/2014/main" id="{CB573CFF-175A-EF2D-5BAB-476B5E3341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7" name="Cube 516">
                      <a:extLst>
                        <a:ext uri="{FF2B5EF4-FFF2-40B4-BE49-F238E27FC236}">
                          <a16:creationId xmlns:a16="http://schemas.microsoft.com/office/drawing/2014/main" id="{3B848330-DB04-F53C-E805-26FE08431E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8" name="Cube 517">
                      <a:extLst>
                        <a:ext uri="{FF2B5EF4-FFF2-40B4-BE49-F238E27FC236}">
                          <a16:creationId xmlns:a16="http://schemas.microsoft.com/office/drawing/2014/main" id="{EBB7904D-182F-55EC-DF08-337E8C1390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9" name="Cube 518">
                      <a:extLst>
                        <a:ext uri="{FF2B5EF4-FFF2-40B4-BE49-F238E27FC236}">
                          <a16:creationId xmlns:a16="http://schemas.microsoft.com/office/drawing/2014/main" id="{8040C20C-05E0-C5CE-BB41-E2AF88C111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07" name="Group 506">
                    <a:extLst>
                      <a:ext uri="{FF2B5EF4-FFF2-40B4-BE49-F238E27FC236}">
                        <a16:creationId xmlns:a16="http://schemas.microsoft.com/office/drawing/2014/main" id="{0BBD1F88-3F74-8BCB-8005-061C23BDC401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508" name="Cube 507">
                      <a:extLst>
                        <a:ext uri="{FF2B5EF4-FFF2-40B4-BE49-F238E27FC236}">
                          <a16:creationId xmlns:a16="http://schemas.microsoft.com/office/drawing/2014/main" id="{24DC1E26-DB4B-52AF-766F-FFBFAB7A04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9" name="Cube 508">
                      <a:extLst>
                        <a:ext uri="{FF2B5EF4-FFF2-40B4-BE49-F238E27FC236}">
                          <a16:creationId xmlns:a16="http://schemas.microsoft.com/office/drawing/2014/main" id="{93C92185-C8A6-BE47-563D-EF184FA164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0" name="Cube 509">
                      <a:extLst>
                        <a:ext uri="{FF2B5EF4-FFF2-40B4-BE49-F238E27FC236}">
                          <a16:creationId xmlns:a16="http://schemas.microsoft.com/office/drawing/2014/main" id="{C9D2F536-F8C3-8097-E743-D1185A1225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1" name="Cube 510">
                      <a:extLst>
                        <a:ext uri="{FF2B5EF4-FFF2-40B4-BE49-F238E27FC236}">
                          <a16:creationId xmlns:a16="http://schemas.microsoft.com/office/drawing/2014/main" id="{F41416DD-03EB-C36C-CB00-482D60EA09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2" name="Cube 511">
                      <a:extLst>
                        <a:ext uri="{FF2B5EF4-FFF2-40B4-BE49-F238E27FC236}">
                          <a16:creationId xmlns:a16="http://schemas.microsoft.com/office/drawing/2014/main" id="{49A5987F-C4FE-BF66-31BD-69A61521AE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3" name="Cube 512">
                      <a:extLst>
                        <a:ext uri="{FF2B5EF4-FFF2-40B4-BE49-F238E27FC236}">
                          <a16:creationId xmlns:a16="http://schemas.microsoft.com/office/drawing/2014/main" id="{0B8B4B94-13C0-E227-599F-057F3B40E1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417" name="Group 416">
                  <a:extLst>
                    <a:ext uri="{FF2B5EF4-FFF2-40B4-BE49-F238E27FC236}">
                      <a16:creationId xmlns:a16="http://schemas.microsoft.com/office/drawing/2014/main" id="{71D331CF-428B-5B5B-2E31-274E1E3BFB93}"/>
                    </a:ext>
                  </a:extLst>
                </p:cNvPr>
                <p:cNvGrpSpPr/>
                <p:nvPr/>
              </p:nvGrpSpPr>
              <p:grpSpPr>
                <a:xfrm>
                  <a:off x="5278967" y="2678854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476" name="Group 475">
                    <a:extLst>
                      <a:ext uri="{FF2B5EF4-FFF2-40B4-BE49-F238E27FC236}">
                        <a16:creationId xmlns:a16="http://schemas.microsoft.com/office/drawing/2014/main" id="{682A7221-782D-8361-9596-AA243E2D8525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98" name="Cube 497">
                      <a:extLst>
                        <a:ext uri="{FF2B5EF4-FFF2-40B4-BE49-F238E27FC236}">
                          <a16:creationId xmlns:a16="http://schemas.microsoft.com/office/drawing/2014/main" id="{ADF93308-D3A5-FB06-51B5-5DB4A0C830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9" name="Cube 498">
                      <a:extLst>
                        <a:ext uri="{FF2B5EF4-FFF2-40B4-BE49-F238E27FC236}">
                          <a16:creationId xmlns:a16="http://schemas.microsoft.com/office/drawing/2014/main" id="{1C2B1A43-52B3-494B-7718-61655B1DCD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0" name="Cube 499">
                      <a:extLst>
                        <a:ext uri="{FF2B5EF4-FFF2-40B4-BE49-F238E27FC236}">
                          <a16:creationId xmlns:a16="http://schemas.microsoft.com/office/drawing/2014/main" id="{413CE5A6-B3C5-7D04-E71E-59E2DD0806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1" name="Cube 500">
                      <a:extLst>
                        <a:ext uri="{FF2B5EF4-FFF2-40B4-BE49-F238E27FC236}">
                          <a16:creationId xmlns:a16="http://schemas.microsoft.com/office/drawing/2014/main" id="{2CBE65FE-9074-6726-A903-93BAAAF5F0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2" name="Cube 501">
                      <a:extLst>
                        <a:ext uri="{FF2B5EF4-FFF2-40B4-BE49-F238E27FC236}">
                          <a16:creationId xmlns:a16="http://schemas.microsoft.com/office/drawing/2014/main" id="{C00B38DE-A7E4-49D4-18BF-14BFE4298F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3" name="Cube 502">
                      <a:extLst>
                        <a:ext uri="{FF2B5EF4-FFF2-40B4-BE49-F238E27FC236}">
                          <a16:creationId xmlns:a16="http://schemas.microsoft.com/office/drawing/2014/main" id="{BD529015-CA47-E8B7-0DBD-17651D20EB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77" name="Group 476">
                    <a:extLst>
                      <a:ext uri="{FF2B5EF4-FFF2-40B4-BE49-F238E27FC236}">
                        <a16:creationId xmlns:a16="http://schemas.microsoft.com/office/drawing/2014/main" id="{6DFEC0D0-B17E-B21B-76B4-B64E240EA0B0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92" name="Cube 491">
                      <a:extLst>
                        <a:ext uri="{FF2B5EF4-FFF2-40B4-BE49-F238E27FC236}">
                          <a16:creationId xmlns:a16="http://schemas.microsoft.com/office/drawing/2014/main" id="{12A3815E-5E54-B55A-1EB2-F8B4F9C683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3" name="Cube 492">
                      <a:extLst>
                        <a:ext uri="{FF2B5EF4-FFF2-40B4-BE49-F238E27FC236}">
                          <a16:creationId xmlns:a16="http://schemas.microsoft.com/office/drawing/2014/main" id="{C05B7042-99DF-99CE-C214-EB7044BE12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4" name="Cube 493">
                      <a:extLst>
                        <a:ext uri="{FF2B5EF4-FFF2-40B4-BE49-F238E27FC236}">
                          <a16:creationId xmlns:a16="http://schemas.microsoft.com/office/drawing/2014/main" id="{C5523CC1-53C8-23DD-DC4C-A3F73D052F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5" name="Cube 494">
                      <a:extLst>
                        <a:ext uri="{FF2B5EF4-FFF2-40B4-BE49-F238E27FC236}">
                          <a16:creationId xmlns:a16="http://schemas.microsoft.com/office/drawing/2014/main" id="{8A4E909A-929D-8919-2454-61F22397EE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6" name="Cube 495">
                      <a:extLst>
                        <a:ext uri="{FF2B5EF4-FFF2-40B4-BE49-F238E27FC236}">
                          <a16:creationId xmlns:a16="http://schemas.microsoft.com/office/drawing/2014/main" id="{2972E87F-988A-C534-DB51-69A4BA094E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7" name="Cube 496">
                      <a:extLst>
                        <a:ext uri="{FF2B5EF4-FFF2-40B4-BE49-F238E27FC236}">
                          <a16:creationId xmlns:a16="http://schemas.microsoft.com/office/drawing/2014/main" id="{334CB5C1-DA06-E907-633B-C85EB10A26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78" name="Group 477">
                    <a:extLst>
                      <a:ext uri="{FF2B5EF4-FFF2-40B4-BE49-F238E27FC236}">
                        <a16:creationId xmlns:a16="http://schemas.microsoft.com/office/drawing/2014/main" id="{25411E5A-5C14-669E-30EA-14F9EB1FDE4D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86" name="Cube 485">
                      <a:extLst>
                        <a:ext uri="{FF2B5EF4-FFF2-40B4-BE49-F238E27FC236}">
                          <a16:creationId xmlns:a16="http://schemas.microsoft.com/office/drawing/2014/main" id="{264990A9-94B6-3DB0-C69D-21043FE2C7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7" name="Cube 486">
                      <a:extLst>
                        <a:ext uri="{FF2B5EF4-FFF2-40B4-BE49-F238E27FC236}">
                          <a16:creationId xmlns:a16="http://schemas.microsoft.com/office/drawing/2014/main" id="{83E4E8D7-F20A-3021-F0C8-0089A1A119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8" name="Cube 487">
                      <a:extLst>
                        <a:ext uri="{FF2B5EF4-FFF2-40B4-BE49-F238E27FC236}">
                          <a16:creationId xmlns:a16="http://schemas.microsoft.com/office/drawing/2014/main" id="{81683BD3-8405-E401-C2F7-01A080483A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9" name="Cube 488">
                      <a:extLst>
                        <a:ext uri="{FF2B5EF4-FFF2-40B4-BE49-F238E27FC236}">
                          <a16:creationId xmlns:a16="http://schemas.microsoft.com/office/drawing/2014/main" id="{688B2380-21BB-5875-693B-D43D3FD403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0" name="Cube 489">
                      <a:extLst>
                        <a:ext uri="{FF2B5EF4-FFF2-40B4-BE49-F238E27FC236}">
                          <a16:creationId xmlns:a16="http://schemas.microsoft.com/office/drawing/2014/main" id="{1D0AE99F-06C9-B615-3697-2CC8B007DB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1" name="Cube 490">
                      <a:extLst>
                        <a:ext uri="{FF2B5EF4-FFF2-40B4-BE49-F238E27FC236}">
                          <a16:creationId xmlns:a16="http://schemas.microsoft.com/office/drawing/2014/main" id="{F2A22080-1ED9-B541-0223-49756E6C9F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79" name="Group 478">
                    <a:extLst>
                      <a:ext uri="{FF2B5EF4-FFF2-40B4-BE49-F238E27FC236}">
                        <a16:creationId xmlns:a16="http://schemas.microsoft.com/office/drawing/2014/main" id="{5A3F1C16-160E-E06E-7177-08923CEF95EB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80" name="Cube 479">
                      <a:extLst>
                        <a:ext uri="{FF2B5EF4-FFF2-40B4-BE49-F238E27FC236}">
                          <a16:creationId xmlns:a16="http://schemas.microsoft.com/office/drawing/2014/main" id="{BEEEAD64-23C8-0D22-7309-FE1E19DFA8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1" name="Cube 480">
                      <a:extLst>
                        <a:ext uri="{FF2B5EF4-FFF2-40B4-BE49-F238E27FC236}">
                          <a16:creationId xmlns:a16="http://schemas.microsoft.com/office/drawing/2014/main" id="{447B0CB4-ED50-9965-913C-D02D6F19B5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2" name="Cube 481">
                      <a:extLst>
                        <a:ext uri="{FF2B5EF4-FFF2-40B4-BE49-F238E27FC236}">
                          <a16:creationId xmlns:a16="http://schemas.microsoft.com/office/drawing/2014/main" id="{0A1386FE-0077-7099-11E6-9BCF6324CB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3" name="Cube 482">
                      <a:extLst>
                        <a:ext uri="{FF2B5EF4-FFF2-40B4-BE49-F238E27FC236}">
                          <a16:creationId xmlns:a16="http://schemas.microsoft.com/office/drawing/2014/main" id="{E8F1BCA1-B1A2-E48B-C169-E7FBE35C07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4" name="Cube 483">
                      <a:extLst>
                        <a:ext uri="{FF2B5EF4-FFF2-40B4-BE49-F238E27FC236}">
                          <a16:creationId xmlns:a16="http://schemas.microsoft.com/office/drawing/2014/main" id="{757AD2FD-37B7-EF36-F7AB-9CAAD84E3D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5" name="Cube 484">
                      <a:extLst>
                        <a:ext uri="{FF2B5EF4-FFF2-40B4-BE49-F238E27FC236}">
                          <a16:creationId xmlns:a16="http://schemas.microsoft.com/office/drawing/2014/main" id="{EDA69634-B357-6673-ADD1-349EFEA0BA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418" name="Group 417">
                  <a:extLst>
                    <a:ext uri="{FF2B5EF4-FFF2-40B4-BE49-F238E27FC236}">
                      <a16:creationId xmlns:a16="http://schemas.microsoft.com/office/drawing/2014/main" id="{904BEE82-3AE3-D82F-C658-3A8E85A88028}"/>
                    </a:ext>
                  </a:extLst>
                </p:cNvPr>
                <p:cNvGrpSpPr/>
                <p:nvPr/>
              </p:nvGrpSpPr>
              <p:grpSpPr>
                <a:xfrm>
                  <a:off x="5279814" y="2324947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448" name="Group 447">
                    <a:extLst>
                      <a:ext uri="{FF2B5EF4-FFF2-40B4-BE49-F238E27FC236}">
                        <a16:creationId xmlns:a16="http://schemas.microsoft.com/office/drawing/2014/main" id="{0001CC3A-6643-9A59-9C8F-C212D8993725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70" name="Cube 469">
                      <a:extLst>
                        <a:ext uri="{FF2B5EF4-FFF2-40B4-BE49-F238E27FC236}">
                          <a16:creationId xmlns:a16="http://schemas.microsoft.com/office/drawing/2014/main" id="{F39AA2E8-CF23-45D2-E988-01DEB2B675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1" name="Cube 470">
                      <a:extLst>
                        <a:ext uri="{FF2B5EF4-FFF2-40B4-BE49-F238E27FC236}">
                          <a16:creationId xmlns:a16="http://schemas.microsoft.com/office/drawing/2014/main" id="{BF01338C-2245-F669-DF03-775C74FA16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2" name="Cube 471">
                      <a:extLst>
                        <a:ext uri="{FF2B5EF4-FFF2-40B4-BE49-F238E27FC236}">
                          <a16:creationId xmlns:a16="http://schemas.microsoft.com/office/drawing/2014/main" id="{3B26FAA3-6BA7-76FE-B1BF-6BD946A74B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3" name="Cube 472">
                      <a:extLst>
                        <a:ext uri="{FF2B5EF4-FFF2-40B4-BE49-F238E27FC236}">
                          <a16:creationId xmlns:a16="http://schemas.microsoft.com/office/drawing/2014/main" id="{34E719FF-C26D-1BC2-847C-3B7910C2F5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4" name="Cube 473">
                      <a:extLst>
                        <a:ext uri="{FF2B5EF4-FFF2-40B4-BE49-F238E27FC236}">
                          <a16:creationId xmlns:a16="http://schemas.microsoft.com/office/drawing/2014/main" id="{6806FB39-03ED-31EE-1D9E-BB67AD2D72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5" name="Cube 474">
                      <a:extLst>
                        <a:ext uri="{FF2B5EF4-FFF2-40B4-BE49-F238E27FC236}">
                          <a16:creationId xmlns:a16="http://schemas.microsoft.com/office/drawing/2014/main" id="{8E6E29F1-163E-2A29-ED15-8C7698F94D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49" name="Group 448">
                    <a:extLst>
                      <a:ext uri="{FF2B5EF4-FFF2-40B4-BE49-F238E27FC236}">
                        <a16:creationId xmlns:a16="http://schemas.microsoft.com/office/drawing/2014/main" id="{BE31AE96-ACC0-4805-8D15-D26EE86B6E0A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64" name="Cube 463">
                      <a:extLst>
                        <a:ext uri="{FF2B5EF4-FFF2-40B4-BE49-F238E27FC236}">
                          <a16:creationId xmlns:a16="http://schemas.microsoft.com/office/drawing/2014/main" id="{37A1CAFF-2E3B-E4F4-4098-5E5A68A8BF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5" name="Cube 464">
                      <a:extLst>
                        <a:ext uri="{FF2B5EF4-FFF2-40B4-BE49-F238E27FC236}">
                          <a16:creationId xmlns:a16="http://schemas.microsoft.com/office/drawing/2014/main" id="{C5285737-D84A-D4AA-7200-8E7F8BBD61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6" name="Cube 465">
                      <a:extLst>
                        <a:ext uri="{FF2B5EF4-FFF2-40B4-BE49-F238E27FC236}">
                          <a16:creationId xmlns:a16="http://schemas.microsoft.com/office/drawing/2014/main" id="{517C9941-CE84-C99C-E994-C59BB258C3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7" name="Cube 466">
                      <a:extLst>
                        <a:ext uri="{FF2B5EF4-FFF2-40B4-BE49-F238E27FC236}">
                          <a16:creationId xmlns:a16="http://schemas.microsoft.com/office/drawing/2014/main" id="{E5A78BB3-B32C-1468-29B2-892387A544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8" name="Cube 467">
                      <a:extLst>
                        <a:ext uri="{FF2B5EF4-FFF2-40B4-BE49-F238E27FC236}">
                          <a16:creationId xmlns:a16="http://schemas.microsoft.com/office/drawing/2014/main" id="{CB6B6F2E-17A2-8A07-3A01-B63B43A025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9" name="Cube 468">
                      <a:extLst>
                        <a:ext uri="{FF2B5EF4-FFF2-40B4-BE49-F238E27FC236}">
                          <a16:creationId xmlns:a16="http://schemas.microsoft.com/office/drawing/2014/main" id="{C36EB8EA-C637-9030-1C1E-8B370A027E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50" name="Group 449">
                    <a:extLst>
                      <a:ext uri="{FF2B5EF4-FFF2-40B4-BE49-F238E27FC236}">
                        <a16:creationId xmlns:a16="http://schemas.microsoft.com/office/drawing/2014/main" id="{AB6F0D27-C11F-328A-DB78-4802B8D6E5E2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58" name="Cube 457">
                      <a:extLst>
                        <a:ext uri="{FF2B5EF4-FFF2-40B4-BE49-F238E27FC236}">
                          <a16:creationId xmlns:a16="http://schemas.microsoft.com/office/drawing/2014/main" id="{9DC0CC6C-5538-1C80-2E27-1F8BBDBDC3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9" name="Cube 458">
                      <a:extLst>
                        <a:ext uri="{FF2B5EF4-FFF2-40B4-BE49-F238E27FC236}">
                          <a16:creationId xmlns:a16="http://schemas.microsoft.com/office/drawing/2014/main" id="{C4B203CD-2E20-CDEE-2ECE-1A97194D66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0" name="Cube 459">
                      <a:extLst>
                        <a:ext uri="{FF2B5EF4-FFF2-40B4-BE49-F238E27FC236}">
                          <a16:creationId xmlns:a16="http://schemas.microsoft.com/office/drawing/2014/main" id="{F99D24DE-30A3-413A-E3C3-2E7AF445CC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1" name="Cube 460">
                      <a:extLst>
                        <a:ext uri="{FF2B5EF4-FFF2-40B4-BE49-F238E27FC236}">
                          <a16:creationId xmlns:a16="http://schemas.microsoft.com/office/drawing/2014/main" id="{15D39CF9-3D5B-4696-F30C-5CC47B4A3E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2" name="Cube 461">
                      <a:extLst>
                        <a:ext uri="{FF2B5EF4-FFF2-40B4-BE49-F238E27FC236}">
                          <a16:creationId xmlns:a16="http://schemas.microsoft.com/office/drawing/2014/main" id="{963F52D9-040A-B4A9-85C6-4F8E056A9B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3" name="Cube 462">
                      <a:extLst>
                        <a:ext uri="{FF2B5EF4-FFF2-40B4-BE49-F238E27FC236}">
                          <a16:creationId xmlns:a16="http://schemas.microsoft.com/office/drawing/2014/main" id="{A68E659C-9044-0C8E-5951-9A1B8B2C61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51" name="Group 450">
                    <a:extLst>
                      <a:ext uri="{FF2B5EF4-FFF2-40B4-BE49-F238E27FC236}">
                        <a16:creationId xmlns:a16="http://schemas.microsoft.com/office/drawing/2014/main" id="{E246527F-F5CC-7647-79DE-A3A17B3C00CE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52" name="Cube 451">
                      <a:extLst>
                        <a:ext uri="{FF2B5EF4-FFF2-40B4-BE49-F238E27FC236}">
                          <a16:creationId xmlns:a16="http://schemas.microsoft.com/office/drawing/2014/main" id="{5E1A9B06-6201-815E-EE7A-0EE8BAB8B0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3" name="Cube 452">
                      <a:extLst>
                        <a:ext uri="{FF2B5EF4-FFF2-40B4-BE49-F238E27FC236}">
                          <a16:creationId xmlns:a16="http://schemas.microsoft.com/office/drawing/2014/main" id="{AED1C85D-018E-4C57-B8C6-C2B2206857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4" name="Cube 453">
                      <a:extLst>
                        <a:ext uri="{FF2B5EF4-FFF2-40B4-BE49-F238E27FC236}">
                          <a16:creationId xmlns:a16="http://schemas.microsoft.com/office/drawing/2014/main" id="{6E1A9153-BBD5-02A5-68DB-BC2251BD0C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5" name="Cube 454">
                      <a:extLst>
                        <a:ext uri="{FF2B5EF4-FFF2-40B4-BE49-F238E27FC236}">
                          <a16:creationId xmlns:a16="http://schemas.microsoft.com/office/drawing/2014/main" id="{58CF4900-BD33-7D12-A8F6-680EDBAAD6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6" name="Cube 455">
                      <a:extLst>
                        <a:ext uri="{FF2B5EF4-FFF2-40B4-BE49-F238E27FC236}">
                          <a16:creationId xmlns:a16="http://schemas.microsoft.com/office/drawing/2014/main" id="{2A355B41-09F7-C6CE-007E-70438F381D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7" name="Cube 456">
                      <a:extLst>
                        <a:ext uri="{FF2B5EF4-FFF2-40B4-BE49-F238E27FC236}">
                          <a16:creationId xmlns:a16="http://schemas.microsoft.com/office/drawing/2014/main" id="{B10F9D65-1A1C-20C4-DF8F-108C481ADE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419" name="Group 418">
                  <a:extLst>
                    <a:ext uri="{FF2B5EF4-FFF2-40B4-BE49-F238E27FC236}">
                      <a16:creationId xmlns:a16="http://schemas.microsoft.com/office/drawing/2014/main" id="{72037D88-9B19-90EA-9937-D8B72D8CB3E7}"/>
                    </a:ext>
                  </a:extLst>
                </p:cNvPr>
                <p:cNvGrpSpPr/>
                <p:nvPr/>
              </p:nvGrpSpPr>
              <p:grpSpPr>
                <a:xfrm>
                  <a:off x="5280660" y="197104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420" name="Group 419">
                    <a:extLst>
                      <a:ext uri="{FF2B5EF4-FFF2-40B4-BE49-F238E27FC236}">
                        <a16:creationId xmlns:a16="http://schemas.microsoft.com/office/drawing/2014/main" id="{EF53E454-88C1-CE03-FE26-D8A7A316BD78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42" name="Cube 441">
                      <a:extLst>
                        <a:ext uri="{FF2B5EF4-FFF2-40B4-BE49-F238E27FC236}">
                          <a16:creationId xmlns:a16="http://schemas.microsoft.com/office/drawing/2014/main" id="{9650E7D9-4365-7BF9-B08D-5F8E115850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3" name="Cube 442">
                      <a:extLst>
                        <a:ext uri="{FF2B5EF4-FFF2-40B4-BE49-F238E27FC236}">
                          <a16:creationId xmlns:a16="http://schemas.microsoft.com/office/drawing/2014/main" id="{6346CB62-A27C-6D30-6B9A-DB1AD80DF6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4" name="Cube 443">
                      <a:extLst>
                        <a:ext uri="{FF2B5EF4-FFF2-40B4-BE49-F238E27FC236}">
                          <a16:creationId xmlns:a16="http://schemas.microsoft.com/office/drawing/2014/main" id="{2AD33D66-36E3-FF11-EF7A-963AED586E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5" name="Cube 444">
                      <a:extLst>
                        <a:ext uri="{FF2B5EF4-FFF2-40B4-BE49-F238E27FC236}">
                          <a16:creationId xmlns:a16="http://schemas.microsoft.com/office/drawing/2014/main" id="{2C3885A6-1246-FF21-0941-974A6B373B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6" name="Cube 445">
                      <a:extLst>
                        <a:ext uri="{FF2B5EF4-FFF2-40B4-BE49-F238E27FC236}">
                          <a16:creationId xmlns:a16="http://schemas.microsoft.com/office/drawing/2014/main" id="{EEEC9875-7647-007C-641E-5D21DEEEF6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7" name="Cube 446">
                      <a:extLst>
                        <a:ext uri="{FF2B5EF4-FFF2-40B4-BE49-F238E27FC236}">
                          <a16:creationId xmlns:a16="http://schemas.microsoft.com/office/drawing/2014/main" id="{1328A1DB-0022-77EC-92B1-08E5195AFC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21" name="Group 420">
                    <a:extLst>
                      <a:ext uri="{FF2B5EF4-FFF2-40B4-BE49-F238E27FC236}">
                        <a16:creationId xmlns:a16="http://schemas.microsoft.com/office/drawing/2014/main" id="{5D0587F7-7D1A-1718-FA8E-011F812745E1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36" name="Cube 435">
                      <a:extLst>
                        <a:ext uri="{FF2B5EF4-FFF2-40B4-BE49-F238E27FC236}">
                          <a16:creationId xmlns:a16="http://schemas.microsoft.com/office/drawing/2014/main" id="{89C1009C-D61C-C408-DC64-85B5101BBF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7" name="Cube 436">
                      <a:extLst>
                        <a:ext uri="{FF2B5EF4-FFF2-40B4-BE49-F238E27FC236}">
                          <a16:creationId xmlns:a16="http://schemas.microsoft.com/office/drawing/2014/main" id="{4FD27F97-24E9-DD52-638F-16AA382617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8" name="Cube 437">
                      <a:extLst>
                        <a:ext uri="{FF2B5EF4-FFF2-40B4-BE49-F238E27FC236}">
                          <a16:creationId xmlns:a16="http://schemas.microsoft.com/office/drawing/2014/main" id="{92E6667C-6201-6A7F-92E4-6D213A5971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9" name="Cube 438">
                      <a:extLst>
                        <a:ext uri="{FF2B5EF4-FFF2-40B4-BE49-F238E27FC236}">
                          <a16:creationId xmlns:a16="http://schemas.microsoft.com/office/drawing/2014/main" id="{3F04F17D-CD34-53BA-7B07-C4495D2532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0" name="Cube 439">
                      <a:extLst>
                        <a:ext uri="{FF2B5EF4-FFF2-40B4-BE49-F238E27FC236}">
                          <a16:creationId xmlns:a16="http://schemas.microsoft.com/office/drawing/2014/main" id="{1DAE8736-8CE3-2DDB-4B66-C79557F388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1" name="Cube 440">
                      <a:extLst>
                        <a:ext uri="{FF2B5EF4-FFF2-40B4-BE49-F238E27FC236}">
                          <a16:creationId xmlns:a16="http://schemas.microsoft.com/office/drawing/2014/main" id="{AD45A947-8332-96C9-7EBA-9AD4D51100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22" name="Group 421">
                    <a:extLst>
                      <a:ext uri="{FF2B5EF4-FFF2-40B4-BE49-F238E27FC236}">
                        <a16:creationId xmlns:a16="http://schemas.microsoft.com/office/drawing/2014/main" id="{C60FD81D-1473-2526-036F-41AD152F06E3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30" name="Cube 429">
                      <a:extLst>
                        <a:ext uri="{FF2B5EF4-FFF2-40B4-BE49-F238E27FC236}">
                          <a16:creationId xmlns:a16="http://schemas.microsoft.com/office/drawing/2014/main" id="{D0EE2ABA-5B56-6AF0-C62C-C293F1A293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1" name="Cube 430">
                      <a:extLst>
                        <a:ext uri="{FF2B5EF4-FFF2-40B4-BE49-F238E27FC236}">
                          <a16:creationId xmlns:a16="http://schemas.microsoft.com/office/drawing/2014/main" id="{91F4A49C-E4D4-6B30-5223-95040D0E63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2" name="Cube 431">
                      <a:extLst>
                        <a:ext uri="{FF2B5EF4-FFF2-40B4-BE49-F238E27FC236}">
                          <a16:creationId xmlns:a16="http://schemas.microsoft.com/office/drawing/2014/main" id="{8512DC7E-B5B8-7086-13F8-B6011971A9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3" name="Cube 432">
                      <a:extLst>
                        <a:ext uri="{FF2B5EF4-FFF2-40B4-BE49-F238E27FC236}">
                          <a16:creationId xmlns:a16="http://schemas.microsoft.com/office/drawing/2014/main" id="{4C6B84DE-9B2B-623E-E2C7-794E1782DB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4" name="Cube 433">
                      <a:extLst>
                        <a:ext uri="{FF2B5EF4-FFF2-40B4-BE49-F238E27FC236}">
                          <a16:creationId xmlns:a16="http://schemas.microsoft.com/office/drawing/2014/main" id="{6AAD069D-619B-03E3-22C7-9390187712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5" name="Cube 434">
                      <a:extLst>
                        <a:ext uri="{FF2B5EF4-FFF2-40B4-BE49-F238E27FC236}">
                          <a16:creationId xmlns:a16="http://schemas.microsoft.com/office/drawing/2014/main" id="{E7ED19FE-73F2-B2B4-0ACB-B500A9E6C0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23" name="Group 422">
                    <a:extLst>
                      <a:ext uri="{FF2B5EF4-FFF2-40B4-BE49-F238E27FC236}">
                        <a16:creationId xmlns:a16="http://schemas.microsoft.com/office/drawing/2014/main" id="{331DFBDF-6993-89DD-55E1-6F09D54DFBE8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24" name="Cube 423">
                      <a:extLst>
                        <a:ext uri="{FF2B5EF4-FFF2-40B4-BE49-F238E27FC236}">
                          <a16:creationId xmlns:a16="http://schemas.microsoft.com/office/drawing/2014/main" id="{C64EE77A-01A6-DD13-76FF-3FC109D24B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5" name="Cube 424">
                      <a:extLst>
                        <a:ext uri="{FF2B5EF4-FFF2-40B4-BE49-F238E27FC236}">
                          <a16:creationId xmlns:a16="http://schemas.microsoft.com/office/drawing/2014/main" id="{6012FFA9-F828-6C51-A185-BF1CED5BA6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6" name="Cube 425">
                      <a:extLst>
                        <a:ext uri="{FF2B5EF4-FFF2-40B4-BE49-F238E27FC236}">
                          <a16:creationId xmlns:a16="http://schemas.microsoft.com/office/drawing/2014/main" id="{D28B7C95-518B-0D40-12D4-ADFCAE8C03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7" name="Cube 426">
                      <a:extLst>
                        <a:ext uri="{FF2B5EF4-FFF2-40B4-BE49-F238E27FC236}">
                          <a16:creationId xmlns:a16="http://schemas.microsoft.com/office/drawing/2014/main" id="{0632735A-6E9D-A869-2B36-6031B2A762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8" name="Cube 427">
                      <a:extLst>
                        <a:ext uri="{FF2B5EF4-FFF2-40B4-BE49-F238E27FC236}">
                          <a16:creationId xmlns:a16="http://schemas.microsoft.com/office/drawing/2014/main" id="{64222EF9-AC7F-E761-476B-0AA5CD2A27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9" name="Cube 428">
                      <a:extLst>
                        <a:ext uri="{FF2B5EF4-FFF2-40B4-BE49-F238E27FC236}">
                          <a16:creationId xmlns:a16="http://schemas.microsoft.com/office/drawing/2014/main" id="{0713035C-F423-F472-54BB-44A27D6D89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/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649" name="Group 648">
                <a:extLst>
                  <a:ext uri="{FF2B5EF4-FFF2-40B4-BE49-F238E27FC236}">
                    <a16:creationId xmlns:a16="http://schemas.microsoft.com/office/drawing/2014/main" id="{9D7A8437-A7EF-7E67-B6CC-70FECE06695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82377" y="2445801"/>
                <a:ext cx="1250836" cy="914400"/>
                <a:chOff x="5278120" y="1971040"/>
                <a:chExt cx="2578100" cy="1884680"/>
              </a:xfrm>
              <a:solidFill>
                <a:schemeClr val="tx1">
                  <a:lumMod val="75000"/>
                  <a:lumOff val="25000"/>
                  <a:alpha val="53037"/>
                </a:schemeClr>
              </a:solidFill>
            </p:grpSpPr>
            <p:grpSp>
              <p:nvGrpSpPr>
                <p:cNvPr id="650" name="Group 649">
                  <a:extLst>
                    <a:ext uri="{FF2B5EF4-FFF2-40B4-BE49-F238E27FC236}">
                      <a16:creationId xmlns:a16="http://schemas.microsoft.com/office/drawing/2014/main" id="{41238643-4F1F-ED61-DF77-CE48F013C2B0}"/>
                    </a:ext>
                  </a:extLst>
                </p:cNvPr>
                <p:cNvGrpSpPr/>
                <p:nvPr/>
              </p:nvGrpSpPr>
              <p:grpSpPr>
                <a:xfrm>
                  <a:off x="5278120" y="303276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738" name="Group 737">
                    <a:extLst>
                      <a:ext uri="{FF2B5EF4-FFF2-40B4-BE49-F238E27FC236}">
                        <a16:creationId xmlns:a16="http://schemas.microsoft.com/office/drawing/2014/main" id="{91B4D4AA-108D-6899-5CA1-ADAD67E02E9A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60" name="Cube 759">
                      <a:extLst>
                        <a:ext uri="{FF2B5EF4-FFF2-40B4-BE49-F238E27FC236}">
                          <a16:creationId xmlns:a16="http://schemas.microsoft.com/office/drawing/2014/main" id="{842E376D-CC75-064F-41F0-DDBED74A91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1" name="Cube 760">
                      <a:extLst>
                        <a:ext uri="{FF2B5EF4-FFF2-40B4-BE49-F238E27FC236}">
                          <a16:creationId xmlns:a16="http://schemas.microsoft.com/office/drawing/2014/main" id="{B7B0690B-BF52-B237-E76D-E0C5E1234F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2" name="Cube 761">
                      <a:extLst>
                        <a:ext uri="{FF2B5EF4-FFF2-40B4-BE49-F238E27FC236}">
                          <a16:creationId xmlns:a16="http://schemas.microsoft.com/office/drawing/2014/main" id="{DDDD7170-1C92-1EA4-6204-C2C20C36DE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3" name="Cube 762">
                      <a:extLst>
                        <a:ext uri="{FF2B5EF4-FFF2-40B4-BE49-F238E27FC236}">
                          <a16:creationId xmlns:a16="http://schemas.microsoft.com/office/drawing/2014/main" id="{994F7708-9006-DAEB-FBE8-F531E0E985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4" name="Cube 763">
                      <a:extLst>
                        <a:ext uri="{FF2B5EF4-FFF2-40B4-BE49-F238E27FC236}">
                          <a16:creationId xmlns:a16="http://schemas.microsoft.com/office/drawing/2014/main" id="{B87EEFD7-1429-CD30-81CB-DECC332D3B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5" name="Cube 764">
                      <a:extLst>
                        <a:ext uri="{FF2B5EF4-FFF2-40B4-BE49-F238E27FC236}">
                          <a16:creationId xmlns:a16="http://schemas.microsoft.com/office/drawing/2014/main" id="{73C593D1-C89A-73D0-E417-146EFFB0DC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39" name="Group 738">
                    <a:extLst>
                      <a:ext uri="{FF2B5EF4-FFF2-40B4-BE49-F238E27FC236}">
                        <a16:creationId xmlns:a16="http://schemas.microsoft.com/office/drawing/2014/main" id="{5790FDA2-65C6-0D71-43A0-5F956CCA3B42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54" name="Cube 753">
                      <a:extLst>
                        <a:ext uri="{FF2B5EF4-FFF2-40B4-BE49-F238E27FC236}">
                          <a16:creationId xmlns:a16="http://schemas.microsoft.com/office/drawing/2014/main" id="{5197F1BD-D437-D12A-6C40-B8C1026849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5" name="Cube 754">
                      <a:extLst>
                        <a:ext uri="{FF2B5EF4-FFF2-40B4-BE49-F238E27FC236}">
                          <a16:creationId xmlns:a16="http://schemas.microsoft.com/office/drawing/2014/main" id="{06B7E36E-5557-BFCE-66F0-08C5E144A8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6" name="Cube 755">
                      <a:extLst>
                        <a:ext uri="{FF2B5EF4-FFF2-40B4-BE49-F238E27FC236}">
                          <a16:creationId xmlns:a16="http://schemas.microsoft.com/office/drawing/2014/main" id="{9D536375-A15F-E1F1-E3FB-560F37964D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7" name="Cube 756">
                      <a:extLst>
                        <a:ext uri="{FF2B5EF4-FFF2-40B4-BE49-F238E27FC236}">
                          <a16:creationId xmlns:a16="http://schemas.microsoft.com/office/drawing/2014/main" id="{6BA75273-7170-EA6A-EFA8-E293D9994B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8" name="Cube 757">
                      <a:extLst>
                        <a:ext uri="{FF2B5EF4-FFF2-40B4-BE49-F238E27FC236}">
                          <a16:creationId xmlns:a16="http://schemas.microsoft.com/office/drawing/2014/main" id="{70A497F7-F362-2317-3BD0-BBE205C811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9" name="Cube 758">
                      <a:extLst>
                        <a:ext uri="{FF2B5EF4-FFF2-40B4-BE49-F238E27FC236}">
                          <a16:creationId xmlns:a16="http://schemas.microsoft.com/office/drawing/2014/main" id="{37EF48CA-976D-9DE1-BAF7-880ADEBFAE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40" name="Group 739">
                    <a:extLst>
                      <a:ext uri="{FF2B5EF4-FFF2-40B4-BE49-F238E27FC236}">
                        <a16:creationId xmlns:a16="http://schemas.microsoft.com/office/drawing/2014/main" id="{E2904E13-3973-D7DE-190C-E60371B6958D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48" name="Cube 747">
                      <a:extLst>
                        <a:ext uri="{FF2B5EF4-FFF2-40B4-BE49-F238E27FC236}">
                          <a16:creationId xmlns:a16="http://schemas.microsoft.com/office/drawing/2014/main" id="{580CE7D4-D813-2480-A1D7-81D53101BC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9" name="Cube 748">
                      <a:extLst>
                        <a:ext uri="{FF2B5EF4-FFF2-40B4-BE49-F238E27FC236}">
                          <a16:creationId xmlns:a16="http://schemas.microsoft.com/office/drawing/2014/main" id="{A2DCF9B4-6B3E-901A-C119-0FA5CAFA99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0" name="Cube 749">
                      <a:extLst>
                        <a:ext uri="{FF2B5EF4-FFF2-40B4-BE49-F238E27FC236}">
                          <a16:creationId xmlns:a16="http://schemas.microsoft.com/office/drawing/2014/main" id="{3715B07E-112D-AF2F-A555-39E7858AE4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1" name="Cube 750">
                      <a:extLst>
                        <a:ext uri="{FF2B5EF4-FFF2-40B4-BE49-F238E27FC236}">
                          <a16:creationId xmlns:a16="http://schemas.microsoft.com/office/drawing/2014/main" id="{5036531D-C5E4-6EC0-160D-150E170910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2" name="Cube 751">
                      <a:extLst>
                        <a:ext uri="{FF2B5EF4-FFF2-40B4-BE49-F238E27FC236}">
                          <a16:creationId xmlns:a16="http://schemas.microsoft.com/office/drawing/2014/main" id="{2A42BEF9-3609-5121-0691-835D1AB944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3" name="Cube 752">
                      <a:extLst>
                        <a:ext uri="{FF2B5EF4-FFF2-40B4-BE49-F238E27FC236}">
                          <a16:creationId xmlns:a16="http://schemas.microsoft.com/office/drawing/2014/main" id="{7C9AC3E0-3921-4700-BBC2-96F3120EAF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41" name="Group 740">
                    <a:extLst>
                      <a:ext uri="{FF2B5EF4-FFF2-40B4-BE49-F238E27FC236}">
                        <a16:creationId xmlns:a16="http://schemas.microsoft.com/office/drawing/2014/main" id="{01BA9CA5-04AF-9DFB-CBEA-C7A378B936E8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42" name="Cube 741">
                      <a:extLst>
                        <a:ext uri="{FF2B5EF4-FFF2-40B4-BE49-F238E27FC236}">
                          <a16:creationId xmlns:a16="http://schemas.microsoft.com/office/drawing/2014/main" id="{34A580D1-148A-E6D2-E8B1-A0BC2B1941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3" name="Cube 742">
                      <a:extLst>
                        <a:ext uri="{FF2B5EF4-FFF2-40B4-BE49-F238E27FC236}">
                          <a16:creationId xmlns:a16="http://schemas.microsoft.com/office/drawing/2014/main" id="{7B2FAE3C-A5FC-08B2-1411-EF5D07A5A4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4" name="Cube 743">
                      <a:extLst>
                        <a:ext uri="{FF2B5EF4-FFF2-40B4-BE49-F238E27FC236}">
                          <a16:creationId xmlns:a16="http://schemas.microsoft.com/office/drawing/2014/main" id="{16ABE42A-5D32-6895-C2B4-3F162258D6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5" name="Cube 744">
                      <a:extLst>
                        <a:ext uri="{FF2B5EF4-FFF2-40B4-BE49-F238E27FC236}">
                          <a16:creationId xmlns:a16="http://schemas.microsoft.com/office/drawing/2014/main" id="{6CB2645D-0ABF-B2C7-0F6B-3EAE11D40B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6" name="Cube 745">
                      <a:extLst>
                        <a:ext uri="{FF2B5EF4-FFF2-40B4-BE49-F238E27FC236}">
                          <a16:creationId xmlns:a16="http://schemas.microsoft.com/office/drawing/2014/main" id="{5DD1EC18-E05C-3845-CD36-B488E1EC12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7" name="Cube 746">
                      <a:extLst>
                        <a:ext uri="{FF2B5EF4-FFF2-40B4-BE49-F238E27FC236}">
                          <a16:creationId xmlns:a16="http://schemas.microsoft.com/office/drawing/2014/main" id="{EFB446CE-010F-1528-2015-84A5BBD990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51" name="Group 650">
                  <a:extLst>
                    <a:ext uri="{FF2B5EF4-FFF2-40B4-BE49-F238E27FC236}">
                      <a16:creationId xmlns:a16="http://schemas.microsoft.com/office/drawing/2014/main" id="{14F474DD-DAAB-DB72-C1C6-644F77CC73A9}"/>
                    </a:ext>
                  </a:extLst>
                </p:cNvPr>
                <p:cNvGrpSpPr/>
                <p:nvPr/>
              </p:nvGrpSpPr>
              <p:grpSpPr>
                <a:xfrm>
                  <a:off x="5278967" y="2678854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710" name="Group 709">
                    <a:extLst>
                      <a:ext uri="{FF2B5EF4-FFF2-40B4-BE49-F238E27FC236}">
                        <a16:creationId xmlns:a16="http://schemas.microsoft.com/office/drawing/2014/main" id="{1C3794F9-2E3B-54C8-2511-639E5F5F2E0B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32" name="Cube 731">
                      <a:extLst>
                        <a:ext uri="{FF2B5EF4-FFF2-40B4-BE49-F238E27FC236}">
                          <a16:creationId xmlns:a16="http://schemas.microsoft.com/office/drawing/2014/main" id="{04096F10-7655-4D17-6345-78600202A2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3" name="Cube 732">
                      <a:extLst>
                        <a:ext uri="{FF2B5EF4-FFF2-40B4-BE49-F238E27FC236}">
                          <a16:creationId xmlns:a16="http://schemas.microsoft.com/office/drawing/2014/main" id="{3808184A-C91B-BAC7-1E11-2B339ABE0A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4" name="Cube 733">
                      <a:extLst>
                        <a:ext uri="{FF2B5EF4-FFF2-40B4-BE49-F238E27FC236}">
                          <a16:creationId xmlns:a16="http://schemas.microsoft.com/office/drawing/2014/main" id="{8B455BF4-8E2A-C24C-1641-18DF533530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5" name="Cube 734">
                      <a:extLst>
                        <a:ext uri="{FF2B5EF4-FFF2-40B4-BE49-F238E27FC236}">
                          <a16:creationId xmlns:a16="http://schemas.microsoft.com/office/drawing/2014/main" id="{E897476E-6D30-D74C-73A0-E705F38D45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6" name="Cube 735">
                      <a:extLst>
                        <a:ext uri="{FF2B5EF4-FFF2-40B4-BE49-F238E27FC236}">
                          <a16:creationId xmlns:a16="http://schemas.microsoft.com/office/drawing/2014/main" id="{1664ACEA-6A11-F2D5-7EF7-41CFF6489C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7" name="Cube 736">
                      <a:extLst>
                        <a:ext uri="{FF2B5EF4-FFF2-40B4-BE49-F238E27FC236}">
                          <a16:creationId xmlns:a16="http://schemas.microsoft.com/office/drawing/2014/main" id="{D2AF324E-969C-8264-653A-1C6484EFEA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11" name="Group 710">
                    <a:extLst>
                      <a:ext uri="{FF2B5EF4-FFF2-40B4-BE49-F238E27FC236}">
                        <a16:creationId xmlns:a16="http://schemas.microsoft.com/office/drawing/2014/main" id="{3E643750-C543-3549-EC5B-2902180FE085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26" name="Cube 725">
                      <a:extLst>
                        <a:ext uri="{FF2B5EF4-FFF2-40B4-BE49-F238E27FC236}">
                          <a16:creationId xmlns:a16="http://schemas.microsoft.com/office/drawing/2014/main" id="{0B0D71E4-78D1-1542-93D7-0C6EE458AF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7" name="Cube 726">
                      <a:extLst>
                        <a:ext uri="{FF2B5EF4-FFF2-40B4-BE49-F238E27FC236}">
                          <a16:creationId xmlns:a16="http://schemas.microsoft.com/office/drawing/2014/main" id="{A0E34FFF-0DC7-8EA2-9499-F3ED013C12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8" name="Cube 727">
                      <a:extLst>
                        <a:ext uri="{FF2B5EF4-FFF2-40B4-BE49-F238E27FC236}">
                          <a16:creationId xmlns:a16="http://schemas.microsoft.com/office/drawing/2014/main" id="{47D72BC6-4A69-5496-784B-71B21BAD60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9" name="Cube 728">
                      <a:extLst>
                        <a:ext uri="{FF2B5EF4-FFF2-40B4-BE49-F238E27FC236}">
                          <a16:creationId xmlns:a16="http://schemas.microsoft.com/office/drawing/2014/main" id="{1CB5A8A0-58EB-259A-B3E8-50D43B81E4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0" name="Cube 729">
                      <a:extLst>
                        <a:ext uri="{FF2B5EF4-FFF2-40B4-BE49-F238E27FC236}">
                          <a16:creationId xmlns:a16="http://schemas.microsoft.com/office/drawing/2014/main" id="{8B36388D-0972-10ED-4D70-3E4988BB75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1" name="Cube 730">
                      <a:extLst>
                        <a:ext uri="{FF2B5EF4-FFF2-40B4-BE49-F238E27FC236}">
                          <a16:creationId xmlns:a16="http://schemas.microsoft.com/office/drawing/2014/main" id="{BE218B5F-B518-350A-DC32-49B3455B8B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12" name="Group 711">
                    <a:extLst>
                      <a:ext uri="{FF2B5EF4-FFF2-40B4-BE49-F238E27FC236}">
                        <a16:creationId xmlns:a16="http://schemas.microsoft.com/office/drawing/2014/main" id="{5014D42E-7F36-6533-FDF4-7F9111F9D394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20" name="Cube 719">
                      <a:extLst>
                        <a:ext uri="{FF2B5EF4-FFF2-40B4-BE49-F238E27FC236}">
                          <a16:creationId xmlns:a16="http://schemas.microsoft.com/office/drawing/2014/main" id="{FE362713-5DA9-4F63-49BF-383172F3A4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1" name="Cube 720">
                      <a:extLst>
                        <a:ext uri="{FF2B5EF4-FFF2-40B4-BE49-F238E27FC236}">
                          <a16:creationId xmlns:a16="http://schemas.microsoft.com/office/drawing/2014/main" id="{DAFF466B-0770-A625-132B-72B5887997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2" name="Cube 721">
                      <a:extLst>
                        <a:ext uri="{FF2B5EF4-FFF2-40B4-BE49-F238E27FC236}">
                          <a16:creationId xmlns:a16="http://schemas.microsoft.com/office/drawing/2014/main" id="{4637640E-05B2-A7F6-E96D-78CF2C2160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3" name="Cube 722">
                      <a:extLst>
                        <a:ext uri="{FF2B5EF4-FFF2-40B4-BE49-F238E27FC236}">
                          <a16:creationId xmlns:a16="http://schemas.microsoft.com/office/drawing/2014/main" id="{3D9FCD2D-CF3C-C235-8B43-53B856803C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4" name="Cube 723">
                      <a:extLst>
                        <a:ext uri="{FF2B5EF4-FFF2-40B4-BE49-F238E27FC236}">
                          <a16:creationId xmlns:a16="http://schemas.microsoft.com/office/drawing/2014/main" id="{8EB93623-5B6A-63E9-5A3D-AB574DA19B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5" name="Cube 724">
                      <a:extLst>
                        <a:ext uri="{FF2B5EF4-FFF2-40B4-BE49-F238E27FC236}">
                          <a16:creationId xmlns:a16="http://schemas.microsoft.com/office/drawing/2014/main" id="{129C6A61-A54B-6DEB-2A5A-0D9F8B3404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13" name="Group 712">
                    <a:extLst>
                      <a:ext uri="{FF2B5EF4-FFF2-40B4-BE49-F238E27FC236}">
                        <a16:creationId xmlns:a16="http://schemas.microsoft.com/office/drawing/2014/main" id="{BA3529DF-A3C0-53F9-13AD-AE9150A30876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14" name="Cube 713">
                      <a:extLst>
                        <a:ext uri="{FF2B5EF4-FFF2-40B4-BE49-F238E27FC236}">
                          <a16:creationId xmlns:a16="http://schemas.microsoft.com/office/drawing/2014/main" id="{A7D4A8F5-F8CC-45DB-476F-E9B0F3BF42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5" name="Cube 714">
                      <a:extLst>
                        <a:ext uri="{FF2B5EF4-FFF2-40B4-BE49-F238E27FC236}">
                          <a16:creationId xmlns:a16="http://schemas.microsoft.com/office/drawing/2014/main" id="{0F8B71F9-3E60-5F34-C5F1-1C62CB7200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6" name="Cube 715">
                      <a:extLst>
                        <a:ext uri="{FF2B5EF4-FFF2-40B4-BE49-F238E27FC236}">
                          <a16:creationId xmlns:a16="http://schemas.microsoft.com/office/drawing/2014/main" id="{48E6AD92-36E0-28A0-5E2A-D9E540836D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7" name="Cube 716">
                      <a:extLst>
                        <a:ext uri="{FF2B5EF4-FFF2-40B4-BE49-F238E27FC236}">
                          <a16:creationId xmlns:a16="http://schemas.microsoft.com/office/drawing/2014/main" id="{F2E9083E-7AF0-EB0C-59EE-F0A28A288B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8" name="Cube 717">
                      <a:extLst>
                        <a:ext uri="{FF2B5EF4-FFF2-40B4-BE49-F238E27FC236}">
                          <a16:creationId xmlns:a16="http://schemas.microsoft.com/office/drawing/2014/main" id="{B5F2B4B2-4F1A-6952-62C0-4D660C52BE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9" name="Cube 718">
                      <a:extLst>
                        <a:ext uri="{FF2B5EF4-FFF2-40B4-BE49-F238E27FC236}">
                          <a16:creationId xmlns:a16="http://schemas.microsoft.com/office/drawing/2014/main" id="{BC4BEA3D-70A9-C58B-A8FE-C242E9C6AC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52" name="Group 651">
                  <a:extLst>
                    <a:ext uri="{FF2B5EF4-FFF2-40B4-BE49-F238E27FC236}">
                      <a16:creationId xmlns:a16="http://schemas.microsoft.com/office/drawing/2014/main" id="{E90579E8-9091-CA01-5D65-DE4D4156F847}"/>
                    </a:ext>
                  </a:extLst>
                </p:cNvPr>
                <p:cNvGrpSpPr/>
                <p:nvPr/>
              </p:nvGrpSpPr>
              <p:grpSpPr>
                <a:xfrm>
                  <a:off x="5279814" y="2324947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682" name="Group 681">
                    <a:extLst>
                      <a:ext uri="{FF2B5EF4-FFF2-40B4-BE49-F238E27FC236}">
                        <a16:creationId xmlns:a16="http://schemas.microsoft.com/office/drawing/2014/main" id="{B7EF16D1-D05F-41DF-9CD3-379CF5E347D1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04" name="Cube 703">
                      <a:extLst>
                        <a:ext uri="{FF2B5EF4-FFF2-40B4-BE49-F238E27FC236}">
                          <a16:creationId xmlns:a16="http://schemas.microsoft.com/office/drawing/2014/main" id="{50C40BBF-CDFF-5A03-77AB-855F6EC5EC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5" name="Cube 704">
                      <a:extLst>
                        <a:ext uri="{FF2B5EF4-FFF2-40B4-BE49-F238E27FC236}">
                          <a16:creationId xmlns:a16="http://schemas.microsoft.com/office/drawing/2014/main" id="{EE7663DA-CC6C-7540-6D87-976EB44506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6" name="Cube 705">
                      <a:extLst>
                        <a:ext uri="{FF2B5EF4-FFF2-40B4-BE49-F238E27FC236}">
                          <a16:creationId xmlns:a16="http://schemas.microsoft.com/office/drawing/2014/main" id="{63A4F1EC-C098-3D24-062A-79D9B185BD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7" name="Cube 706">
                      <a:extLst>
                        <a:ext uri="{FF2B5EF4-FFF2-40B4-BE49-F238E27FC236}">
                          <a16:creationId xmlns:a16="http://schemas.microsoft.com/office/drawing/2014/main" id="{D7336A34-3DD3-51C7-552C-B72D63A7B6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8" name="Cube 707">
                      <a:extLst>
                        <a:ext uri="{FF2B5EF4-FFF2-40B4-BE49-F238E27FC236}">
                          <a16:creationId xmlns:a16="http://schemas.microsoft.com/office/drawing/2014/main" id="{06BC450B-53B5-83A6-5509-1BCF99FE3B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9" name="Cube 708">
                      <a:extLst>
                        <a:ext uri="{FF2B5EF4-FFF2-40B4-BE49-F238E27FC236}">
                          <a16:creationId xmlns:a16="http://schemas.microsoft.com/office/drawing/2014/main" id="{85D3949E-3A96-0980-9BB2-14B5B6E66F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83" name="Group 682">
                    <a:extLst>
                      <a:ext uri="{FF2B5EF4-FFF2-40B4-BE49-F238E27FC236}">
                        <a16:creationId xmlns:a16="http://schemas.microsoft.com/office/drawing/2014/main" id="{261C8189-ADAB-7637-E928-CACE8FBF03E0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698" name="Cube 697">
                      <a:extLst>
                        <a:ext uri="{FF2B5EF4-FFF2-40B4-BE49-F238E27FC236}">
                          <a16:creationId xmlns:a16="http://schemas.microsoft.com/office/drawing/2014/main" id="{766F0CA6-37B9-9F1B-1A21-94582F20F1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9" name="Cube 698">
                      <a:extLst>
                        <a:ext uri="{FF2B5EF4-FFF2-40B4-BE49-F238E27FC236}">
                          <a16:creationId xmlns:a16="http://schemas.microsoft.com/office/drawing/2014/main" id="{68AAEAE9-E38B-1D21-8A72-E9712E6553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0" name="Cube 699">
                      <a:extLst>
                        <a:ext uri="{FF2B5EF4-FFF2-40B4-BE49-F238E27FC236}">
                          <a16:creationId xmlns:a16="http://schemas.microsoft.com/office/drawing/2014/main" id="{B18C30C9-25CF-B160-F31F-ECAE036CA8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1" name="Cube 700">
                      <a:extLst>
                        <a:ext uri="{FF2B5EF4-FFF2-40B4-BE49-F238E27FC236}">
                          <a16:creationId xmlns:a16="http://schemas.microsoft.com/office/drawing/2014/main" id="{6639C98B-0F2B-8C45-2201-5BF158FF86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2" name="Cube 701">
                      <a:extLst>
                        <a:ext uri="{FF2B5EF4-FFF2-40B4-BE49-F238E27FC236}">
                          <a16:creationId xmlns:a16="http://schemas.microsoft.com/office/drawing/2014/main" id="{97E85E05-8A61-F5F6-5C28-C3B389172A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3" name="Cube 702">
                      <a:extLst>
                        <a:ext uri="{FF2B5EF4-FFF2-40B4-BE49-F238E27FC236}">
                          <a16:creationId xmlns:a16="http://schemas.microsoft.com/office/drawing/2014/main" id="{94506117-5046-E79B-6E17-BBC3FDAE4C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84" name="Group 683">
                    <a:extLst>
                      <a:ext uri="{FF2B5EF4-FFF2-40B4-BE49-F238E27FC236}">
                        <a16:creationId xmlns:a16="http://schemas.microsoft.com/office/drawing/2014/main" id="{08A0246B-6B6D-382D-E6F9-A812607BEAB7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692" name="Cube 691">
                      <a:extLst>
                        <a:ext uri="{FF2B5EF4-FFF2-40B4-BE49-F238E27FC236}">
                          <a16:creationId xmlns:a16="http://schemas.microsoft.com/office/drawing/2014/main" id="{940197F4-76B2-1188-1369-3627BD6F08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3" name="Cube 692">
                      <a:extLst>
                        <a:ext uri="{FF2B5EF4-FFF2-40B4-BE49-F238E27FC236}">
                          <a16:creationId xmlns:a16="http://schemas.microsoft.com/office/drawing/2014/main" id="{BBDC1CF0-8381-CA3B-EFE5-574B363574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4" name="Cube 693">
                      <a:extLst>
                        <a:ext uri="{FF2B5EF4-FFF2-40B4-BE49-F238E27FC236}">
                          <a16:creationId xmlns:a16="http://schemas.microsoft.com/office/drawing/2014/main" id="{493BDAAE-6D65-ECEC-90C0-41CA9CE91A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5" name="Cube 694">
                      <a:extLst>
                        <a:ext uri="{FF2B5EF4-FFF2-40B4-BE49-F238E27FC236}">
                          <a16:creationId xmlns:a16="http://schemas.microsoft.com/office/drawing/2014/main" id="{A21C5B4E-747C-AA87-B44E-5ED99A3282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6" name="Cube 695">
                      <a:extLst>
                        <a:ext uri="{FF2B5EF4-FFF2-40B4-BE49-F238E27FC236}">
                          <a16:creationId xmlns:a16="http://schemas.microsoft.com/office/drawing/2014/main" id="{7B87C2E1-A149-543B-F8AA-28B86A5328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7" name="Cube 696">
                      <a:extLst>
                        <a:ext uri="{FF2B5EF4-FFF2-40B4-BE49-F238E27FC236}">
                          <a16:creationId xmlns:a16="http://schemas.microsoft.com/office/drawing/2014/main" id="{AFD75915-5A4A-4039-9D9D-63B112C2F7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85" name="Group 684">
                    <a:extLst>
                      <a:ext uri="{FF2B5EF4-FFF2-40B4-BE49-F238E27FC236}">
                        <a16:creationId xmlns:a16="http://schemas.microsoft.com/office/drawing/2014/main" id="{F95A8282-2A0A-E7E0-D6DC-6EE92332B04E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686" name="Cube 685">
                      <a:extLst>
                        <a:ext uri="{FF2B5EF4-FFF2-40B4-BE49-F238E27FC236}">
                          <a16:creationId xmlns:a16="http://schemas.microsoft.com/office/drawing/2014/main" id="{360E5114-8A0E-2763-867D-D1E356482C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7" name="Cube 686">
                      <a:extLst>
                        <a:ext uri="{FF2B5EF4-FFF2-40B4-BE49-F238E27FC236}">
                          <a16:creationId xmlns:a16="http://schemas.microsoft.com/office/drawing/2014/main" id="{CFB0A247-8835-08D2-9AE6-DA1D24E8C0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8" name="Cube 687">
                      <a:extLst>
                        <a:ext uri="{FF2B5EF4-FFF2-40B4-BE49-F238E27FC236}">
                          <a16:creationId xmlns:a16="http://schemas.microsoft.com/office/drawing/2014/main" id="{0323060B-99EF-15DA-C84A-7E95E32477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9" name="Cube 688">
                      <a:extLst>
                        <a:ext uri="{FF2B5EF4-FFF2-40B4-BE49-F238E27FC236}">
                          <a16:creationId xmlns:a16="http://schemas.microsoft.com/office/drawing/2014/main" id="{53E630FC-AC3B-44C5-20B2-BCCB9FEDF1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0" name="Cube 689">
                      <a:extLst>
                        <a:ext uri="{FF2B5EF4-FFF2-40B4-BE49-F238E27FC236}">
                          <a16:creationId xmlns:a16="http://schemas.microsoft.com/office/drawing/2014/main" id="{AF98F2E6-0E86-B085-F073-7E02F65F40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1" name="Cube 690">
                      <a:extLst>
                        <a:ext uri="{FF2B5EF4-FFF2-40B4-BE49-F238E27FC236}">
                          <a16:creationId xmlns:a16="http://schemas.microsoft.com/office/drawing/2014/main" id="{5A605AC4-4408-CF61-9718-C71B0007C9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53" name="Group 652">
                  <a:extLst>
                    <a:ext uri="{FF2B5EF4-FFF2-40B4-BE49-F238E27FC236}">
                      <a16:creationId xmlns:a16="http://schemas.microsoft.com/office/drawing/2014/main" id="{717E0C38-45E3-2AC1-875A-04ECE3D94C21}"/>
                    </a:ext>
                  </a:extLst>
                </p:cNvPr>
                <p:cNvGrpSpPr/>
                <p:nvPr/>
              </p:nvGrpSpPr>
              <p:grpSpPr>
                <a:xfrm>
                  <a:off x="5280660" y="197104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654" name="Group 653">
                    <a:extLst>
                      <a:ext uri="{FF2B5EF4-FFF2-40B4-BE49-F238E27FC236}">
                        <a16:creationId xmlns:a16="http://schemas.microsoft.com/office/drawing/2014/main" id="{FF393390-0C0F-596D-01DB-CEFB0B4B8738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676" name="Cube 675">
                      <a:extLst>
                        <a:ext uri="{FF2B5EF4-FFF2-40B4-BE49-F238E27FC236}">
                          <a16:creationId xmlns:a16="http://schemas.microsoft.com/office/drawing/2014/main" id="{AA726255-38DD-DED5-0D41-BE2BA751DF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7" name="Cube 676">
                      <a:extLst>
                        <a:ext uri="{FF2B5EF4-FFF2-40B4-BE49-F238E27FC236}">
                          <a16:creationId xmlns:a16="http://schemas.microsoft.com/office/drawing/2014/main" id="{A7314853-4C56-3D61-0F0D-93F5DCDBA4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8" name="Cube 677">
                      <a:extLst>
                        <a:ext uri="{FF2B5EF4-FFF2-40B4-BE49-F238E27FC236}">
                          <a16:creationId xmlns:a16="http://schemas.microsoft.com/office/drawing/2014/main" id="{D395F1EE-4CD2-54EF-2EE0-B55BA1862A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9" name="Cube 678">
                      <a:extLst>
                        <a:ext uri="{FF2B5EF4-FFF2-40B4-BE49-F238E27FC236}">
                          <a16:creationId xmlns:a16="http://schemas.microsoft.com/office/drawing/2014/main" id="{F72841FB-266F-A171-EBE0-5C46002970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0" name="Cube 679">
                      <a:extLst>
                        <a:ext uri="{FF2B5EF4-FFF2-40B4-BE49-F238E27FC236}">
                          <a16:creationId xmlns:a16="http://schemas.microsoft.com/office/drawing/2014/main" id="{34CF1437-F029-1B35-1AAF-3C27AD7231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1" name="Cube 680">
                      <a:extLst>
                        <a:ext uri="{FF2B5EF4-FFF2-40B4-BE49-F238E27FC236}">
                          <a16:creationId xmlns:a16="http://schemas.microsoft.com/office/drawing/2014/main" id="{6021EAD3-9005-11F4-EE5F-DECCC44215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55" name="Group 654">
                    <a:extLst>
                      <a:ext uri="{FF2B5EF4-FFF2-40B4-BE49-F238E27FC236}">
                        <a16:creationId xmlns:a16="http://schemas.microsoft.com/office/drawing/2014/main" id="{50917E1E-A79A-63C8-D0FC-695DC11BDBB9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670" name="Cube 669">
                      <a:extLst>
                        <a:ext uri="{FF2B5EF4-FFF2-40B4-BE49-F238E27FC236}">
                          <a16:creationId xmlns:a16="http://schemas.microsoft.com/office/drawing/2014/main" id="{A3B46ABD-97AD-23FC-60DB-D8E6E65337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1" name="Cube 670">
                      <a:extLst>
                        <a:ext uri="{FF2B5EF4-FFF2-40B4-BE49-F238E27FC236}">
                          <a16:creationId xmlns:a16="http://schemas.microsoft.com/office/drawing/2014/main" id="{5F623547-9E4F-579E-F567-367853E256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2" name="Cube 671">
                      <a:extLst>
                        <a:ext uri="{FF2B5EF4-FFF2-40B4-BE49-F238E27FC236}">
                          <a16:creationId xmlns:a16="http://schemas.microsoft.com/office/drawing/2014/main" id="{CC4EA5EC-0827-7820-F325-4D0AACFAEF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3" name="Cube 672">
                      <a:extLst>
                        <a:ext uri="{FF2B5EF4-FFF2-40B4-BE49-F238E27FC236}">
                          <a16:creationId xmlns:a16="http://schemas.microsoft.com/office/drawing/2014/main" id="{B21C82D6-5B51-1098-9FE6-981A710004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4" name="Cube 673">
                      <a:extLst>
                        <a:ext uri="{FF2B5EF4-FFF2-40B4-BE49-F238E27FC236}">
                          <a16:creationId xmlns:a16="http://schemas.microsoft.com/office/drawing/2014/main" id="{EEED6CE3-91E5-4AA3-5EC6-B83CF591B3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5" name="Cube 674">
                      <a:extLst>
                        <a:ext uri="{FF2B5EF4-FFF2-40B4-BE49-F238E27FC236}">
                          <a16:creationId xmlns:a16="http://schemas.microsoft.com/office/drawing/2014/main" id="{B6A018B5-1B8E-3DF6-CD4D-53B258EDA2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56" name="Group 655">
                    <a:extLst>
                      <a:ext uri="{FF2B5EF4-FFF2-40B4-BE49-F238E27FC236}">
                        <a16:creationId xmlns:a16="http://schemas.microsoft.com/office/drawing/2014/main" id="{960FB860-0D38-CDA8-4874-0703AC187715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664" name="Cube 663">
                      <a:extLst>
                        <a:ext uri="{FF2B5EF4-FFF2-40B4-BE49-F238E27FC236}">
                          <a16:creationId xmlns:a16="http://schemas.microsoft.com/office/drawing/2014/main" id="{09B8EFE3-38C3-65EC-DB9D-4EB1D55EDE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5" name="Cube 664">
                      <a:extLst>
                        <a:ext uri="{FF2B5EF4-FFF2-40B4-BE49-F238E27FC236}">
                          <a16:creationId xmlns:a16="http://schemas.microsoft.com/office/drawing/2014/main" id="{558D8D41-CAA9-089F-EF14-EBE48DF0F9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6" name="Cube 665">
                      <a:extLst>
                        <a:ext uri="{FF2B5EF4-FFF2-40B4-BE49-F238E27FC236}">
                          <a16:creationId xmlns:a16="http://schemas.microsoft.com/office/drawing/2014/main" id="{22E0891D-C219-EAA6-8943-BCDB6F6E0C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7" name="Cube 666">
                      <a:extLst>
                        <a:ext uri="{FF2B5EF4-FFF2-40B4-BE49-F238E27FC236}">
                          <a16:creationId xmlns:a16="http://schemas.microsoft.com/office/drawing/2014/main" id="{AD3E85A9-1F55-1B9D-8DBE-72BB23092E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8" name="Cube 667">
                      <a:extLst>
                        <a:ext uri="{FF2B5EF4-FFF2-40B4-BE49-F238E27FC236}">
                          <a16:creationId xmlns:a16="http://schemas.microsoft.com/office/drawing/2014/main" id="{EF5E8806-F096-ABCC-BD42-96A26B9974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9" name="Cube 668">
                      <a:extLst>
                        <a:ext uri="{FF2B5EF4-FFF2-40B4-BE49-F238E27FC236}">
                          <a16:creationId xmlns:a16="http://schemas.microsoft.com/office/drawing/2014/main" id="{7D52BB25-7F6A-5644-2F09-8E27FC0688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57" name="Group 656">
                    <a:extLst>
                      <a:ext uri="{FF2B5EF4-FFF2-40B4-BE49-F238E27FC236}">
                        <a16:creationId xmlns:a16="http://schemas.microsoft.com/office/drawing/2014/main" id="{B3CA754E-5B61-15AC-A4AC-1F71D7492B36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658" name="Cube 657">
                      <a:extLst>
                        <a:ext uri="{FF2B5EF4-FFF2-40B4-BE49-F238E27FC236}">
                          <a16:creationId xmlns:a16="http://schemas.microsoft.com/office/drawing/2014/main" id="{E5656FA0-7E4C-0A60-8536-FBF6A58E3D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9" name="Cube 658">
                      <a:extLst>
                        <a:ext uri="{FF2B5EF4-FFF2-40B4-BE49-F238E27FC236}">
                          <a16:creationId xmlns:a16="http://schemas.microsoft.com/office/drawing/2014/main" id="{CEAEBC9F-EC9B-8D86-75B0-C327E48B26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0" name="Cube 659">
                      <a:extLst>
                        <a:ext uri="{FF2B5EF4-FFF2-40B4-BE49-F238E27FC236}">
                          <a16:creationId xmlns:a16="http://schemas.microsoft.com/office/drawing/2014/main" id="{553229CE-893A-E7DF-26EB-F9C80E19ED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1" name="Cube 660">
                      <a:extLst>
                        <a:ext uri="{FF2B5EF4-FFF2-40B4-BE49-F238E27FC236}">
                          <a16:creationId xmlns:a16="http://schemas.microsoft.com/office/drawing/2014/main" id="{AA93FB3A-09EB-3A3F-BD6F-E949D02638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2" name="Cube 661">
                      <a:extLst>
                        <a:ext uri="{FF2B5EF4-FFF2-40B4-BE49-F238E27FC236}">
                          <a16:creationId xmlns:a16="http://schemas.microsoft.com/office/drawing/2014/main" id="{7F56ACA7-3CAB-5775-33EF-457305C1BB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3" name="Cube 662">
                      <a:extLst>
                        <a:ext uri="{FF2B5EF4-FFF2-40B4-BE49-F238E27FC236}">
                          <a16:creationId xmlns:a16="http://schemas.microsoft.com/office/drawing/2014/main" id="{86073E1C-DFA6-B3E0-249F-7CA930A022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/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766" name="Group 765">
                <a:extLst>
                  <a:ext uri="{FF2B5EF4-FFF2-40B4-BE49-F238E27FC236}">
                    <a16:creationId xmlns:a16="http://schemas.microsoft.com/office/drawing/2014/main" id="{B42979F1-7BE1-AEF5-3A21-5E895AF0139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79090" y="3422639"/>
                <a:ext cx="1250836" cy="914400"/>
                <a:chOff x="5278120" y="1971040"/>
                <a:chExt cx="2578100" cy="1884680"/>
              </a:xfrm>
              <a:solidFill>
                <a:schemeClr val="tx1">
                  <a:lumMod val="75000"/>
                  <a:lumOff val="25000"/>
                  <a:alpha val="53037"/>
                </a:schemeClr>
              </a:solidFill>
            </p:grpSpPr>
            <p:grpSp>
              <p:nvGrpSpPr>
                <p:cNvPr id="767" name="Group 766">
                  <a:extLst>
                    <a:ext uri="{FF2B5EF4-FFF2-40B4-BE49-F238E27FC236}">
                      <a16:creationId xmlns:a16="http://schemas.microsoft.com/office/drawing/2014/main" id="{A7191D31-439E-6345-D077-BDC21B46F916}"/>
                    </a:ext>
                  </a:extLst>
                </p:cNvPr>
                <p:cNvGrpSpPr/>
                <p:nvPr/>
              </p:nvGrpSpPr>
              <p:grpSpPr>
                <a:xfrm>
                  <a:off x="5278120" y="303276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855" name="Group 854">
                    <a:extLst>
                      <a:ext uri="{FF2B5EF4-FFF2-40B4-BE49-F238E27FC236}">
                        <a16:creationId xmlns:a16="http://schemas.microsoft.com/office/drawing/2014/main" id="{457ED2E5-4D61-65DD-F2FC-AB3588A5E7AE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77" name="Cube 876">
                      <a:extLst>
                        <a:ext uri="{FF2B5EF4-FFF2-40B4-BE49-F238E27FC236}">
                          <a16:creationId xmlns:a16="http://schemas.microsoft.com/office/drawing/2014/main" id="{CC80E5ED-7EA1-72B7-7908-5238E2B90D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8" name="Cube 877">
                      <a:extLst>
                        <a:ext uri="{FF2B5EF4-FFF2-40B4-BE49-F238E27FC236}">
                          <a16:creationId xmlns:a16="http://schemas.microsoft.com/office/drawing/2014/main" id="{CC727FE8-CB50-A1D7-92C6-DF8EF6B330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9" name="Cube 878">
                      <a:extLst>
                        <a:ext uri="{FF2B5EF4-FFF2-40B4-BE49-F238E27FC236}">
                          <a16:creationId xmlns:a16="http://schemas.microsoft.com/office/drawing/2014/main" id="{BF330C80-F2BD-4A9F-023D-A6F8C677F9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0" name="Cube 879">
                      <a:extLst>
                        <a:ext uri="{FF2B5EF4-FFF2-40B4-BE49-F238E27FC236}">
                          <a16:creationId xmlns:a16="http://schemas.microsoft.com/office/drawing/2014/main" id="{7854C2A3-F4A2-02A8-E5DF-962550FA2A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1" name="Cube 880">
                      <a:extLst>
                        <a:ext uri="{FF2B5EF4-FFF2-40B4-BE49-F238E27FC236}">
                          <a16:creationId xmlns:a16="http://schemas.microsoft.com/office/drawing/2014/main" id="{BB67F921-4379-F113-51CF-E1DDA51320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2" name="Cube 881">
                      <a:extLst>
                        <a:ext uri="{FF2B5EF4-FFF2-40B4-BE49-F238E27FC236}">
                          <a16:creationId xmlns:a16="http://schemas.microsoft.com/office/drawing/2014/main" id="{ECCC65FF-D0BF-878E-B083-11FA332E68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56" name="Group 855">
                    <a:extLst>
                      <a:ext uri="{FF2B5EF4-FFF2-40B4-BE49-F238E27FC236}">
                        <a16:creationId xmlns:a16="http://schemas.microsoft.com/office/drawing/2014/main" id="{E416E506-DA2A-A255-F4E5-966BF82E7BB7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71" name="Cube 870">
                      <a:extLst>
                        <a:ext uri="{FF2B5EF4-FFF2-40B4-BE49-F238E27FC236}">
                          <a16:creationId xmlns:a16="http://schemas.microsoft.com/office/drawing/2014/main" id="{9975884D-AE28-3210-1937-5D8638AA43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2" name="Cube 871">
                      <a:extLst>
                        <a:ext uri="{FF2B5EF4-FFF2-40B4-BE49-F238E27FC236}">
                          <a16:creationId xmlns:a16="http://schemas.microsoft.com/office/drawing/2014/main" id="{5E85ABF8-2FFF-92DA-EA24-DB38D9BE36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3" name="Cube 872">
                      <a:extLst>
                        <a:ext uri="{FF2B5EF4-FFF2-40B4-BE49-F238E27FC236}">
                          <a16:creationId xmlns:a16="http://schemas.microsoft.com/office/drawing/2014/main" id="{9B5A3182-A043-976D-38C2-6DD91159E7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4" name="Cube 873">
                      <a:extLst>
                        <a:ext uri="{FF2B5EF4-FFF2-40B4-BE49-F238E27FC236}">
                          <a16:creationId xmlns:a16="http://schemas.microsoft.com/office/drawing/2014/main" id="{9DCDC8B9-E53F-7D35-82B2-DEF3B1E330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5" name="Cube 874">
                      <a:extLst>
                        <a:ext uri="{FF2B5EF4-FFF2-40B4-BE49-F238E27FC236}">
                          <a16:creationId xmlns:a16="http://schemas.microsoft.com/office/drawing/2014/main" id="{A4D6D9AE-D6BA-FBBB-3731-A1E65B4C39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6" name="Cube 875">
                      <a:extLst>
                        <a:ext uri="{FF2B5EF4-FFF2-40B4-BE49-F238E27FC236}">
                          <a16:creationId xmlns:a16="http://schemas.microsoft.com/office/drawing/2014/main" id="{918CC153-CF81-E0BA-1018-6A599910BA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57" name="Group 856">
                    <a:extLst>
                      <a:ext uri="{FF2B5EF4-FFF2-40B4-BE49-F238E27FC236}">
                        <a16:creationId xmlns:a16="http://schemas.microsoft.com/office/drawing/2014/main" id="{D511A4CC-4A55-15C9-25E6-2D20C670D000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65" name="Cube 864">
                      <a:extLst>
                        <a:ext uri="{FF2B5EF4-FFF2-40B4-BE49-F238E27FC236}">
                          <a16:creationId xmlns:a16="http://schemas.microsoft.com/office/drawing/2014/main" id="{1E859014-05EB-85B1-E388-ECB28666C4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6" name="Cube 865">
                      <a:extLst>
                        <a:ext uri="{FF2B5EF4-FFF2-40B4-BE49-F238E27FC236}">
                          <a16:creationId xmlns:a16="http://schemas.microsoft.com/office/drawing/2014/main" id="{8431E426-BE64-04D6-1993-4EDF4BBC9F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7" name="Cube 866">
                      <a:extLst>
                        <a:ext uri="{FF2B5EF4-FFF2-40B4-BE49-F238E27FC236}">
                          <a16:creationId xmlns:a16="http://schemas.microsoft.com/office/drawing/2014/main" id="{B51B33E6-35BB-BFF6-C98C-DBE244CD08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8" name="Cube 867">
                      <a:extLst>
                        <a:ext uri="{FF2B5EF4-FFF2-40B4-BE49-F238E27FC236}">
                          <a16:creationId xmlns:a16="http://schemas.microsoft.com/office/drawing/2014/main" id="{C836F532-6A23-3ECB-0489-EEF2D269F8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9" name="Cube 868">
                      <a:extLst>
                        <a:ext uri="{FF2B5EF4-FFF2-40B4-BE49-F238E27FC236}">
                          <a16:creationId xmlns:a16="http://schemas.microsoft.com/office/drawing/2014/main" id="{48C808EE-A761-1A9C-5240-CAA9FB5575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0" name="Cube 869">
                      <a:extLst>
                        <a:ext uri="{FF2B5EF4-FFF2-40B4-BE49-F238E27FC236}">
                          <a16:creationId xmlns:a16="http://schemas.microsoft.com/office/drawing/2014/main" id="{455DE284-8948-E637-052E-77A842D085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58" name="Group 857">
                    <a:extLst>
                      <a:ext uri="{FF2B5EF4-FFF2-40B4-BE49-F238E27FC236}">
                        <a16:creationId xmlns:a16="http://schemas.microsoft.com/office/drawing/2014/main" id="{41A7EA72-5009-A3A5-A87F-DB373D685A6D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59" name="Cube 858">
                      <a:extLst>
                        <a:ext uri="{FF2B5EF4-FFF2-40B4-BE49-F238E27FC236}">
                          <a16:creationId xmlns:a16="http://schemas.microsoft.com/office/drawing/2014/main" id="{749AF867-5319-DB4C-1568-37026AA047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0" name="Cube 859">
                      <a:extLst>
                        <a:ext uri="{FF2B5EF4-FFF2-40B4-BE49-F238E27FC236}">
                          <a16:creationId xmlns:a16="http://schemas.microsoft.com/office/drawing/2014/main" id="{00EAD6F2-B779-7308-CA51-4FE9D67ACD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1" name="Cube 860">
                      <a:extLst>
                        <a:ext uri="{FF2B5EF4-FFF2-40B4-BE49-F238E27FC236}">
                          <a16:creationId xmlns:a16="http://schemas.microsoft.com/office/drawing/2014/main" id="{F947024A-FC9C-8AA7-6766-EF84B535A7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2" name="Cube 861">
                      <a:extLst>
                        <a:ext uri="{FF2B5EF4-FFF2-40B4-BE49-F238E27FC236}">
                          <a16:creationId xmlns:a16="http://schemas.microsoft.com/office/drawing/2014/main" id="{8EF47D55-48B2-F6FA-E77F-7848634C3A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3" name="Cube 862">
                      <a:extLst>
                        <a:ext uri="{FF2B5EF4-FFF2-40B4-BE49-F238E27FC236}">
                          <a16:creationId xmlns:a16="http://schemas.microsoft.com/office/drawing/2014/main" id="{A06A82E7-751B-E3BC-091F-E77C013C3D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4" name="Cube 863">
                      <a:extLst>
                        <a:ext uri="{FF2B5EF4-FFF2-40B4-BE49-F238E27FC236}">
                          <a16:creationId xmlns:a16="http://schemas.microsoft.com/office/drawing/2014/main" id="{B20FC599-2681-8E7A-D556-7C9541AF6A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768" name="Group 767">
                  <a:extLst>
                    <a:ext uri="{FF2B5EF4-FFF2-40B4-BE49-F238E27FC236}">
                      <a16:creationId xmlns:a16="http://schemas.microsoft.com/office/drawing/2014/main" id="{11D5DF7A-E1CA-A251-26F8-8DB4108B79F0}"/>
                    </a:ext>
                  </a:extLst>
                </p:cNvPr>
                <p:cNvGrpSpPr/>
                <p:nvPr/>
              </p:nvGrpSpPr>
              <p:grpSpPr>
                <a:xfrm>
                  <a:off x="5278967" y="2678854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827" name="Group 826">
                    <a:extLst>
                      <a:ext uri="{FF2B5EF4-FFF2-40B4-BE49-F238E27FC236}">
                        <a16:creationId xmlns:a16="http://schemas.microsoft.com/office/drawing/2014/main" id="{FAE0CDD0-016E-B5CB-4CD0-CF71B1D5E63E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49" name="Cube 848">
                      <a:extLst>
                        <a:ext uri="{FF2B5EF4-FFF2-40B4-BE49-F238E27FC236}">
                          <a16:creationId xmlns:a16="http://schemas.microsoft.com/office/drawing/2014/main" id="{DC415242-D5D3-A135-F9D8-ABA67453B9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0" name="Cube 849">
                      <a:extLst>
                        <a:ext uri="{FF2B5EF4-FFF2-40B4-BE49-F238E27FC236}">
                          <a16:creationId xmlns:a16="http://schemas.microsoft.com/office/drawing/2014/main" id="{FA1214E2-8AE6-9D2F-AE7D-8D343ACEB8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1" name="Cube 850">
                      <a:extLst>
                        <a:ext uri="{FF2B5EF4-FFF2-40B4-BE49-F238E27FC236}">
                          <a16:creationId xmlns:a16="http://schemas.microsoft.com/office/drawing/2014/main" id="{E7281D76-2E25-DDC5-3BA8-1B7016C735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2" name="Cube 851">
                      <a:extLst>
                        <a:ext uri="{FF2B5EF4-FFF2-40B4-BE49-F238E27FC236}">
                          <a16:creationId xmlns:a16="http://schemas.microsoft.com/office/drawing/2014/main" id="{B2F26B56-8E51-6580-A4A4-CC9DE7F0CF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3" name="Cube 852">
                      <a:extLst>
                        <a:ext uri="{FF2B5EF4-FFF2-40B4-BE49-F238E27FC236}">
                          <a16:creationId xmlns:a16="http://schemas.microsoft.com/office/drawing/2014/main" id="{C9594C12-842F-8D7F-4EE5-5CF027086F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4" name="Cube 853">
                      <a:extLst>
                        <a:ext uri="{FF2B5EF4-FFF2-40B4-BE49-F238E27FC236}">
                          <a16:creationId xmlns:a16="http://schemas.microsoft.com/office/drawing/2014/main" id="{AD0E2A74-2C79-2FCA-1F98-26ED8C43B4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28" name="Group 827">
                    <a:extLst>
                      <a:ext uri="{FF2B5EF4-FFF2-40B4-BE49-F238E27FC236}">
                        <a16:creationId xmlns:a16="http://schemas.microsoft.com/office/drawing/2014/main" id="{D7EF543E-3A0A-6830-ED28-136641152339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43" name="Cube 842">
                      <a:extLst>
                        <a:ext uri="{FF2B5EF4-FFF2-40B4-BE49-F238E27FC236}">
                          <a16:creationId xmlns:a16="http://schemas.microsoft.com/office/drawing/2014/main" id="{DB685D91-5D52-0CED-1602-9204B8F62E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4" name="Cube 843">
                      <a:extLst>
                        <a:ext uri="{FF2B5EF4-FFF2-40B4-BE49-F238E27FC236}">
                          <a16:creationId xmlns:a16="http://schemas.microsoft.com/office/drawing/2014/main" id="{791C3458-07EA-0C42-C7DF-7994E6B46C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5" name="Cube 844">
                      <a:extLst>
                        <a:ext uri="{FF2B5EF4-FFF2-40B4-BE49-F238E27FC236}">
                          <a16:creationId xmlns:a16="http://schemas.microsoft.com/office/drawing/2014/main" id="{A4F4A2FF-B198-746A-7A07-B4B0794431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6" name="Cube 845">
                      <a:extLst>
                        <a:ext uri="{FF2B5EF4-FFF2-40B4-BE49-F238E27FC236}">
                          <a16:creationId xmlns:a16="http://schemas.microsoft.com/office/drawing/2014/main" id="{DA056F3A-FD64-B856-D5AE-E016BEB976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7" name="Cube 846">
                      <a:extLst>
                        <a:ext uri="{FF2B5EF4-FFF2-40B4-BE49-F238E27FC236}">
                          <a16:creationId xmlns:a16="http://schemas.microsoft.com/office/drawing/2014/main" id="{110A218B-D163-894D-C84A-72829C767B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8" name="Cube 847">
                      <a:extLst>
                        <a:ext uri="{FF2B5EF4-FFF2-40B4-BE49-F238E27FC236}">
                          <a16:creationId xmlns:a16="http://schemas.microsoft.com/office/drawing/2014/main" id="{41B384A6-157E-11C3-28F5-64CB5991BA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29" name="Group 828">
                    <a:extLst>
                      <a:ext uri="{FF2B5EF4-FFF2-40B4-BE49-F238E27FC236}">
                        <a16:creationId xmlns:a16="http://schemas.microsoft.com/office/drawing/2014/main" id="{A0FF4E43-626F-D03C-D76D-6B6DD9E37B08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37" name="Cube 836">
                      <a:extLst>
                        <a:ext uri="{FF2B5EF4-FFF2-40B4-BE49-F238E27FC236}">
                          <a16:creationId xmlns:a16="http://schemas.microsoft.com/office/drawing/2014/main" id="{82FDE692-EE0B-ED3D-6A7E-51390541A1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8" name="Cube 837">
                      <a:extLst>
                        <a:ext uri="{FF2B5EF4-FFF2-40B4-BE49-F238E27FC236}">
                          <a16:creationId xmlns:a16="http://schemas.microsoft.com/office/drawing/2014/main" id="{87EDA86C-5399-9A7C-8166-2EF764FBD0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9" name="Cube 838">
                      <a:extLst>
                        <a:ext uri="{FF2B5EF4-FFF2-40B4-BE49-F238E27FC236}">
                          <a16:creationId xmlns:a16="http://schemas.microsoft.com/office/drawing/2014/main" id="{BA831D2C-0106-2B0C-331F-1C8615DBAC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0" name="Cube 839">
                      <a:extLst>
                        <a:ext uri="{FF2B5EF4-FFF2-40B4-BE49-F238E27FC236}">
                          <a16:creationId xmlns:a16="http://schemas.microsoft.com/office/drawing/2014/main" id="{5EE67AD6-D8BE-BDA1-60B1-089148DB1B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1" name="Cube 840">
                      <a:extLst>
                        <a:ext uri="{FF2B5EF4-FFF2-40B4-BE49-F238E27FC236}">
                          <a16:creationId xmlns:a16="http://schemas.microsoft.com/office/drawing/2014/main" id="{44038391-DE3E-7B37-707F-DC39C76F21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2" name="Cube 841">
                      <a:extLst>
                        <a:ext uri="{FF2B5EF4-FFF2-40B4-BE49-F238E27FC236}">
                          <a16:creationId xmlns:a16="http://schemas.microsoft.com/office/drawing/2014/main" id="{B1A24231-13C4-9E34-5EC8-2F99771F78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30" name="Group 829">
                    <a:extLst>
                      <a:ext uri="{FF2B5EF4-FFF2-40B4-BE49-F238E27FC236}">
                        <a16:creationId xmlns:a16="http://schemas.microsoft.com/office/drawing/2014/main" id="{2AB6976F-E027-5002-0950-0A13823C1945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31" name="Cube 830">
                      <a:extLst>
                        <a:ext uri="{FF2B5EF4-FFF2-40B4-BE49-F238E27FC236}">
                          <a16:creationId xmlns:a16="http://schemas.microsoft.com/office/drawing/2014/main" id="{13F940CF-DBB3-81AC-A50E-0DDA49E1BD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2" name="Cube 831">
                      <a:extLst>
                        <a:ext uri="{FF2B5EF4-FFF2-40B4-BE49-F238E27FC236}">
                          <a16:creationId xmlns:a16="http://schemas.microsoft.com/office/drawing/2014/main" id="{A7EE28F0-1D16-A413-6FF5-E0EB1D20F2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3" name="Cube 832">
                      <a:extLst>
                        <a:ext uri="{FF2B5EF4-FFF2-40B4-BE49-F238E27FC236}">
                          <a16:creationId xmlns:a16="http://schemas.microsoft.com/office/drawing/2014/main" id="{69340A66-AC4E-069D-8FB4-B22E88B225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4" name="Cube 833">
                      <a:extLst>
                        <a:ext uri="{FF2B5EF4-FFF2-40B4-BE49-F238E27FC236}">
                          <a16:creationId xmlns:a16="http://schemas.microsoft.com/office/drawing/2014/main" id="{48652952-2A95-30C9-3605-94DDA74961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5" name="Cube 834">
                      <a:extLst>
                        <a:ext uri="{FF2B5EF4-FFF2-40B4-BE49-F238E27FC236}">
                          <a16:creationId xmlns:a16="http://schemas.microsoft.com/office/drawing/2014/main" id="{AB9D4D85-A821-7A92-D8D7-A51C6552D5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6" name="Cube 835">
                      <a:extLst>
                        <a:ext uri="{FF2B5EF4-FFF2-40B4-BE49-F238E27FC236}">
                          <a16:creationId xmlns:a16="http://schemas.microsoft.com/office/drawing/2014/main" id="{6DB7A7FC-41CB-D348-485D-7E3A10697B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769" name="Group 768">
                  <a:extLst>
                    <a:ext uri="{FF2B5EF4-FFF2-40B4-BE49-F238E27FC236}">
                      <a16:creationId xmlns:a16="http://schemas.microsoft.com/office/drawing/2014/main" id="{D97EF3A2-8A17-5832-8E8D-7EA61463CDD8}"/>
                    </a:ext>
                  </a:extLst>
                </p:cNvPr>
                <p:cNvGrpSpPr/>
                <p:nvPr/>
              </p:nvGrpSpPr>
              <p:grpSpPr>
                <a:xfrm>
                  <a:off x="5279814" y="2324947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799" name="Group 798">
                    <a:extLst>
                      <a:ext uri="{FF2B5EF4-FFF2-40B4-BE49-F238E27FC236}">
                        <a16:creationId xmlns:a16="http://schemas.microsoft.com/office/drawing/2014/main" id="{A8A6E44E-26B7-EAFA-CCB7-6BFC20ED87DD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21" name="Cube 820">
                      <a:extLst>
                        <a:ext uri="{FF2B5EF4-FFF2-40B4-BE49-F238E27FC236}">
                          <a16:creationId xmlns:a16="http://schemas.microsoft.com/office/drawing/2014/main" id="{3E6B1EB9-09DE-CACD-486D-DFAAD54E74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2" name="Cube 821">
                      <a:extLst>
                        <a:ext uri="{FF2B5EF4-FFF2-40B4-BE49-F238E27FC236}">
                          <a16:creationId xmlns:a16="http://schemas.microsoft.com/office/drawing/2014/main" id="{EB482963-9774-97B8-A383-DF3DA88C65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3" name="Cube 822">
                      <a:extLst>
                        <a:ext uri="{FF2B5EF4-FFF2-40B4-BE49-F238E27FC236}">
                          <a16:creationId xmlns:a16="http://schemas.microsoft.com/office/drawing/2014/main" id="{960F1215-45FF-ED27-6E95-22BF4B99B0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4" name="Cube 823">
                      <a:extLst>
                        <a:ext uri="{FF2B5EF4-FFF2-40B4-BE49-F238E27FC236}">
                          <a16:creationId xmlns:a16="http://schemas.microsoft.com/office/drawing/2014/main" id="{B31D6DF9-0D5D-B170-C0D4-4C52ED084A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5" name="Cube 824">
                      <a:extLst>
                        <a:ext uri="{FF2B5EF4-FFF2-40B4-BE49-F238E27FC236}">
                          <a16:creationId xmlns:a16="http://schemas.microsoft.com/office/drawing/2014/main" id="{AE54D4BB-558C-1615-7781-7006AD1F83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6" name="Cube 825">
                      <a:extLst>
                        <a:ext uri="{FF2B5EF4-FFF2-40B4-BE49-F238E27FC236}">
                          <a16:creationId xmlns:a16="http://schemas.microsoft.com/office/drawing/2014/main" id="{E3FBF1CF-66CC-D706-3172-C8FDDBECB3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00" name="Group 799">
                    <a:extLst>
                      <a:ext uri="{FF2B5EF4-FFF2-40B4-BE49-F238E27FC236}">
                        <a16:creationId xmlns:a16="http://schemas.microsoft.com/office/drawing/2014/main" id="{8ADF52C5-D5B1-E432-6496-1C23566093BB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15" name="Cube 814">
                      <a:extLst>
                        <a:ext uri="{FF2B5EF4-FFF2-40B4-BE49-F238E27FC236}">
                          <a16:creationId xmlns:a16="http://schemas.microsoft.com/office/drawing/2014/main" id="{D3E35821-D2C0-E285-2682-6921DD3BAD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6" name="Cube 815">
                      <a:extLst>
                        <a:ext uri="{FF2B5EF4-FFF2-40B4-BE49-F238E27FC236}">
                          <a16:creationId xmlns:a16="http://schemas.microsoft.com/office/drawing/2014/main" id="{2315D3F7-2392-50C5-8F09-DB88C5B710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7" name="Cube 816">
                      <a:extLst>
                        <a:ext uri="{FF2B5EF4-FFF2-40B4-BE49-F238E27FC236}">
                          <a16:creationId xmlns:a16="http://schemas.microsoft.com/office/drawing/2014/main" id="{E719C619-E220-3AED-DA28-CAE194F4FF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8" name="Cube 817">
                      <a:extLst>
                        <a:ext uri="{FF2B5EF4-FFF2-40B4-BE49-F238E27FC236}">
                          <a16:creationId xmlns:a16="http://schemas.microsoft.com/office/drawing/2014/main" id="{707FBD27-8CE6-05E9-FD0C-D4136ED883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9" name="Cube 818">
                      <a:extLst>
                        <a:ext uri="{FF2B5EF4-FFF2-40B4-BE49-F238E27FC236}">
                          <a16:creationId xmlns:a16="http://schemas.microsoft.com/office/drawing/2014/main" id="{6BCD08A9-3186-3391-186B-7D56CDB4FA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0" name="Cube 819">
                      <a:extLst>
                        <a:ext uri="{FF2B5EF4-FFF2-40B4-BE49-F238E27FC236}">
                          <a16:creationId xmlns:a16="http://schemas.microsoft.com/office/drawing/2014/main" id="{E4D43786-D31C-AFE3-F132-6641944EB0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01" name="Group 800">
                    <a:extLst>
                      <a:ext uri="{FF2B5EF4-FFF2-40B4-BE49-F238E27FC236}">
                        <a16:creationId xmlns:a16="http://schemas.microsoft.com/office/drawing/2014/main" id="{5AA2CAF1-E0B0-0FFF-F094-E40742470774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09" name="Cube 808">
                      <a:extLst>
                        <a:ext uri="{FF2B5EF4-FFF2-40B4-BE49-F238E27FC236}">
                          <a16:creationId xmlns:a16="http://schemas.microsoft.com/office/drawing/2014/main" id="{22DB7035-D854-DB91-CA27-FEEE0BD15D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0" name="Cube 809">
                      <a:extLst>
                        <a:ext uri="{FF2B5EF4-FFF2-40B4-BE49-F238E27FC236}">
                          <a16:creationId xmlns:a16="http://schemas.microsoft.com/office/drawing/2014/main" id="{8A59C315-FFDA-DA40-CA53-1B220A96C1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1" name="Cube 810">
                      <a:extLst>
                        <a:ext uri="{FF2B5EF4-FFF2-40B4-BE49-F238E27FC236}">
                          <a16:creationId xmlns:a16="http://schemas.microsoft.com/office/drawing/2014/main" id="{7A00F2BF-75CA-2947-516F-B06A73F2CD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2" name="Cube 811">
                      <a:extLst>
                        <a:ext uri="{FF2B5EF4-FFF2-40B4-BE49-F238E27FC236}">
                          <a16:creationId xmlns:a16="http://schemas.microsoft.com/office/drawing/2014/main" id="{E4EBBE45-1704-F27A-A8E1-951D80CAB3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3" name="Cube 812">
                      <a:extLst>
                        <a:ext uri="{FF2B5EF4-FFF2-40B4-BE49-F238E27FC236}">
                          <a16:creationId xmlns:a16="http://schemas.microsoft.com/office/drawing/2014/main" id="{D8BA6DC7-FAE7-6033-10C8-87117DC79B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4" name="Cube 813">
                      <a:extLst>
                        <a:ext uri="{FF2B5EF4-FFF2-40B4-BE49-F238E27FC236}">
                          <a16:creationId xmlns:a16="http://schemas.microsoft.com/office/drawing/2014/main" id="{4351F306-BE12-0125-AA16-9E650EB259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02" name="Group 801">
                    <a:extLst>
                      <a:ext uri="{FF2B5EF4-FFF2-40B4-BE49-F238E27FC236}">
                        <a16:creationId xmlns:a16="http://schemas.microsoft.com/office/drawing/2014/main" id="{C0B95D4E-7F2D-952A-BB6D-E40859838EFD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03" name="Cube 802">
                      <a:extLst>
                        <a:ext uri="{FF2B5EF4-FFF2-40B4-BE49-F238E27FC236}">
                          <a16:creationId xmlns:a16="http://schemas.microsoft.com/office/drawing/2014/main" id="{0FA42274-1265-398E-13F2-23F5305946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4" name="Cube 803">
                      <a:extLst>
                        <a:ext uri="{FF2B5EF4-FFF2-40B4-BE49-F238E27FC236}">
                          <a16:creationId xmlns:a16="http://schemas.microsoft.com/office/drawing/2014/main" id="{0037D0F8-2D6A-8A09-A3A8-896FF742B4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5" name="Cube 804">
                      <a:extLst>
                        <a:ext uri="{FF2B5EF4-FFF2-40B4-BE49-F238E27FC236}">
                          <a16:creationId xmlns:a16="http://schemas.microsoft.com/office/drawing/2014/main" id="{3E9DB35B-A8C6-382E-DA85-B563CA511A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6" name="Cube 805">
                      <a:extLst>
                        <a:ext uri="{FF2B5EF4-FFF2-40B4-BE49-F238E27FC236}">
                          <a16:creationId xmlns:a16="http://schemas.microsoft.com/office/drawing/2014/main" id="{B2B36D4B-A227-37CC-1D15-C76B61B320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7" name="Cube 806">
                      <a:extLst>
                        <a:ext uri="{FF2B5EF4-FFF2-40B4-BE49-F238E27FC236}">
                          <a16:creationId xmlns:a16="http://schemas.microsoft.com/office/drawing/2014/main" id="{66D2ED70-6CB9-FDC8-0DDE-A508825644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8" name="Cube 807">
                      <a:extLst>
                        <a:ext uri="{FF2B5EF4-FFF2-40B4-BE49-F238E27FC236}">
                          <a16:creationId xmlns:a16="http://schemas.microsoft.com/office/drawing/2014/main" id="{8C7E880E-C3B2-EF3A-C398-BED4001F31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770" name="Group 769">
                  <a:extLst>
                    <a:ext uri="{FF2B5EF4-FFF2-40B4-BE49-F238E27FC236}">
                      <a16:creationId xmlns:a16="http://schemas.microsoft.com/office/drawing/2014/main" id="{8DABE40B-AE3D-2D9E-BDA7-2E50E9DEF9D5}"/>
                    </a:ext>
                  </a:extLst>
                </p:cNvPr>
                <p:cNvGrpSpPr/>
                <p:nvPr/>
              </p:nvGrpSpPr>
              <p:grpSpPr>
                <a:xfrm>
                  <a:off x="5280660" y="197104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771" name="Group 770">
                    <a:extLst>
                      <a:ext uri="{FF2B5EF4-FFF2-40B4-BE49-F238E27FC236}">
                        <a16:creationId xmlns:a16="http://schemas.microsoft.com/office/drawing/2014/main" id="{7A2605B3-C12F-EF82-A4A1-609799221FBD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93" name="Cube 792">
                      <a:extLst>
                        <a:ext uri="{FF2B5EF4-FFF2-40B4-BE49-F238E27FC236}">
                          <a16:creationId xmlns:a16="http://schemas.microsoft.com/office/drawing/2014/main" id="{15DEAD05-AFBC-5F74-275D-05C95E8ACF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4" name="Cube 793">
                      <a:extLst>
                        <a:ext uri="{FF2B5EF4-FFF2-40B4-BE49-F238E27FC236}">
                          <a16:creationId xmlns:a16="http://schemas.microsoft.com/office/drawing/2014/main" id="{B7FE5623-27F5-028D-15A9-05FCB5CBFD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5" name="Cube 794">
                      <a:extLst>
                        <a:ext uri="{FF2B5EF4-FFF2-40B4-BE49-F238E27FC236}">
                          <a16:creationId xmlns:a16="http://schemas.microsoft.com/office/drawing/2014/main" id="{7B5E7E19-D95F-A471-1A0D-2B185935D6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6" name="Cube 795">
                      <a:extLst>
                        <a:ext uri="{FF2B5EF4-FFF2-40B4-BE49-F238E27FC236}">
                          <a16:creationId xmlns:a16="http://schemas.microsoft.com/office/drawing/2014/main" id="{2D81F819-8413-C0EB-2241-E293D20DDE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7" name="Cube 796">
                      <a:extLst>
                        <a:ext uri="{FF2B5EF4-FFF2-40B4-BE49-F238E27FC236}">
                          <a16:creationId xmlns:a16="http://schemas.microsoft.com/office/drawing/2014/main" id="{715C69E1-2397-ED46-E3C9-E6B3B31C70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8" name="Cube 797">
                      <a:extLst>
                        <a:ext uri="{FF2B5EF4-FFF2-40B4-BE49-F238E27FC236}">
                          <a16:creationId xmlns:a16="http://schemas.microsoft.com/office/drawing/2014/main" id="{839F42F9-8806-42B8-5427-6553656C2E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72" name="Group 771">
                    <a:extLst>
                      <a:ext uri="{FF2B5EF4-FFF2-40B4-BE49-F238E27FC236}">
                        <a16:creationId xmlns:a16="http://schemas.microsoft.com/office/drawing/2014/main" id="{99CC35C4-B4F8-8B6B-DABE-6B73045967A1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87" name="Cube 786">
                      <a:extLst>
                        <a:ext uri="{FF2B5EF4-FFF2-40B4-BE49-F238E27FC236}">
                          <a16:creationId xmlns:a16="http://schemas.microsoft.com/office/drawing/2014/main" id="{1A5C45B3-FB1A-01E9-71B8-9D007F99EA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8" name="Cube 787">
                      <a:extLst>
                        <a:ext uri="{FF2B5EF4-FFF2-40B4-BE49-F238E27FC236}">
                          <a16:creationId xmlns:a16="http://schemas.microsoft.com/office/drawing/2014/main" id="{3C210E23-CB27-FD85-1A88-19D25F8BC2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9" name="Cube 788">
                      <a:extLst>
                        <a:ext uri="{FF2B5EF4-FFF2-40B4-BE49-F238E27FC236}">
                          <a16:creationId xmlns:a16="http://schemas.microsoft.com/office/drawing/2014/main" id="{74E0938C-C05E-D237-10A0-7C5210D13F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0" name="Cube 789">
                      <a:extLst>
                        <a:ext uri="{FF2B5EF4-FFF2-40B4-BE49-F238E27FC236}">
                          <a16:creationId xmlns:a16="http://schemas.microsoft.com/office/drawing/2014/main" id="{3A12154E-02AD-8D22-622F-B4D627EB52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1" name="Cube 790">
                      <a:extLst>
                        <a:ext uri="{FF2B5EF4-FFF2-40B4-BE49-F238E27FC236}">
                          <a16:creationId xmlns:a16="http://schemas.microsoft.com/office/drawing/2014/main" id="{404DC390-7B0B-3053-0D25-1B1B36C2AB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2" name="Cube 791">
                      <a:extLst>
                        <a:ext uri="{FF2B5EF4-FFF2-40B4-BE49-F238E27FC236}">
                          <a16:creationId xmlns:a16="http://schemas.microsoft.com/office/drawing/2014/main" id="{BB730865-5799-5A60-F608-8206B93403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73" name="Group 772">
                    <a:extLst>
                      <a:ext uri="{FF2B5EF4-FFF2-40B4-BE49-F238E27FC236}">
                        <a16:creationId xmlns:a16="http://schemas.microsoft.com/office/drawing/2014/main" id="{761DE23B-9435-D265-6934-9B6A78F679D2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81" name="Cube 780">
                      <a:extLst>
                        <a:ext uri="{FF2B5EF4-FFF2-40B4-BE49-F238E27FC236}">
                          <a16:creationId xmlns:a16="http://schemas.microsoft.com/office/drawing/2014/main" id="{2518E775-5DDD-AB02-B510-1791629ADA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2" name="Cube 781">
                      <a:extLst>
                        <a:ext uri="{FF2B5EF4-FFF2-40B4-BE49-F238E27FC236}">
                          <a16:creationId xmlns:a16="http://schemas.microsoft.com/office/drawing/2014/main" id="{C542B73A-57F2-8588-9067-31F188C41D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3" name="Cube 782">
                      <a:extLst>
                        <a:ext uri="{FF2B5EF4-FFF2-40B4-BE49-F238E27FC236}">
                          <a16:creationId xmlns:a16="http://schemas.microsoft.com/office/drawing/2014/main" id="{6006A5C0-F70A-533F-6005-E31A483F74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4" name="Cube 783">
                      <a:extLst>
                        <a:ext uri="{FF2B5EF4-FFF2-40B4-BE49-F238E27FC236}">
                          <a16:creationId xmlns:a16="http://schemas.microsoft.com/office/drawing/2014/main" id="{DAEC01AA-41DA-43C6-E4D8-EDADC98C6D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5" name="Cube 784">
                      <a:extLst>
                        <a:ext uri="{FF2B5EF4-FFF2-40B4-BE49-F238E27FC236}">
                          <a16:creationId xmlns:a16="http://schemas.microsoft.com/office/drawing/2014/main" id="{0F0B3AF6-91C2-0FB4-84FA-2689B282EF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6" name="Cube 785">
                      <a:extLst>
                        <a:ext uri="{FF2B5EF4-FFF2-40B4-BE49-F238E27FC236}">
                          <a16:creationId xmlns:a16="http://schemas.microsoft.com/office/drawing/2014/main" id="{1BB19D4D-6122-27B8-79D6-9DF94ED5D7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74" name="Group 773">
                    <a:extLst>
                      <a:ext uri="{FF2B5EF4-FFF2-40B4-BE49-F238E27FC236}">
                        <a16:creationId xmlns:a16="http://schemas.microsoft.com/office/drawing/2014/main" id="{A3C3F7AF-F661-171E-2EF9-E48407361F9A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75" name="Cube 774">
                      <a:extLst>
                        <a:ext uri="{FF2B5EF4-FFF2-40B4-BE49-F238E27FC236}">
                          <a16:creationId xmlns:a16="http://schemas.microsoft.com/office/drawing/2014/main" id="{9DCD03AC-778C-2658-25FA-52328DD203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6" name="Cube 775">
                      <a:extLst>
                        <a:ext uri="{FF2B5EF4-FFF2-40B4-BE49-F238E27FC236}">
                          <a16:creationId xmlns:a16="http://schemas.microsoft.com/office/drawing/2014/main" id="{D1109E90-6A67-E56A-4D6A-C39BCC9A43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7" name="Cube 776">
                      <a:extLst>
                        <a:ext uri="{FF2B5EF4-FFF2-40B4-BE49-F238E27FC236}">
                          <a16:creationId xmlns:a16="http://schemas.microsoft.com/office/drawing/2014/main" id="{3CE6014D-933E-7E44-23E9-7D2150219B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8" name="Cube 777">
                      <a:extLst>
                        <a:ext uri="{FF2B5EF4-FFF2-40B4-BE49-F238E27FC236}">
                          <a16:creationId xmlns:a16="http://schemas.microsoft.com/office/drawing/2014/main" id="{C6906355-112B-B1BF-AC0B-B78AE5351F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9" name="Cube 778">
                      <a:extLst>
                        <a:ext uri="{FF2B5EF4-FFF2-40B4-BE49-F238E27FC236}">
                          <a16:creationId xmlns:a16="http://schemas.microsoft.com/office/drawing/2014/main" id="{6A68A6FE-8A4D-2E1B-A75B-3C2A04D0A4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0" name="Cube 779">
                      <a:extLst>
                        <a:ext uri="{FF2B5EF4-FFF2-40B4-BE49-F238E27FC236}">
                          <a16:creationId xmlns:a16="http://schemas.microsoft.com/office/drawing/2014/main" id="{4EE133F1-F2C8-E306-AA3C-44E1FE9737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/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grpSp>
          <p:nvGrpSpPr>
            <p:cNvPr id="883" name="Group 882">
              <a:extLst>
                <a:ext uri="{FF2B5EF4-FFF2-40B4-BE49-F238E27FC236}">
                  <a16:creationId xmlns:a16="http://schemas.microsoft.com/office/drawing/2014/main" id="{0ADB77E0-086C-9EAC-2C4F-3188E50C4C8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84917" y="1822470"/>
              <a:ext cx="1250836" cy="914400"/>
              <a:chOff x="5278120" y="1971040"/>
              <a:chExt cx="2578100" cy="188468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grpSp>
            <p:nvGrpSpPr>
              <p:cNvPr id="884" name="Group 883">
                <a:extLst>
                  <a:ext uri="{FF2B5EF4-FFF2-40B4-BE49-F238E27FC236}">
                    <a16:creationId xmlns:a16="http://schemas.microsoft.com/office/drawing/2014/main" id="{23EB6388-6FE1-003F-27E2-F2F1FC0B1FA7}"/>
                  </a:ext>
                </a:extLst>
              </p:cNvPr>
              <p:cNvGrpSpPr/>
              <p:nvPr/>
            </p:nvGrpSpPr>
            <p:grpSpPr>
              <a:xfrm>
                <a:off x="5278120" y="3032760"/>
                <a:ext cx="2575560" cy="822960"/>
                <a:chOff x="5278120" y="3032760"/>
                <a:chExt cx="2575560" cy="822960"/>
              </a:xfrm>
              <a:grpFill/>
            </p:grpSpPr>
            <p:grpSp>
              <p:nvGrpSpPr>
                <p:cNvPr id="972" name="Group 971">
                  <a:extLst>
                    <a:ext uri="{FF2B5EF4-FFF2-40B4-BE49-F238E27FC236}">
                      <a16:creationId xmlns:a16="http://schemas.microsoft.com/office/drawing/2014/main" id="{631DEE1D-FC5D-1AC2-F0EA-E9ACD300BA7C}"/>
                    </a:ext>
                  </a:extLst>
                </p:cNvPr>
                <p:cNvGrpSpPr/>
                <p:nvPr/>
              </p:nvGrpSpPr>
              <p:grpSpPr>
                <a:xfrm>
                  <a:off x="5643880" y="303276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94" name="Cube 993">
                    <a:extLst>
                      <a:ext uri="{FF2B5EF4-FFF2-40B4-BE49-F238E27FC236}">
                        <a16:creationId xmlns:a16="http://schemas.microsoft.com/office/drawing/2014/main" id="{09019C13-AD2A-2042-95E4-EA21791A4019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5" name="Cube 994">
                    <a:extLst>
                      <a:ext uri="{FF2B5EF4-FFF2-40B4-BE49-F238E27FC236}">
                        <a16:creationId xmlns:a16="http://schemas.microsoft.com/office/drawing/2014/main" id="{65608F87-72D4-8B10-A5D9-86AD148C6AEC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6" name="Cube 995">
                    <a:extLst>
                      <a:ext uri="{FF2B5EF4-FFF2-40B4-BE49-F238E27FC236}">
                        <a16:creationId xmlns:a16="http://schemas.microsoft.com/office/drawing/2014/main" id="{C5FF47E0-28D1-0ABD-4F8E-2D1B7DA331B8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7" name="Cube 996">
                    <a:extLst>
                      <a:ext uri="{FF2B5EF4-FFF2-40B4-BE49-F238E27FC236}">
                        <a16:creationId xmlns:a16="http://schemas.microsoft.com/office/drawing/2014/main" id="{A7295CCE-3951-CDE0-9665-9345CFE1D44D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8" name="Cube 997">
                    <a:extLst>
                      <a:ext uri="{FF2B5EF4-FFF2-40B4-BE49-F238E27FC236}">
                        <a16:creationId xmlns:a16="http://schemas.microsoft.com/office/drawing/2014/main" id="{3D039544-3F4F-0E7A-7D8D-96D925B2445E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9" name="Cube 998">
                    <a:extLst>
                      <a:ext uri="{FF2B5EF4-FFF2-40B4-BE49-F238E27FC236}">
                        <a16:creationId xmlns:a16="http://schemas.microsoft.com/office/drawing/2014/main" id="{EEFBDEBC-7B47-548A-0699-5A1F15603B62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73" name="Group 972">
                  <a:extLst>
                    <a:ext uri="{FF2B5EF4-FFF2-40B4-BE49-F238E27FC236}">
                      <a16:creationId xmlns:a16="http://schemas.microsoft.com/office/drawing/2014/main" id="{10218505-21A2-DFCD-4362-68B6FE127994}"/>
                    </a:ext>
                  </a:extLst>
                </p:cNvPr>
                <p:cNvGrpSpPr/>
                <p:nvPr/>
              </p:nvGrpSpPr>
              <p:grpSpPr>
                <a:xfrm>
                  <a:off x="5521960" y="315468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88" name="Cube 987">
                    <a:extLst>
                      <a:ext uri="{FF2B5EF4-FFF2-40B4-BE49-F238E27FC236}">
                        <a16:creationId xmlns:a16="http://schemas.microsoft.com/office/drawing/2014/main" id="{574561AA-9FC5-9325-3D12-03F4B9D73605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9" name="Cube 988">
                    <a:extLst>
                      <a:ext uri="{FF2B5EF4-FFF2-40B4-BE49-F238E27FC236}">
                        <a16:creationId xmlns:a16="http://schemas.microsoft.com/office/drawing/2014/main" id="{10B5DE40-BFBB-ACB0-CB4B-BB26DF7CEAFE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0" name="Cube 989">
                    <a:extLst>
                      <a:ext uri="{FF2B5EF4-FFF2-40B4-BE49-F238E27FC236}">
                        <a16:creationId xmlns:a16="http://schemas.microsoft.com/office/drawing/2014/main" id="{081CACDB-E9AF-4BE7-6FBB-116FBBD42196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1" name="Cube 990">
                    <a:extLst>
                      <a:ext uri="{FF2B5EF4-FFF2-40B4-BE49-F238E27FC236}">
                        <a16:creationId xmlns:a16="http://schemas.microsoft.com/office/drawing/2014/main" id="{7014F875-6883-407F-5FAF-F1CAEB9540EF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2" name="Cube 991">
                    <a:extLst>
                      <a:ext uri="{FF2B5EF4-FFF2-40B4-BE49-F238E27FC236}">
                        <a16:creationId xmlns:a16="http://schemas.microsoft.com/office/drawing/2014/main" id="{9A87AE93-1250-D78C-8340-3715038BAAB9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3" name="Cube 992">
                    <a:extLst>
                      <a:ext uri="{FF2B5EF4-FFF2-40B4-BE49-F238E27FC236}">
                        <a16:creationId xmlns:a16="http://schemas.microsoft.com/office/drawing/2014/main" id="{B9F2692C-58CB-013B-ECAC-CD5780DA8955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74" name="Group 973">
                  <a:extLst>
                    <a:ext uri="{FF2B5EF4-FFF2-40B4-BE49-F238E27FC236}">
                      <a16:creationId xmlns:a16="http://schemas.microsoft.com/office/drawing/2014/main" id="{6B312A83-9976-87C5-BB09-F06527DDFA75}"/>
                    </a:ext>
                  </a:extLst>
                </p:cNvPr>
                <p:cNvGrpSpPr/>
                <p:nvPr/>
              </p:nvGrpSpPr>
              <p:grpSpPr>
                <a:xfrm>
                  <a:off x="5400040" y="327660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82" name="Cube 981">
                    <a:extLst>
                      <a:ext uri="{FF2B5EF4-FFF2-40B4-BE49-F238E27FC236}">
                        <a16:creationId xmlns:a16="http://schemas.microsoft.com/office/drawing/2014/main" id="{E05AD9AC-4C4C-7FCC-887D-279B9212849C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3" name="Cube 982">
                    <a:extLst>
                      <a:ext uri="{FF2B5EF4-FFF2-40B4-BE49-F238E27FC236}">
                        <a16:creationId xmlns:a16="http://schemas.microsoft.com/office/drawing/2014/main" id="{A4B01D22-DF8D-478C-50F5-53EECBA0BDAA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4" name="Cube 983">
                    <a:extLst>
                      <a:ext uri="{FF2B5EF4-FFF2-40B4-BE49-F238E27FC236}">
                        <a16:creationId xmlns:a16="http://schemas.microsoft.com/office/drawing/2014/main" id="{EA1658F8-353D-0608-0892-F86EEBAB377B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5" name="Cube 984">
                    <a:extLst>
                      <a:ext uri="{FF2B5EF4-FFF2-40B4-BE49-F238E27FC236}">
                        <a16:creationId xmlns:a16="http://schemas.microsoft.com/office/drawing/2014/main" id="{98151CBB-79ED-806A-A16A-1EDE32E42DBE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6" name="Cube 985">
                    <a:extLst>
                      <a:ext uri="{FF2B5EF4-FFF2-40B4-BE49-F238E27FC236}">
                        <a16:creationId xmlns:a16="http://schemas.microsoft.com/office/drawing/2014/main" id="{6D7FB5CD-0206-FB74-100A-43241B68506D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7" name="Cube 986">
                    <a:extLst>
                      <a:ext uri="{FF2B5EF4-FFF2-40B4-BE49-F238E27FC236}">
                        <a16:creationId xmlns:a16="http://schemas.microsoft.com/office/drawing/2014/main" id="{5AB5AD90-8549-D393-506C-387C4DD06F34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75" name="Group 974">
                  <a:extLst>
                    <a:ext uri="{FF2B5EF4-FFF2-40B4-BE49-F238E27FC236}">
                      <a16:creationId xmlns:a16="http://schemas.microsoft.com/office/drawing/2014/main" id="{D0E29D89-1711-1EAA-FAB3-21A5D6B558C1}"/>
                    </a:ext>
                  </a:extLst>
                </p:cNvPr>
                <p:cNvGrpSpPr/>
                <p:nvPr/>
              </p:nvGrpSpPr>
              <p:grpSpPr>
                <a:xfrm>
                  <a:off x="5278120" y="339852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76" name="Cube 975">
                    <a:extLst>
                      <a:ext uri="{FF2B5EF4-FFF2-40B4-BE49-F238E27FC236}">
                        <a16:creationId xmlns:a16="http://schemas.microsoft.com/office/drawing/2014/main" id="{43052AE6-0EC2-CA02-C5A6-20F1E592BF73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7" name="Cube 976">
                    <a:extLst>
                      <a:ext uri="{FF2B5EF4-FFF2-40B4-BE49-F238E27FC236}">
                        <a16:creationId xmlns:a16="http://schemas.microsoft.com/office/drawing/2014/main" id="{C9140582-B088-39C9-FB14-F328BD1BA284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8" name="Cube 977">
                    <a:extLst>
                      <a:ext uri="{FF2B5EF4-FFF2-40B4-BE49-F238E27FC236}">
                        <a16:creationId xmlns:a16="http://schemas.microsoft.com/office/drawing/2014/main" id="{4DA4F144-2DE7-A0BE-2C5D-5B7CDF375A55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9" name="Cube 978">
                    <a:extLst>
                      <a:ext uri="{FF2B5EF4-FFF2-40B4-BE49-F238E27FC236}">
                        <a16:creationId xmlns:a16="http://schemas.microsoft.com/office/drawing/2014/main" id="{6B4296C7-34A1-A951-61E4-FAC7887E9FDB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0" name="Cube 979">
                    <a:extLst>
                      <a:ext uri="{FF2B5EF4-FFF2-40B4-BE49-F238E27FC236}">
                        <a16:creationId xmlns:a16="http://schemas.microsoft.com/office/drawing/2014/main" id="{DFCE3E0D-7B19-190C-8744-BAE91F7DE90E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1" name="Cube 980">
                    <a:extLst>
                      <a:ext uri="{FF2B5EF4-FFF2-40B4-BE49-F238E27FC236}">
                        <a16:creationId xmlns:a16="http://schemas.microsoft.com/office/drawing/2014/main" id="{4235A490-A19A-AD86-DDD2-60AA4E6FC99E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85" name="Group 884">
                <a:extLst>
                  <a:ext uri="{FF2B5EF4-FFF2-40B4-BE49-F238E27FC236}">
                    <a16:creationId xmlns:a16="http://schemas.microsoft.com/office/drawing/2014/main" id="{94BEC051-6EF7-FEA4-7BC7-C33256604DF2}"/>
                  </a:ext>
                </a:extLst>
              </p:cNvPr>
              <p:cNvGrpSpPr/>
              <p:nvPr/>
            </p:nvGrpSpPr>
            <p:grpSpPr>
              <a:xfrm>
                <a:off x="5278967" y="2678854"/>
                <a:ext cx="2575560" cy="822960"/>
                <a:chOff x="5278120" y="3032760"/>
                <a:chExt cx="2575560" cy="822960"/>
              </a:xfrm>
              <a:grpFill/>
            </p:grpSpPr>
            <p:grpSp>
              <p:nvGrpSpPr>
                <p:cNvPr id="944" name="Group 943">
                  <a:extLst>
                    <a:ext uri="{FF2B5EF4-FFF2-40B4-BE49-F238E27FC236}">
                      <a16:creationId xmlns:a16="http://schemas.microsoft.com/office/drawing/2014/main" id="{DFEBB9AD-EA64-42B4-571A-EEE7F30FC644}"/>
                    </a:ext>
                  </a:extLst>
                </p:cNvPr>
                <p:cNvGrpSpPr/>
                <p:nvPr/>
              </p:nvGrpSpPr>
              <p:grpSpPr>
                <a:xfrm>
                  <a:off x="5643880" y="303276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66" name="Cube 965">
                    <a:extLst>
                      <a:ext uri="{FF2B5EF4-FFF2-40B4-BE49-F238E27FC236}">
                        <a16:creationId xmlns:a16="http://schemas.microsoft.com/office/drawing/2014/main" id="{87BE8362-B516-987E-0A90-35A2F6F6C9A1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7" name="Cube 966">
                    <a:extLst>
                      <a:ext uri="{FF2B5EF4-FFF2-40B4-BE49-F238E27FC236}">
                        <a16:creationId xmlns:a16="http://schemas.microsoft.com/office/drawing/2014/main" id="{463B4F40-0670-0DCD-D5AA-16666F681E6E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8" name="Cube 967">
                    <a:extLst>
                      <a:ext uri="{FF2B5EF4-FFF2-40B4-BE49-F238E27FC236}">
                        <a16:creationId xmlns:a16="http://schemas.microsoft.com/office/drawing/2014/main" id="{9BB34B26-907F-DED2-120B-76579B7B0F89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9" name="Cube 968">
                    <a:extLst>
                      <a:ext uri="{FF2B5EF4-FFF2-40B4-BE49-F238E27FC236}">
                        <a16:creationId xmlns:a16="http://schemas.microsoft.com/office/drawing/2014/main" id="{636118DE-C174-1119-BB60-059AABDEE688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0" name="Cube 969">
                    <a:extLst>
                      <a:ext uri="{FF2B5EF4-FFF2-40B4-BE49-F238E27FC236}">
                        <a16:creationId xmlns:a16="http://schemas.microsoft.com/office/drawing/2014/main" id="{F1D8270D-2AE0-0FB3-B275-485E422BC0A5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1" name="Cube 970">
                    <a:extLst>
                      <a:ext uri="{FF2B5EF4-FFF2-40B4-BE49-F238E27FC236}">
                        <a16:creationId xmlns:a16="http://schemas.microsoft.com/office/drawing/2014/main" id="{22D9A04A-EA24-31FF-5608-CA3AA7ED34DB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45" name="Group 944">
                  <a:extLst>
                    <a:ext uri="{FF2B5EF4-FFF2-40B4-BE49-F238E27FC236}">
                      <a16:creationId xmlns:a16="http://schemas.microsoft.com/office/drawing/2014/main" id="{64412D9D-91DE-C53C-58A4-264863332033}"/>
                    </a:ext>
                  </a:extLst>
                </p:cNvPr>
                <p:cNvGrpSpPr/>
                <p:nvPr/>
              </p:nvGrpSpPr>
              <p:grpSpPr>
                <a:xfrm>
                  <a:off x="5521960" y="315468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60" name="Cube 959">
                    <a:extLst>
                      <a:ext uri="{FF2B5EF4-FFF2-40B4-BE49-F238E27FC236}">
                        <a16:creationId xmlns:a16="http://schemas.microsoft.com/office/drawing/2014/main" id="{FC6CFAE8-0F8F-52CF-BD32-03BA797F72F1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1" name="Cube 960">
                    <a:extLst>
                      <a:ext uri="{FF2B5EF4-FFF2-40B4-BE49-F238E27FC236}">
                        <a16:creationId xmlns:a16="http://schemas.microsoft.com/office/drawing/2014/main" id="{4F87B05C-16DE-B068-EA55-5CF7F456B966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2" name="Cube 961">
                    <a:extLst>
                      <a:ext uri="{FF2B5EF4-FFF2-40B4-BE49-F238E27FC236}">
                        <a16:creationId xmlns:a16="http://schemas.microsoft.com/office/drawing/2014/main" id="{2C446D79-4928-28D9-47FB-3A81C4EEE137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3" name="Cube 962">
                    <a:extLst>
                      <a:ext uri="{FF2B5EF4-FFF2-40B4-BE49-F238E27FC236}">
                        <a16:creationId xmlns:a16="http://schemas.microsoft.com/office/drawing/2014/main" id="{2926C1BF-E14C-9CDC-DB17-119750B38FA8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4" name="Cube 963">
                    <a:extLst>
                      <a:ext uri="{FF2B5EF4-FFF2-40B4-BE49-F238E27FC236}">
                        <a16:creationId xmlns:a16="http://schemas.microsoft.com/office/drawing/2014/main" id="{E8B03B6C-DC22-7156-FED3-8EAD8C671114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5" name="Cube 964">
                    <a:extLst>
                      <a:ext uri="{FF2B5EF4-FFF2-40B4-BE49-F238E27FC236}">
                        <a16:creationId xmlns:a16="http://schemas.microsoft.com/office/drawing/2014/main" id="{470BA30A-AAA6-F020-1F9B-D6F0A1832580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46" name="Group 945">
                  <a:extLst>
                    <a:ext uri="{FF2B5EF4-FFF2-40B4-BE49-F238E27FC236}">
                      <a16:creationId xmlns:a16="http://schemas.microsoft.com/office/drawing/2014/main" id="{3959A011-50CF-971C-7131-438AE956430E}"/>
                    </a:ext>
                  </a:extLst>
                </p:cNvPr>
                <p:cNvGrpSpPr/>
                <p:nvPr/>
              </p:nvGrpSpPr>
              <p:grpSpPr>
                <a:xfrm>
                  <a:off x="5400040" y="327660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54" name="Cube 953">
                    <a:extLst>
                      <a:ext uri="{FF2B5EF4-FFF2-40B4-BE49-F238E27FC236}">
                        <a16:creationId xmlns:a16="http://schemas.microsoft.com/office/drawing/2014/main" id="{F235CEC5-11BB-6D09-DF86-358EE2AEAD20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5" name="Cube 954">
                    <a:extLst>
                      <a:ext uri="{FF2B5EF4-FFF2-40B4-BE49-F238E27FC236}">
                        <a16:creationId xmlns:a16="http://schemas.microsoft.com/office/drawing/2014/main" id="{DAC92241-536A-5DB0-875B-798DA1C97C0B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6" name="Cube 955">
                    <a:extLst>
                      <a:ext uri="{FF2B5EF4-FFF2-40B4-BE49-F238E27FC236}">
                        <a16:creationId xmlns:a16="http://schemas.microsoft.com/office/drawing/2014/main" id="{65882B99-1AFD-BD3B-F939-07F6BA480939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7" name="Cube 956">
                    <a:extLst>
                      <a:ext uri="{FF2B5EF4-FFF2-40B4-BE49-F238E27FC236}">
                        <a16:creationId xmlns:a16="http://schemas.microsoft.com/office/drawing/2014/main" id="{E8B23065-7823-FDF9-0B2C-07B784BE4BB7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8" name="Cube 957">
                    <a:extLst>
                      <a:ext uri="{FF2B5EF4-FFF2-40B4-BE49-F238E27FC236}">
                        <a16:creationId xmlns:a16="http://schemas.microsoft.com/office/drawing/2014/main" id="{9A7F186F-AE6B-561B-D4F9-3595CFCD5FE8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9" name="Cube 958">
                    <a:extLst>
                      <a:ext uri="{FF2B5EF4-FFF2-40B4-BE49-F238E27FC236}">
                        <a16:creationId xmlns:a16="http://schemas.microsoft.com/office/drawing/2014/main" id="{ED5B053B-36B4-A61A-E2F4-C02B0ED7D88E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47" name="Group 946">
                  <a:extLst>
                    <a:ext uri="{FF2B5EF4-FFF2-40B4-BE49-F238E27FC236}">
                      <a16:creationId xmlns:a16="http://schemas.microsoft.com/office/drawing/2014/main" id="{252F382A-A102-9A03-568C-D69D7D0D0A9D}"/>
                    </a:ext>
                  </a:extLst>
                </p:cNvPr>
                <p:cNvGrpSpPr/>
                <p:nvPr/>
              </p:nvGrpSpPr>
              <p:grpSpPr>
                <a:xfrm>
                  <a:off x="5278120" y="339852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48" name="Cube 947">
                    <a:extLst>
                      <a:ext uri="{FF2B5EF4-FFF2-40B4-BE49-F238E27FC236}">
                        <a16:creationId xmlns:a16="http://schemas.microsoft.com/office/drawing/2014/main" id="{E378BD9E-D874-F61A-4742-007D8E9A054F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9" name="Cube 948">
                    <a:extLst>
                      <a:ext uri="{FF2B5EF4-FFF2-40B4-BE49-F238E27FC236}">
                        <a16:creationId xmlns:a16="http://schemas.microsoft.com/office/drawing/2014/main" id="{8B3D5E27-002B-7DFE-A835-FC0E75282F28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0" name="Cube 949">
                    <a:extLst>
                      <a:ext uri="{FF2B5EF4-FFF2-40B4-BE49-F238E27FC236}">
                        <a16:creationId xmlns:a16="http://schemas.microsoft.com/office/drawing/2014/main" id="{FF7C638A-A259-26AE-FCF9-DA253B9BB32E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1" name="Cube 950">
                    <a:extLst>
                      <a:ext uri="{FF2B5EF4-FFF2-40B4-BE49-F238E27FC236}">
                        <a16:creationId xmlns:a16="http://schemas.microsoft.com/office/drawing/2014/main" id="{6FD17E1F-5B3A-B0E1-4171-1A0F981248D7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2" name="Cube 951">
                    <a:extLst>
                      <a:ext uri="{FF2B5EF4-FFF2-40B4-BE49-F238E27FC236}">
                        <a16:creationId xmlns:a16="http://schemas.microsoft.com/office/drawing/2014/main" id="{607183CD-937E-6C92-F0AD-F544DA4D3B95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3" name="Cube 952">
                    <a:extLst>
                      <a:ext uri="{FF2B5EF4-FFF2-40B4-BE49-F238E27FC236}">
                        <a16:creationId xmlns:a16="http://schemas.microsoft.com/office/drawing/2014/main" id="{6BC3D042-9EFB-F0A3-4450-B6A60BB83D46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86" name="Group 885">
                <a:extLst>
                  <a:ext uri="{FF2B5EF4-FFF2-40B4-BE49-F238E27FC236}">
                    <a16:creationId xmlns:a16="http://schemas.microsoft.com/office/drawing/2014/main" id="{DC9268E6-53B2-9C7E-CE0F-8F8E94DC33C0}"/>
                  </a:ext>
                </a:extLst>
              </p:cNvPr>
              <p:cNvGrpSpPr/>
              <p:nvPr/>
            </p:nvGrpSpPr>
            <p:grpSpPr>
              <a:xfrm>
                <a:off x="5279814" y="2324947"/>
                <a:ext cx="2575560" cy="822960"/>
                <a:chOff x="5278120" y="3032760"/>
                <a:chExt cx="2575560" cy="822960"/>
              </a:xfrm>
              <a:grpFill/>
            </p:grpSpPr>
            <p:grpSp>
              <p:nvGrpSpPr>
                <p:cNvPr id="916" name="Group 915">
                  <a:extLst>
                    <a:ext uri="{FF2B5EF4-FFF2-40B4-BE49-F238E27FC236}">
                      <a16:creationId xmlns:a16="http://schemas.microsoft.com/office/drawing/2014/main" id="{2706B91B-A83A-34F1-F2AB-A91A69F8F6DA}"/>
                    </a:ext>
                  </a:extLst>
                </p:cNvPr>
                <p:cNvGrpSpPr/>
                <p:nvPr/>
              </p:nvGrpSpPr>
              <p:grpSpPr>
                <a:xfrm>
                  <a:off x="5643880" y="303276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38" name="Cube 937">
                    <a:extLst>
                      <a:ext uri="{FF2B5EF4-FFF2-40B4-BE49-F238E27FC236}">
                        <a16:creationId xmlns:a16="http://schemas.microsoft.com/office/drawing/2014/main" id="{648BD407-E0BE-86B3-6BA8-12E22C812571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9" name="Cube 938">
                    <a:extLst>
                      <a:ext uri="{FF2B5EF4-FFF2-40B4-BE49-F238E27FC236}">
                        <a16:creationId xmlns:a16="http://schemas.microsoft.com/office/drawing/2014/main" id="{E2CA900B-81B9-682C-D888-A3C5DF5EE12A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0" name="Cube 939">
                    <a:extLst>
                      <a:ext uri="{FF2B5EF4-FFF2-40B4-BE49-F238E27FC236}">
                        <a16:creationId xmlns:a16="http://schemas.microsoft.com/office/drawing/2014/main" id="{DA8F345B-8B06-1FC5-E96A-41592DC36DD6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1" name="Cube 940">
                    <a:extLst>
                      <a:ext uri="{FF2B5EF4-FFF2-40B4-BE49-F238E27FC236}">
                        <a16:creationId xmlns:a16="http://schemas.microsoft.com/office/drawing/2014/main" id="{C855C7D2-7661-1CC7-DD26-A783278B2985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2" name="Cube 941">
                    <a:extLst>
                      <a:ext uri="{FF2B5EF4-FFF2-40B4-BE49-F238E27FC236}">
                        <a16:creationId xmlns:a16="http://schemas.microsoft.com/office/drawing/2014/main" id="{96941F27-B8FF-91AB-9F46-94A030203AF2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3" name="Cube 942">
                    <a:extLst>
                      <a:ext uri="{FF2B5EF4-FFF2-40B4-BE49-F238E27FC236}">
                        <a16:creationId xmlns:a16="http://schemas.microsoft.com/office/drawing/2014/main" id="{CB63B0EA-8338-F1F5-2FA6-B963D64B9F20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17" name="Group 916">
                  <a:extLst>
                    <a:ext uri="{FF2B5EF4-FFF2-40B4-BE49-F238E27FC236}">
                      <a16:creationId xmlns:a16="http://schemas.microsoft.com/office/drawing/2014/main" id="{33F19BCF-22A2-6974-FC16-7C92C9782C0E}"/>
                    </a:ext>
                  </a:extLst>
                </p:cNvPr>
                <p:cNvGrpSpPr/>
                <p:nvPr/>
              </p:nvGrpSpPr>
              <p:grpSpPr>
                <a:xfrm>
                  <a:off x="5521960" y="315468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32" name="Cube 931">
                    <a:extLst>
                      <a:ext uri="{FF2B5EF4-FFF2-40B4-BE49-F238E27FC236}">
                        <a16:creationId xmlns:a16="http://schemas.microsoft.com/office/drawing/2014/main" id="{C64B9427-AE1C-0761-CF62-0036DA5BE329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3" name="Cube 932">
                    <a:extLst>
                      <a:ext uri="{FF2B5EF4-FFF2-40B4-BE49-F238E27FC236}">
                        <a16:creationId xmlns:a16="http://schemas.microsoft.com/office/drawing/2014/main" id="{D1982183-4C1E-AB66-502A-0D8744EE38FC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4" name="Cube 933">
                    <a:extLst>
                      <a:ext uri="{FF2B5EF4-FFF2-40B4-BE49-F238E27FC236}">
                        <a16:creationId xmlns:a16="http://schemas.microsoft.com/office/drawing/2014/main" id="{38760FDE-17B8-7B8B-D67F-46C9FE3065D0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5" name="Cube 934">
                    <a:extLst>
                      <a:ext uri="{FF2B5EF4-FFF2-40B4-BE49-F238E27FC236}">
                        <a16:creationId xmlns:a16="http://schemas.microsoft.com/office/drawing/2014/main" id="{8E28D976-F185-B2DF-F499-0D8437DC45CC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6" name="Cube 935">
                    <a:extLst>
                      <a:ext uri="{FF2B5EF4-FFF2-40B4-BE49-F238E27FC236}">
                        <a16:creationId xmlns:a16="http://schemas.microsoft.com/office/drawing/2014/main" id="{2BD2BEA4-C2CC-080E-2954-86EFD148730C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7" name="Cube 936">
                    <a:extLst>
                      <a:ext uri="{FF2B5EF4-FFF2-40B4-BE49-F238E27FC236}">
                        <a16:creationId xmlns:a16="http://schemas.microsoft.com/office/drawing/2014/main" id="{D0B942D7-7F89-CEBB-4464-1161CB6F9359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18" name="Group 917">
                  <a:extLst>
                    <a:ext uri="{FF2B5EF4-FFF2-40B4-BE49-F238E27FC236}">
                      <a16:creationId xmlns:a16="http://schemas.microsoft.com/office/drawing/2014/main" id="{B4C839E7-5B9B-1573-DC1E-33EC8AC27017}"/>
                    </a:ext>
                  </a:extLst>
                </p:cNvPr>
                <p:cNvGrpSpPr/>
                <p:nvPr/>
              </p:nvGrpSpPr>
              <p:grpSpPr>
                <a:xfrm>
                  <a:off x="5400040" y="327660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26" name="Cube 925">
                    <a:extLst>
                      <a:ext uri="{FF2B5EF4-FFF2-40B4-BE49-F238E27FC236}">
                        <a16:creationId xmlns:a16="http://schemas.microsoft.com/office/drawing/2014/main" id="{484536FA-7CB2-D125-56B8-25E7DF1EECC0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7" name="Cube 926">
                    <a:extLst>
                      <a:ext uri="{FF2B5EF4-FFF2-40B4-BE49-F238E27FC236}">
                        <a16:creationId xmlns:a16="http://schemas.microsoft.com/office/drawing/2014/main" id="{9D18B9A2-A939-6EDC-531B-83D0664996A3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8" name="Cube 927">
                    <a:extLst>
                      <a:ext uri="{FF2B5EF4-FFF2-40B4-BE49-F238E27FC236}">
                        <a16:creationId xmlns:a16="http://schemas.microsoft.com/office/drawing/2014/main" id="{FFA5049B-4D41-AF27-17A7-6DA65005C654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9" name="Cube 928">
                    <a:extLst>
                      <a:ext uri="{FF2B5EF4-FFF2-40B4-BE49-F238E27FC236}">
                        <a16:creationId xmlns:a16="http://schemas.microsoft.com/office/drawing/2014/main" id="{410901A7-C00D-CA1F-EE98-FDF9D8D673DA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0" name="Cube 929">
                    <a:extLst>
                      <a:ext uri="{FF2B5EF4-FFF2-40B4-BE49-F238E27FC236}">
                        <a16:creationId xmlns:a16="http://schemas.microsoft.com/office/drawing/2014/main" id="{DFB5C565-7CA2-DF91-C6C1-F6A4CF2ACE48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1" name="Cube 930">
                    <a:extLst>
                      <a:ext uri="{FF2B5EF4-FFF2-40B4-BE49-F238E27FC236}">
                        <a16:creationId xmlns:a16="http://schemas.microsoft.com/office/drawing/2014/main" id="{D8013ABC-82D3-E326-0E2B-96F9691B7BB2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19" name="Group 918">
                  <a:extLst>
                    <a:ext uri="{FF2B5EF4-FFF2-40B4-BE49-F238E27FC236}">
                      <a16:creationId xmlns:a16="http://schemas.microsoft.com/office/drawing/2014/main" id="{9EA1CD82-F46E-03CF-6DDF-C4AED6AEF908}"/>
                    </a:ext>
                  </a:extLst>
                </p:cNvPr>
                <p:cNvGrpSpPr/>
                <p:nvPr/>
              </p:nvGrpSpPr>
              <p:grpSpPr>
                <a:xfrm>
                  <a:off x="5278120" y="339852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20" name="Cube 919">
                    <a:extLst>
                      <a:ext uri="{FF2B5EF4-FFF2-40B4-BE49-F238E27FC236}">
                        <a16:creationId xmlns:a16="http://schemas.microsoft.com/office/drawing/2014/main" id="{34BBEEFB-C965-ABF0-D4B6-6B5CAE7D71DC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1" name="Cube 920">
                    <a:extLst>
                      <a:ext uri="{FF2B5EF4-FFF2-40B4-BE49-F238E27FC236}">
                        <a16:creationId xmlns:a16="http://schemas.microsoft.com/office/drawing/2014/main" id="{DD1DB8DF-9E2F-A1D7-380B-39B984EF0F35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2" name="Cube 921">
                    <a:extLst>
                      <a:ext uri="{FF2B5EF4-FFF2-40B4-BE49-F238E27FC236}">
                        <a16:creationId xmlns:a16="http://schemas.microsoft.com/office/drawing/2014/main" id="{0169AED2-87CA-82E2-3166-A45B0C64538E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3" name="Cube 922">
                    <a:extLst>
                      <a:ext uri="{FF2B5EF4-FFF2-40B4-BE49-F238E27FC236}">
                        <a16:creationId xmlns:a16="http://schemas.microsoft.com/office/drawing/2014/main" id="{36ACE21F-4630-4953-A452-1ACD77562509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4" name="Cube 923">
                    <a:extLst>
                      <a:ext uri="{FF2B5EF4-FFF2-40B4-BE49-F238E27FC236}">
                        <a16:creationId xmlns:a16="http://schemas.microsoft.com/office/drawing/2014/main" id="{A1D2C016-17A4-ABA7-E068-C055F2694DCF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5" name="Cube 924">
                    <a:extLst>
                      <a:ext uri="{FF2B5EF4-FFF2-40B4-BE49-F238E27FC236}">
                        <a16:creationId xmlns:a16="http://schemas.microsoft.com/office/drawing/2014/main" id="{DC40F2C3-57C2-59EB-5474-E60222FC3368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87" name="Group 886">
                <a:extLst>
                  <a:ext uri="{FF2B5EF4-FFF2-40B4-BE49-F238E27FC236}">
                    <a16:creationId xmlns:a16="http://schemas.microsoft.com/office/drawing/2014/main" id="{791F0629-1474-3BC9-5FB4-3AB2909CF2DB}"/>
                  </a:ext>
                </a:extLst>
              </p:cNvPr>
              <p:cNvGrpSpPr/>
              <p:nvPr/>
            </p:nvGrpSpPr>
            <p:grpSpPr>
              <a:xfrm>
                <a:off x="5280660" y="1971040"/>
                <a:ext cx="2575560" cy="822960"/>
                <a:chOff x="5278120" y="3032760"/>
                <a:chExt cx="2575560" cy="822960"/>
              </a:xfrm>
              <a:grpFill/>
            </p:grpSpPr>
            <p:grpSp>
              <p:nvGrpSpPr>
                <p:cNvPr id="888" name="Group 887">
                  <a:extLst>
                    <a:ext uri="{FF2B5EF4-FFF2-40B4-BE49-F238E27FC236}">
                      <a16:creationId xmlns:a16="http://schemas.microsoft.com/office/drawing/2014/main" id="{D5DA82DF-8E8B-177E-6F71-BCE624007147}"/>
                    </a:ext>
                  </a:extLst>
                </p:cNvPr>
                <p:cNvGrpSpPr/>
                <p:nvPr/>
              </p:nvGrpSpPr>
              <p:grpSpPr>
                <a:xfrm>
                  <a:off x="5643880" y="303276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10" name="Cube 909">
                    <a:extLst>
                      <a:ext uri="{FF2B5EF4-FFF2-40B4-BE49-F238E27FC236}">
                        <a16:creationId xmlns:a16="http://schemas.microsoft.com/office/drawing/2014/main" id="{4347668F-435E-FBD5-BE2A-1F96494563DA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1" name="Cube 910">
                    <a:extLst>
                      <a:ext uri="{FF2B5EF4-FFF2-40B4-BE49-F238E27FC236}">
                        <a16:creationId xmlns:a16="http://schemas.microsoft.com/office/drawing/2014/main" id="{C404066A-1241-33B6-5BD1-A75E39C55BB6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2" name="Cube 911">
                    <a:extLst>
                      <a:ext uri="{FF2B5EF4-FFF2-40B4-BE49-F238E27FC236}">
                        <a16:creationId xmlns:a16="http://schemas.microsoft.com/office/drawing/2014/main" id="{049223B5-DA4D-62A9-37C8-F1E3FEC1218B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3" name="Cube 912">
                    <a:extLst>
                      <a:ext uri="{FF2B5EF4-FFF2-40B4-BE49-F238E27FC236}">
                        <a16:creationId xmlns:a16="http://schemas.microsoft.com/office/drawing/2014/main" id="{92CF4B60-98D4-EAC3-5899-77A2618E2201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4" name="Cube 913">
                    <a:extLst>
                      <a:ext uri="{FF2B5EF4-FFF2-40B4-BE49-F238E27FC236}">
                        <a16:creationId xmlns:a16="http://schemas.microsoft.com/office/drawing/2014/main" id="{51D488A5-0F1F-C64B-6341-695F81A90C42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5" name="Cube 914">
                    <a:extLst>
                      <a:ext uri="{FF2B5EF4-FFF2-40B4-BE49-F238E27FC236}">
                        <a16:creationId xmlns:a16="http://schemas.microsoft.com/office/drawing/2014/main" id="{97F27736-454B-7F90-D737-5E638AEDFD56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89" name="Group 888">
                  <a:extLst>
                    <a:ext uri="{FF2B5EF4-FFF2-40B4-BE49-F238E27FC236}">
                      <a16:creationId xmlns:a16="http://schemas.microsoft.com/office/drawing/2014/main" id="{7F160410-B20E-A3ED-091B-A47EA1876F06}"/>
                    </a:ext>
                  </a:extLst>
                </p:cNvPr>
                <p:cNvGrpSpPr/>
                <p:nvPr/>
              </p:nvGrpSpPr>
              <p:grpSpPr>
                <a:xfrm>
                  <a:off x="5521960" y="315468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04" name="Cube 903">
                    <a:extLst>
                      <a:ext uri="{FF2B5EF4-FFF2-40B4-BE49-F238E27FC236}">
                        <a16:creationId xmlns:a16="http://schemas.microsoft.com/office/drawing/2014/main" id="{2F042AFA-E531-7880-5CE8-DB7046EEB80C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5" name="Cube 904">
                    <a:extLst>
                      <a:ext uri="{FF2B5EF4-FFF2-40B4-BE49-F238E27FC236}">
                        <a16:creationId xmlns:a16="http://schemas.microsoft.com/office/drawing/2014/main" id="{D0AF7448-57A5-79C2-51FD-A92D61025F41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6" name="Cube 905">
                    <a:extLst>
                      <a:ext uri="{FF2B5EF4-FFF2-40B4-BE49-F238E27FC236}">
                        <a16:creationId xmlns:a16="http://schemas.microsoft.com/office/drawing/2014/main" id="{53B2F2C1-5EF0-B236-0A7A-9321CB85D023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7" name="Cube 906">
                    <a:extLst>
                      <a:ext uri="{FF2B5EF4-FFF2-40B4-BE49-F238E27FC236}">
                        <a16:creationId xmlns:a16="http://schemas.microsoft.com/office/drawing/2014/main" id="{35F8061E-3DD5-0B6D-1085-11F498DB541C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8" name="Cube 907">
                    <a:extLst>
                      <a:ext uri="{FF2B5EF4-FFF2-40B4-BE49-F238E27FC236}">
                        <a16:creationId xmlns:a16="http://schemas.microsoft.com/office/drawing/2014/main" id="{C11A01BD-7249-C14E-61E1-8E43A9A04311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9" name="Cube 908">
                    <a:extLst>
                      <a:ext uri="{FF2B5EF4-FFF2-40B4-BE49-F238E27FC236}">
                        <a16:creationId xmlns:a16="http://schemas.microsoft.com/office/drawing/2014/main" id="{F5F70077-2869-7A84-287A-3ED4CEBAA152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90" name="Group 889">
                  <a:extLst>
                    <a:ext uri="{FF2B5EF4-FFF2-40B4-BE49-F238E27FC236}">
                      <a16:creationId xmlns:a16="http://schemas.microsoft.com/office/drawing/2014/main" id="{A5E72C81-E9C8-6320-CAF5-1D0E3211D903}"/>
                    </a:ext>
                  </a:extLst>
                </p:cNvPr>
                <p:cNvGrpSpPr/>
                <p:nvPr/>
              </p:nvGrpSpPr>
              <p:grpSpPr>
                <a:xfrm>
                  <a:off x="5400040" y="327660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898" name="Cube 897">
                    <a:extLst>
                      <a:ext uri="{FF2B5EF4-FFF2-40B4-BE49-F238E27FC236}">
                        <a16:creationId xmlns:a16="http://schemas.microsoft.com/office/drawing/2014/main" id="{31CB1BC6-AA9A-96B9-76CD-B59E56533B50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9" name="Cube 898">
                    <a:extLst>
                      <a:ext uri="{FF2B5EF4-FFF2-40B4-BE49-F238E27FC236}">
                        <a16:creationId xmlns:a16="http://schemas.microsoft.com/office/drawing/2014/main" id="{059FC12F-66DC-6372-215C-D4145A04CFA9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0" name="Cube 899">
                    <a:extLst>
                      <a:ext uri="{FF2B5EF4-FFF2-40B4-BE49-F238E27FC236}">
                        <a16:creationId xmlns:a16="http://schemas.microsoft.com/office/drawing/2014/main" id="{89DF6139-3E0D-B02C-63AB-E9B1E14478E0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1" name="Cube 900">
                    <a:extLst>
                      <a:ext uri="{FF2B5EF4-FFF2-40B4-BE49-F238E27FC236}">
                        <a16:creationId xmlns:a16="http://schemas.microsoft.com/office/drawing/2014/main" id="{A26A4694-3CE2-6622-848E-24ED463C9409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2" name="Cube 901">
                    <a:extLst>
                      <a:ext uri="{FF2B5EF4-FFF2-40B4-BE49-F238E27FC236}">
                        <a16:creationId xmlns:a16="http://schemas.microsoft.com/office/drawing/2014/main" id="{B55335F3-1A1C-CFAB-751F-9959CE25D1CB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3" name="Cube 902">
                    <a:extLst>
                      <a:ext uri="{FF2B5EF4-FFF2-40B4-BE49-F238E27FC236}">
                        <a16:creationId xmlns:a16="http://schemas.microsoft.com/office/drawing/2014/main" id="{0D87987F-E197-1F64-8A5F-D5D1F0670BA4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91" name="Group 890">
                  <a:extLst>
                    <a:ext uri="{FF2B5EF4-FFF2-40B4-BE49-F238E27FC236}">
                      <a16:creationId xmlns:a16="http://schemas.microsoft.com/office/drawing/2014/main" id="{F499DA21-0AE5-E565-C3EA-637A770351F1}"/>
                    </a:ext>
                  </a:extLst>
                </p:cNvPr>
                <p:cNvGrpSpPr/>
                <p:nvPr/>
              </p:nvGrpSpPr>
              <p:grpSpPr>
                <a:xfrm>
                  <a:off x="5278120" y="339852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892" name="Cube 891">
                    <a:extLst>
                      <a:ext uri="{FF2B5EF4-FFF2-40B4-BE49-F238E27FC236}">
                        <a16:creationId xmlns:a16="http://schemas.microsoft.com/office/drawing/2014/main" id="{74F69F8F-BB87-5C6F-CC6D-BAFCEF2B67A9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3" name="Cube 892">
                    <a:extLst>
                      <a:ext uri="{FF2B5EF4-FFF2-40B4-BE49-F238E27FC236}">
                        <a16:creationId xmlns:a16="http://schemas.microsoft.com/office/drawing/2014/main" id="{AFE1A8C6-ACCD-6FB8-5EC2-244BA637FB2E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4" name="Cube 893">
                    <a:extLst>
                      <a:ext uri="{FF2B5EF4-FFF2-40B4-BE49-F238E27FC236}">
                        <a16:creationId xmlns:a16="http://schemas.microsoft.com/office/drawing/2014/main" id="{6CF7A92A-A94A-B2A8-6841-A6D210ABF1F9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5" name="Cube 894">
                    <a:extLst>
                      <a:ext uri="{FF2B5EF4-FFF2-40B4-BE49-F238E27FC236}">
                        <a16:creationId xmlns:a16="http://schemas.microsoft.com/office/drawing/2014/main" id="{E12F2977-43DF-0C73-3F56-D1D1D11C28CE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6" name="Cube 895">
                    <a:extLst>
                      <a:ext uri="{FF2B5EF4-FFF2-40B4-BE49-F238E27FC236}">
                        <a16:creationId xmlns:a16="http://schemas.microsoft.com/office/drawing/2014/main" id="{2B8AF145-6326-A7CA-3ABB-E80AE34AC412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7" name="Cube 896">
                    <a:extLst>
                      <a:ext uri="{FF2B5EF4-FFF2-40B4-BE49-F238E27FC236}">
                        <a16:creationId xmlns:a16="http://schemas.microsoft.com/office/drawing/2014/main" id="{D3F37C0E-A5E2-5F39-392B-A2C787784132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solidFill>
                    <a:srgbClr val="FFC000"/>
                  </a:solidFill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1000" name="Cube 999">
              <a:extLst>
                <a:ext uri="{FF2B5EF4-FFF2-40B4-BE49-F238E27FC236}">
                  <a16:creationId xmlns:a16="http://schemas.microsoft.com/office/drawing/2014/main" id="{9F8E9673-C24B-1F96-9AEB-F71DC1AECC5D}"/>
                </a:ext>
              </a:extLst>
            </p:cNvPr>
            <p:cNvSpPr/>
            <p:nvPr/>
          </p:nvSpPr>
          <p:spPr>
            <a:xfrm>
              <a:off x="3680884" y="2112482"/>
              <a:ext cx="221823" cy="221822"/>
            </a:xfrm>
            <a:prstGeom prst="cube">
              <a:avLst/>
            </a:prstGeom>
            <a:solidFill>
              <a:schemeClr val="accent2">
                <a:lumMod val="75000"/>
                <a:alpha val="53037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18" name="Group 1117">
              <a:extLst>
                <a:ext uri="{FF2B5EF4-FFF2-40B4-BE49-F238E27FC236}">
                  <a16:creationId xmlns:a16="http://schemas.microsoft.com/office/drawing/2014/main" id="{F6442BEC-1D1D-F868-3598-3595BF2FBC02}"/>
                </a:ext>
              </a:extLst>
            </p:cNvPr>
            <p:cNvGrpSpPr/>
            <p:nvPr/>
          </p:nvGrpSpPr>
          <p:grpSpPr>
            <a:xfrm>
              <a:off x="4247838" y="1775034"/>
              <a:ext cx="400513" cy="914400"/>
              <a:chOff x="5053781" y="1818128"/>
              <a:chExt cx="400513" cy="914400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116" name="Cube 1115">
                <a:extLst>
                  <a:ext uri="{FF2B5EF4-FFF2-40B4-BE49-F238E27FC236}">
                    <a16:creationId xmlns:a16="http://schemas.microsoft.com/office/drawing/2014/main" id="{896280FD-58E8-2938-4EB6-8633BBCE640D}"/>
                  </a:ext>
                </a:extLst>
              </p:cNvPr>
              <p:cNvSpPr/>
              <p:nvPr/>
            </p:nvSpPr>
            <p:spPr>
              <a:xfrm>
                <a:off x="5061175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7" name="Cube 1116">
                <a:extLst>
                  <a:ext uri="{FF2B5EF4-FFF2-40B4-BE49-F238E27FC236}">
                    <a16:creationId xmlns:a16="http://schemas.microsoft.com/office/drawing/2014/main" id="{9E84A972-7D0E-C27C-29AE-CBFDC678DAB6}"/>
                  </a:ext>
                </a:extLst>
              </p:cNvPr>
              <p:cNvSpPr/>
              <p:nvPr/>
            </p:nvSpPr>
            <p:spPr>
              <a:xfrm>
                <a:off x="5231239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1" name="Cube 1110">
                <a:extLst>
                  <a:ext uri="{FF2B5EF4-FFF2-40B4-BE49-F238E27FC236}">
                    <a16:creationId xmlns:a16="http://schemas.microsoft.com/office/drawing/2014/main" id="{4C2B1F3F-203B-B82D-C16E-2B047E70BDD3}"/>
                  </a:ext>
                </a:extLst>
              </p:cNvPr>
              <p:cNvSpPr/>
              <p:nvPr/>
            </p:nvSpPr>
            <p:spPr>
              <a:xfrm>
                <a:off x="5172086" y="239240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5" name="Cube 1104">
                <a:extLst>
                  <a:ext uri="{FF2B5EF4-FFF2-40B4-BE49-F238E27FC236}">
                    <a16:creationId xmlns:a16="http://schemas.microsoft.com/office/drawing/2014/main" id="{66834D95-9038-4166-4D42-148956DDCAB7}"/>
                  </a:ext>
                </a:extLst>
              </p:cNvPr>
              <p:cNvSpPr/>
              <p:nvPr/>
            </p:nvSpPr>
            <p:spPr>
              <a:xfrm>
                <a:off x="5112933" y="245155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9" name="Cube 1098">
                <a:extLst>
                  <a:ext uri="{FF2B5EF4-FFF2-40B4-BE49-F238E27FC236}">
                    <a16:creationId xmlns:a16="http://schemas.microsoft.com/office/drawing/2014/main" id="{2DFE51FC-AB53-2ED1-A8C4-C1E4EFEB85BD}"/>
                  </a:ext>
                </a:extLst>
              </p:cNvPr>
              <p:cNvSpPr/>
              <p:nvPr/>
            </p:nvSpPr>
            <p:spPr>
              <a:xfrm>
                <a:off x="5053781" y="251070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8" name="Cube 1087">
                <a:extLst>
                  <a:ext uri="{FF2B5EF4-FFF2-40B4-BE49-F238E27FC236}">
                    <a16:creationId xmlns:a16="http://schemas.microsoft.com/office/drawing/2014/main" id="{C7B84EAB-2133-0F0C-EDC6-43B01D6D8CA9}"/>
                  </a:ext>
                </a:extLst>
              </p:cNvPr>
              <p:cNvSpPr/>
              <p:nvPr/>
            </p:nvSpPr>
            <p:spPr>
              <a:xfrm>
                <a:off x="5061586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9" name="Cube 1088">
                <a:extLst>
                  <a:ext uri="{FF2B5EF4-FFF2-40B4-BE49-F238E27FC236}">
                    <a16:creationId xmlns:a16="http://schemas.microsoft.com/office/drawing/2014/main" id="{0D4BCCCF-7AF8-0B60-36AD-7B6FDA4839B9}"/>
                  </a:ext>
                </a:extLst>
              </p:cNvPr>
              <p:cNvSpPr/>
              <p:nvPr/>
            </p:nvSpPr>
            <p:spPr>
              <a:xfrm>
                <a:off x="5231650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3" name="Cube 1082">
                <a:extLst>
                  <a:ext uri="{FF2B5EF4-FFF2-40B4-BE49-F238E27FC236}">
                    <a16:creationId xmlns:a16="http://schemas.microsoft.com/office/drawing/2014/main" id="{32A55DA8-8536-1A5B-A4E1-F908728664FD}"/>
                  </a:ext>
                </a:extLst>
              </p:cNvPr>
              <p:cNvSpPr/>
              <p:nvPr/>
            </p:nvSpPr>
            <p:spPr>
              <a:xfrm>
                <a:off x="5172497" y="222069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7" name="Cube 1076">
                <a:extLst>
                  <a:ext uri="{FF2B5EF4-FFF2-40B4-BE49-F238E27FC236}">
                    <a16:creationId xmlns:a16="http://schemas.microsoft.com/office/drawing/2014/main" id="{6F2670C2-BA04-D53C-A111-C9EE35721C7B}"/>
                  </a:ext>
                </a:extLst>
              </p:cNvPr>
              <p:cNvSpPr/>
              <p:nvPr/>
            </p:nvSpPr>
            <p:spPr>
              <a:xfrm>
                <a:off x="5113344" y="2279847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1" name="Cube 1070">
                <a:extLst>
                  <a:ext uri="{FF2B5EF4-FFF2-40B4-BE49-F238E27FC236}">
                    <a16:creationId xmlns:a16="http://schemas.microsoft.com/office/drawing/2014/main" id="{AF79D7A1-E887-5B77-9D2E-6903FA445249}"/>
                  </a:ext>
                </a:extLst>
              </p:cNvPr>
              <p:cNvSpPr/>
              <p:nvPr/>
            </p:nvSpPr>
            <p:spPr>
              <a:xfrm>
                <a:off x="5054192" y="233900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0" name="Cube 1059">
                <a:extLst>
                  <a:ext uri="{FF2B5EF4-FFF2-40B4-BE49-F238E27FC236}">
                    <a16:creationId xmlns:a16="http://schemas.microsoft.com/office/drawing/2014/main" id="{F5E4C5AA-2FD8-5B6C-63CC-F63EEDB79339}"/>
                  </a:ext>
                </a:extLst>
              </p:cNvPr>
              <p:cNvSpPr/>
              <p:nvPr/>
            </p:nvSpPr>
            <p:spPr>
              <a:xfrm>
                <a:off x="5061997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1" name="Cube 1060">
                <a:extLst>
                  <a:ext uri="{FF2B5EF4-FFF2-40B4-BE49-F238E27FC236}">
                    <a16:creationId xmlns:a16="http://schemas.microsoft.com/office/drawing/2014/main" id="{E3EAF141-EED6-3841-F572-B6887710202A}"/>
                  </a:ext>
                </a:extLst>
              </p:cNvPr>
              <p:cNvSpPr/>
              <p:nvPr/>
            </p:nvSpPr>
            <p:spPr>
              <a:xfrm>
                <a:off x="5232061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5" name="Cube 1054">
                <a:extLst>
                  <a:ext uri="{FF2B5EF4-FFF2-40B4-BE49-F238E27FC236}">
                    <a16:creationId xmlns:a16="http://schemas.microsoft.com/office/drawing/2014/main" id="{27DDD18C-64E2-A0C2-0FD5-D45DC6C21C59}"/>
                  </a:ext>
                </a:extLst>
              </p:cNvPr>
              <p:cNvSpPr/>
              <p:nvPr/>
            </p:nvSpPr>
            <p:spPr>
              <a:xfrm>
                <a:off x="5172908" y="204898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9" name="Cube 1048">
                <a:extLst>
                  <a:ext uri="{FF2B5EF4-FFF2-40B4-BE49-F238E27FC236}">
                    <a16:creationId xmlns:a16="http://schemas.microsoft.com/office/drawing/2014/main" id="{E60EB945-992D-D517-A19B-1D819E33A2C6}"/>
                  </a:ext>
                </a:extLst>
              </p:cNvPr>
              <p:cNvSpPr/>
              <p:nvPr/>
            </p:nvSpPr>
            <p:spPr>
              <a:xfrm>
                <a:off x="5113755" y="210814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3" name="Cube 1042">
                <a:extLst>
                  <a:ext uri="{FF2B5EF4-FFF2-40B4-BE49-F238E27FC236}">
                    <a16:creationId xmlns:a16="http://schemas.microsoft.com/office/drawing/2014/main" id="{CA32AE56-73C4-4DCE-D066-E1A02BB041D7}"/>
                  </a:ext>
                </a:extLst>
              </p:cNvPr>
              <p:cNvSpPr/>
              <p:nvPr/>
            </p:nvSpPr>
            <p:spPr>
              <a:xfrm>
                <a:off x="5054603" y="216729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3" name="Cube 1032">
                <a:extLst>
                  <a:ext uri="{FF2B5EF4-FFF2-40B4-BE49-F238E27FC236}">
                    <a16:creationId xmlns:a16="http://schemas.microsoft.com/office/drawing/2014/main" id="{5E60057A-C88F-442B-1B72-1A52D0318347}"/>
                  </a:ext>
                </a:extLst>
              </p:cNvPr>
              <p:cNvSpPr/>
              <p:nvPr/>
            </p:nvSpPr>
            <p:spPr>
              <a:xfrm>
                <a:off x="5232471" y="181812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7" name="Cube 1026">
                <a:extLst>
                  <a:ext uri="{FF2B5EF4-FFF2-40B4-BE49-F238E27FC236}">
                    <a16:creationId xmlns:a16="http://schemas.microsoft.com/office/drawing/2014/main" id="{DE8FA5DF-4FAF-1218-E3B4-A4EFF9CD2708}"/>
                  </a:ext>
                </a:extLst>
              </p:cNvPr>
              <p:cNvSpPr/>
              <p:nvPr/>
            </p:nvSpPr>
            <p:spPr>
              <a:xfrm>
                <a:off x="5173318" y="187728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1" name="Cube 1020">
                <a:extLst>
                  <a:ext uri="{FF2B5EF4-FFF2-40B4-BE49-F238E27FC236}">
                    <a16:creationId xmlns:a16="http://schemas.microsoft.com/office/drawing/2014/main" id="{06B630C7-3DE1-FEFA-DCE9-ED3EEBA44911}"/>
                  </a:ext>
                </a:extLst>
              </p:cNvPr>
              <p:cNvSpPr/>
              <p:nvPr/>
            </p:nvSpPr>
            <p:spPr>
              <a:xfrm>
                <a:off x="5114165" y="193643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5" name="Cube 1014">
                <a:extLst>
                  <a:ext uri="{FF2B5EF4-FFF2-40B4-BE49-F238E27FC236}">
                    <a16:creationId xmlns:a16="http://schemas.microsoft.com/office/drawing/2014/main" id="{B438C1CD-0986-EB55-296D-4693B9588A3A}"/>
                  </a:ext>
                </a:extLst>
              </p:cNvPr>
              <p:cNvSpPr/>
              <p:nvPr/>
            </p:nvSpPr>
            <p:spPr>
              <a:xfrm>
                <a:off x="5055013" y="199558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8" name="Group 1587">
              <a:extLst>
                <a:ext uri="{FF2B5EF4-FFF2-40B4-BE49-F238E27FC236}">
                  <a16:creationId xmlns:a16="http://schemas.microsoft.com/office/drawing/2014/main" id="{A121A147-6562-774C-B1D1-CF0A19F19069}"/>
                </a:ext>
              </a:extLst>
            </p:cNvPr>
            <p:cNvGrpSpPr/>
            <p:nvPr/>
          </p:nvGrpSpPr>
          <p:grpSpPr>
            <a:xfrm>
              <a:off x="4993481" y="404668"/>
              <a:ext cx="1260696" cy="3844914"/>
              <a:chOff x="4993481" y="404668"/>
              <a:chExt cx="1260696" cy="3844914"/>
            </a:xfrm>
          </p:grpSpPr>
          <p:grpSp>
            <p:nvGrpSpPr>
              <p:cNvPr id="1119" name="Group 1118">
                <a:extLst>
                  <a:ext uri="{FF2B5EF4-FFF2-40B4-BE49-F238E27FC236}">
                    <a16:creationId xmlns:a16="http://schemas.microsoft.com/office/drawing/2014/main" id="{6837EEDC-B89D-A2AB-63A4-606636CE55C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003341" y="404668"/>
                <a:ext cx="1250836" cy="914400"/>
                <a:chOff x="5278120" y="1971040"/>
                <a:chExt cx="2578100" cy="1884680"/>
              </a:xfrm>
              <a:solidFill>
                <a:schemeClr val="tx1">
                  <a:lumMod val="75000"/>
                  <a:lumOff val="25000"/>
                  <a:alpha val="53037"/>
                </a:schemeClr>
              </a:solidFill>
            </p:grpSpPr>
            <p:grpSp>
              <p:nvGrpSpPr>
                <p:cNvPr id="1120" name="Group 1119">
                  <a:extLst>
                    <a:ext uri="{FF2B5EF4-FFF2-40B4-BE49-F238E27FC236}">
                      <a16:creationId xmlns:a16="http://schemas.microsoft.com/office/drawing/2014/main" id="{B93A5B97-7659-CD60-EE49-9B81B2230AE1}"/>
                    </a:ext>
                  </a:extLst>
                </p:cNvPr>
                <p:cNvGrpSpPr/>
                <p:nvPr/>
              </p:nvGrpSpPr>
              <p:grpSpPr>
                <a:xfrm>
                  <a:off x="5278120" y="303276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208" name="Group 1207">
                    <a:extLst>
                      <a:ext uri="{FF2B5EF4-FFF2-40B4-BE49-F238E27FC236}">
                        <a16:creationId xmlns:a16="http://schemas.microsoft.com/office/drawing/2014/main" id="{99B77F9F-6901-A724-AD8A-24C70AB3508B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30" name="Cube 1229">
                      <a:extLst>
                        <a:ext uri="{FF2B5EF4-FFF2-40B4-BE49-F238E27FC236}">
                          <a16:creationId xmlns:a16="http://schemas.microsoft.com/office/drawing/2014/main" id="{8610CFD6-0374-8848-B616-F9BBFCD6E1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1" name="Cube 1230">
                      <a:extLst>
                        <a:ext uri="{FF2B5EF4-FFF2-40B4-BE49-F238E27FC236}">
                          <a16:creationId xmlns:a16="http://schemas.microsoft.com/office/drawing/2014/main" id="{2AF9E4E8-381B-462B-559C-C24212350B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2" name="Cube 1231">
                      <a:extLst>
                        <a:ext uri="{FF2B5EF4-FFF2-40B4-BE49-F238E27FC236}">
                          <a16:creationId xmlns:a16="http://schemas.microsoft.com/office/drawing/2014/main" id="{2A6FEDB3-9E4C-9F96-9786-A8AB6082ED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3" name="Cube 1232">
                      <a:extLst>
                        <a:ext uri="{FF2B5EF4-FFF2-40B4-BE49-F238E27FC236}">
                          <a16:creationId xmlns:a16="http://schemas.microsoft.com/office/drawing/2014/main" id="{7E1109CA-6C96-EC54-23A5-DA4574BF06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4" name="Cube 1233">
                      <a:extLst>
                        <a:ext uri="{FF2B5EF4-FFF2-40B4-BE49-F238E27FC236}">
                          <a16:creationId xmlns:a16="http://schemas.microsoft.com/office/drawing/2014/main" id="{2F9C6747-FE6D-9C8D-33FF-930B6C813D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5" name="Cube 1234">
                      <a:extLst>
                        <a:ext uri="{FF2B5EF4-FFF2-40B4-BE49-F238E27FC236}">
                          <a16:creationId xmlns:a16="http://schemas.microsoft.com/office/drawing/2014/main" id="{42F6D4CE-5CCE-65CF-7C00-2973569E70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09" name="Group 1208">
                    <a:extLst>
                      <a:ext uri="{FF2B5EF4-FFF2-40B4-BE49-F238E27FC236}">
                        <a16:creationId xmlns:a16="http://schemas.microsoft.com/office/drawing/2014/main" id="{DF383C38-604A-5EDD-C35A-6559EE78BFA4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24" name="Cube 1223">
                      <a:extLst>
                        <a:ext uri="{FF2B5EF4-FFF2-40B4-BE49-F238E27FC236}">
                          <a16:creationId xmlns:a16="http://schemas.microsoft.com/office/drawing/2014/main" id="{8D1DB622-26F5-A961-FAAB-EED2159AB6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5" name="Cube 1224">
                      <a:extLst>
                        <a:ext uri="{FF2B5EF4-FFF2-40B4-BE49-F238E27FC236}">
                          <a16:creationId xmlns:a16="http://schemas.microsoft.com/office/drawing/2014/main" id="{26822F93-F316-BF1A-DE56-B4E46DFFEB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6" name="Cube 1225">
                      <a:extLst>
                        <a:ext uri="{FF2B5EF4-FFF2-40B4-BE49-F238E27FC236}">
                          <a16:creationId xmlns:a16="http://schemas.microsoft.com/office/drawing/2014/main" id="{1468084F-3692-D40B-1311-A44556D865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7" name="Cube 1226">
                      <a:extLst>
                        <a:ext uri="{FF2B5EF4-FFF2-40B4-BE49-F238E27FC236}">
                          <a16:creationId xmlns:a16="http://schemas.microsoft.com/office/drawing/2014/main" id="{71BE7A3D-E8E6-B49B-F36A-8A60B1DA3D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8" name="Cube 1227">
                      <a:extLst>
                        <a:ext uri="{FF2B5EF4-FFF2-40B4-BE49-F238E27FC236}">
                          <a16:creationId xmlns:a16="http://schemas.microsoft.com/office/drawing/2014/main" id="{15A07B62-85FD-0D4C-76D8-4FEA23AB3D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9" name="Cube 1228">
                      <a:extLst>
                        <a:ext uri="{FF2B5EF4-FFF2-40B4-BE49-F238E27FC236}">
                          <a16:creationId xmlns:a16="http://schemas.microsoft.com/office/drawing/2014/main" id="{3FC6BAA0-FD8A-3C35-3C84-B14A178A99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10" name="Group 1209">
                    <a:extLst>
                      <a:ext uri="{FF2B5EF4-FFF2-40B4-BE49-F238E27FC236}">
                        <a16:creationId xmlns:a16="http://schemas.microsoft.com/office/drawing/2014/main" id="{AC2F595A-2CBF-4D97-4EF3-F66D34D4CCEF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18" name="Cube 1217">
                      <a:extLst>
                        <a:ext uri="{FF2B5EF4-FFF2-40B4-BE49-F238E27FC236}">
                          <a16:creationId xmlns:a16="http://schemas.microsoft.com/office/drawing/2014/main" id="{A3D76CFC-4CC9-87FE-415C-18163010BF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9" name="Cube 1218">
                      <a:extLst>
                        <a:ext uri="{FF2B5EF4-FFF2-40B4-BE49-F238E27FC236}">
                          <a16:creationId xmlns:a16="http://schemas.microsoft.com/office/drawing/2014/main" id="{23481BB4-0F12-99CE-9B73-80B4500280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0" name="Cube 1219">
                      <a:extLst>
                        <a:ext uri="{FF2B5EF4-FFF2-40B4-BE49-F238E27FC236}">
                          <a16:creationId xmlns:a16="http://schemas.microsoft.com/office/drawing/2014/main" id="{56A86A28-DC3A-899B-E262-CCC4126080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1" name="Cube 1220">
                      <a:extLst>
                        <a:ext uri="{FF2B5EF4-FFF2-40B4-BE49-F238E27FC236}">
                          <a16:creationId xmlns:a16="http://schemas.microsoft.com/office/drawing/2014/main" id="{D0F52342-2F47-983D-2B3D-7CA6FC45D8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2" name="Cube 1221">
                      <a:extLst>
                        <a:ext uri="{FF2B5EF4-FFF2-40B4-BE49-F238E27FC236}">
                          <a16:creationId xmlns:a16="http://schemas.microsoft.com/office/drawing/2014/main" id="{7FF037D0-7A37-229C-2BB0-01EC2C0953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3" name="Cube 1222">
                      <a:extLst>
                        <a:ext uri="{FF2B5EF4-FFF2-40B4-BE49-F238E27FC236}">
                          <a16:creationId xmlns:a16="http://schemas.microsoft.com/office/drawing/2014/main" id="{15B8C7CB-D993-1611-3962-ACB46DEB35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11" name="Group 1210">
                    <a:extLst>
                      <a:ext uri="{FF2B5EF4-FFF2-40B4-BE49-F238E27FC236}">
                        <a16:creationId xmlns:a16="http://schemas.microsoft.com/office/drawing/2014/main" id="{C3C055D1-E569-5E4D-A825-4D2C8AFE6D7F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12" name="Cube 1211">
                      <a:extLst>
                        <a:ext uri="{FF2B5EF4-FFF2-40B4-BE49-F238E27FC236}">
                          <a16:creationId xmlns:a16="http://schemas.microsoft.com/office/drawing/2014/main" id="{4FC48107-2A77-4268-54FB-2E5364F92D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3" name="Cube 1212">
                      <a:extLst>
                        <a:ext uri="{FF2B5EF4-FFF2-40B4-BE49-F238E27FC236}">
                          <a16:creationId xmlns:a16="http://schemas.microsoft.com/office/drawing/2014/main" id="{67B022F0-5674-CC4A-97E8-D25E4F71D7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4" name="Cube 1213">
                      <a:extLst>
                        <a:ext uri="{FF2B5EF4-FFF2-40B4-BE49-F238E27FC236}">
                          <a16:creationId xmlns:a16="http://schemas.microsoft.com/office/drawing/2014/main" id="{6B42F3E5-209D-9376-B436-0E54001595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5" name="Cube 1214">
                      <a:extLst>
                        <a:ext uri="{FF2B5EF4-FFF2-40B4-BE49-F238E27FC236}">
                          <a16:creationId xmlns:a16="http://schemas.microsoft.com/office/drawing/2014/main" id="{832A8EF7-1BBC-74F4-EEED-7763FA8C4B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6" name="Cube 1215">
                      <a:extLst>
                        <a:ext uri="{FF2B5EF4-FFF2-40B4-BE49-F238E27FC236}">
                          <a16:creationId xmlns:a16="http://schemas.microsoft.com/office/drawing/2014/main" id="{605430C3-13E2-D862-6573-1AE2646971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7" name="Cube 1216">
                      <a:extLst>
                        <a:ext uri="{FF2B5EF4-FFF2-40B4-BE49-F238E27FC236}">
                          <a16:creationId xmlns:a16="http://schemas.microsoft.com/office/drawing/2014/main" id="{BB8EBEA7-F6B8-7361-24A5-05B9B5302B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121" name="Group 1120">
                  <a:extLst>
                    <a:ext uri="{FF2B5EF4-FFF2-40B4-BE49-F238E27FC236}">
                      <a16:creationId xmlns:a16="http://schemas.microsoft.com/office/drawing/2014/main" id="{F447FBBC-BEA3-A1C6-DE19-26E0B998429B}"/>
                    </a:ext>
                  </a:extLst>
                </p:cNvPr>
                <p:cNvGrpSpPr/>
                <p:nvPr/>
              </p:nvGrpSpPr>
              <p:grpSpPr>
                <a:xfrm>
                  <a:off x="5278967" y="2678854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180" name="Group 1179">
                    <a:extLst>
                      <a:ext uri="{FF2B5EF4-FFF2-40B4-BE49-F238E27FC236}">
                        <a16:creationId xmlns:a16="http://schemas.microsoft.com/office/drawing/2014/main" id="{57893AF2-8A8D-0580-4987-0BA468F282C0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02" name="Cube 1201">
                      <a:extLst>
                        <a:ext uri="{FF2B5EF4-FFF2-40B4-BE49-F238E27FC236}">
                          <a16:creationId xmlns:a16="http://schemas.microsoft.com/office/drawing/2014/main" id="{6003F390-2ECF-2A2A-ED42-636301CB1B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3" name="Cube 1202">
                      <a:extLst>
                        <a:ext uri="{FF2B5EF4-FFF2-40B4-BE49-F238E27FC236}">
                          <a16:creationId xmlns:a16="http://schemas.microsoft.com/office/drawing/2014/main" id="{4CF3DA72-18D9-2B23-E120-498F78C1BF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4" name="Cube 1203">
                      <a:extLst>
                        <a:ext uri="{FF2B5EF4-FFF2-40B4-BE49-F238E27FC236}">
                          <a16:creationId xmlns:a16="http://schemas.microsoft.com/office/drawing/2014/main" id="{9F613D98-3C43-EFEF-9960-C7C6DBD865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5" name="Cube 1204">
                      <a:extLst>
                        <a:ext uri="{FF2B5EF4-FFF2-40B4-BE49-F238E27FC236}">
                          <a16:creationId xmlns:a16="http://schemas.microsoft.com/office/drawing/2014/main" id="{71389DFF-FEC3-492E-BA53-46D66F1AAE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6" name="Cube 1205">
                      <a:extLst>
                        <a:ext uri="{FF2B5EF4-FFF2-40B4-BE49-F238E27FC236}">
                          <a16:creationId xmlns:a16="http://schemas.microsoft.com/office/drawing/2014/main" id="{89EBF0EA-8777-F785-73D2-66D9F2913A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7" name="Cube 1206">
                      <a:extLst>
                        <a:ext uri="{FF2B5EF4-FFF2-40B4-BE49-F238E27FC236}">
                          <a16:creationId xmlns:a16="http://schemas.microsoft.com/office/drawing/2014/main" id="{3558E328-64C6-8689-EEF9-CEB1E233CA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81" name="Group 1180">
                    <a:extLst>
                      <a:ext uri="{FF2B5EF4-FFF2-40B4-BE49-F238E27FC236}">
                        <a16:creationId xmlns:a16="http://schemas.microsoft.com/office/drawing/2014/main" id="{8CAE065F-213E-57DF-C2EF-BE05E66F0BF4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96" name="Cube 1195">
                      <a:extLst>
                        <a:ext uri="{FF2B5EF4-FFF2-40B4-BE49-F238E27FC236}">
                          <a16:creationId xmlns:a16="http://schemas.microsoft.com/office/drawing/2014/main" id="{E0291FB8-9A91-8149-F5E7-9F683F1FD1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7" name="Cube 1196">
                      <a:extLst>
                        <a:ext uri="{FF2B5EF4-FFF2-40B4-BE49-F238E27FC236}">
                          <a16:creationId xmlns:a16="http://schemas.microsoft.com/office/drawing/2014/main" id="{97543E03-AA57-0237-7A37-12557F2F9C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8" name="Cube 1197">
                      <a:extLst>
                        <a:ext uri="{FF2B5EF4-FFF2-40B4-BE49-F238E27FC236}">
                          <a16:creationId xmlns:a16="http://schemas.microsoft.com/office/drawing/2014/main" id="{9D1F0E23-CE80-6756-D494-6A28139C44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9" name="Cube 1198">
                      <a:extLst>
                        <a:ext uri="{FF2B5EF4-FFF2-40B4-BE49-F238E27FC236}">
                          <a16:creationId xmlns:a16="http://schemas.microsoft.com/office/drawing/2014/main" id="{8F93BB05-A27B-BB5F-0DD4-1AB48A12CC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0" name="Cube 1199">
                      <a:extLst>
                        <a:ext uri="{FF2B5EF4-FFF2-40B4-BE49-F238E27FC236}">
                          <a16:creationId xmlns:a16="http://schemas.microsoft.com/office/drawing/2014/main" id="{5EE38582-A70A-8024-7B37-7AF0FB073E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1" name="Cube 1200">
                      <a:extLst>
                        <a:ext uri="{FF2B5EF4-FFF2-40B4-BE49-F238E27FC236}">
                          <a16:creationId xmlns:a16="http://schemas.microsoft.com/office/drawing/2014/main" id="{082944DE-6A3F-6679-7B9F-8DEEFFE4C6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82" name="Group 1181">
                    <a:extLst>
                      <a:ext uri="{FF2B5EF4-FFF2-40B4-BE49-F238E27FC236}">
                        <a16:creationId xmlns:a16="http://schemas.microsoft.com/office/drawing/2014/main" id="{6BCC7467-E760-9394-1432-A49EB8B725FF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90" name="Cube 1189">
                      <a:extLst>
                        <a:ext uri="{FF2B5EF4-FFF2-40B4-BE49-F238E27FC236}">
                          <a16:creationId xmlns:a16="http://schemas.microsoft.com/office/drawing/2014/main" id="{C52C59C0-A029-C240-8600-14424CCACB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1" name="Cube 1190">
                      <a:extLst>
                        <a:ext uri="{FF2B5EF4-FFF2-40B4-BE49-F238E27FC236}">
                          <a16:creationId xmlns:a16="http://schemas.microsoft.com/office/drawing/2014/main" id="{D7FCD553-2561-8AA8-55B1-236B63E492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2" name="Cube 1191">
                      <a:extLst>
                        <a:ext uri="{FF2B5EF4-FFF2-40B4-BE49-F238E27FC236}">
                          <a16:creationId xmlns:a16="http://schemas.microsoft.com/office/drawing/2014/main" id="{0FFD967D-D52F-4CDD-C77F-ABBD454238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3" name="Cube 1192">
                      <a:extLst>
                        <a:ext uri="{FF2B5EF4-FFF2-40B4-BE49-F238E27FC236}">
                          <a16:creationId xmlns:a16="http://schemas.microsoft.com/office/drawing/2014/main" id="{B01AB2C9-0AA6-B3A2-AD6B-0867465F5D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4" name="Cube 1193">
                      <a:extLst>
                        <a:ext uri="{FF2B5EF4-FFF2-40B4-BE49-F238E27FC236}">
                          <a16:creationId xmlns:a16="http://schemas.microsoft.com/office/drawing/2014/main" id="{A198B240-5FD7-D319-7ED4-A7DB7B9521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5" name="Cube 1194">
                      <a:extLst>
                        <a:ext uri="{FF2B5EF4-FFF2-40B4-BE49-F238E27FC236}">
                          <a16:creationId xmlns:a16="http://schemas.microsoft.com/office/drawing/2014/main" id="{A1A1C898-0D82-D825-9DB9-70AE91EFFC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83" name="Group 1182">
                    <a:extLst>
                      <a:ext uri="{FF2B5EF4-FFF2-40B4-BE49-F238E27FC236}">
                        <a16:creationId xmlns:a16="http://schemas.microsoft.com/office/drawing/2014/main" id="{349E6999-06DF-BD28-F801-B4D5C79094BA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84" name="Cube 1183">
                      <a:extLst>
                        <a:ext uri="{FF2B5EF4-FFF2-40B4-BE49-F238E27FC236}">
                          <a16:creationId xmlns:a16="http://schemas.microsoft.com/office/drawing/2014/main" id="{BF28562E-C3FC-7558-FE94-2635631B3B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5" name="Cube 1184">
                      <a:extLst>
                        <a:ext uri="{FF2B5EF4-FFF2-40B4-BE49-F238E27FC236}">
                          <a16:creationId xmlns:a16="http://schemas.microsoft.com/office/drawing/2014/main" id="{C47B4B2F-8AFD-399E-20B0-EE7127712D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6" name="Cube 1185">
                      <a:extLst>
                        <a:ext uri="{FF2B5EF4-FFF2-40B4-BE49-F238E27FC236}">
                          <a16:creationId xmlns:a16="http://schemas.microsoft.com/office/drawing/2014/main" id="{56950C19-9776-C2BD-9B50-649C75B7AD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7" name="Cube 1186">
                      <a:extLst>
                        <a:ext uri="{FF2B5EF4-FFF2-40B4-BE49-F238E27FC236}">
                          <a16:creationId xmlns:a16="http://schemas.microsoft.com/office/drawing/2014/main" id="{8EABFB84-A6B8-BE29-153E-A318786184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8" name="Cube 1187">
                      <a:extLst>
                        <a:ext uri="{FF2B5EF4-FFF2-40B4-BE49-F238E27FC236}">
                          <a16:creationId xmlns:a16="http://schemas.microsoft.com/office/drawing/2014/main" id="{1EA938A8-9063-8E8D-34B2-123AC833A7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9" name="Cube 1188">
                      <a:extLst>
                        <a:ext uri="{FF2B5EF4-FFF2-40B4-BE49-F238E27FC236}">
                          <a16:creationId xmlns:a16="http://schemas.microsoft.com/office/drawing/2014/main" id="{0FCD872C-D3FA-067D-6B3E-3E3D1DAB7C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122" name="Group 1121">
                  <a:extLst>
                    <a:ext uri="{FF2B5EF4-FFF2-40B4-BE49-F238E27FC236}">
                      <a16:creationId xmlns:a16="http://schemas.microsoft.com/office/drawing/2014/main" id="{EE96E4EA-9DFD-9A24-45D7-B17EB73DE646}"/>
                    </a:ext>
                  </a:extLst>
                </p:cNvPr>
                <p:cNvGrpSpPr/>
                <p:nvPr/>
              </p:nvGrpSpPr>
              <p:grpSpPr>
                <a:xfrm>
                  <a:off x="5279814" y="2324947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152" name="Group 1151">
                    <a:extLst>
                      <a:ext uri="{FF2B5EF4-FFF2-40B4-BE49-F238E27FC236}">
                        <a16:creationId xmlns:a16="http://schemas.microsoft.com/office/drawing/2014/main" id="{A837A494-9E27-1B5B-ABD3-CDB910C94D45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74" name="Cube 1173">
                      <a:extLst>
                        <a:ext uri="{FF2B5EF4-FFF2-40B4-BE49-F238E27FC236}">
                          <a16:creationId xmlns:a16="http://schemas.microsoft.com/office/drawing/2014/main" id="{F1DD41AD-CB23-3263-FE1C-BE883DBD60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5" name="Cube 1174">
                      <a:extLst>
                        <a:ext uri="{FF2B5EF4-FFF2-40B4-BE49-F238E27FC236}">
                          <a16:creationId xmlns:a16="http://schemas.microsoft.com/office/drawing/2014/main" id="{96BA6A48-6982-D477-B598-8D91F53168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6" name="Cube 1175">
                      <a:extLst>
                        <a:ext uri="{FF2B5EF4-FFF2-40B4-BE49-F238E27FC236}">
                          <a16:creationId xmlns:a16="http://schemas.microsoft.com/office/drawing/2014/main" id="{0CE61DF1-991E-66E6-3596-943F850D6E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7" name="Cube 1176">
                      <a:extLst>
                        <a:ext uri="{FF2B5EF4-FFF2-40B4-BE49-F238E27FC236}">
                          <a16:creationId xmlns:a16="http://schemas.microsoft.com/office/drawing/2014/main" id="{C6D227FA-720F-3B0A-49D6-784A1E4C61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8" name="Cube 1177">
                      <a:extLst>
                        <a:ext uri="{FF2B5EF4-FFF2-40B4-BE49-F238E27FC236}">
                          <a16:creationId xmlns:a16="http://schemas.microsoft.com/office/drawing/2014/main" id="{C1FBAD09-E299-6733-D679-E89F71D8D3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9" name="Cube 1178">
                      <a:extLst>
                        <a:ext uri="{FF2B5EF4-FFF2-40B4-BE49-F238E27FC236}">
                          <a16:creationId xmlns:a16="http://schemas.microsoft.com/office/drawing/2014/main" id="{14B90B43-80E4-F7B3-FC05-3930BB91EB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53" name="Group 1152">
                    <a:extLst>
                      <a:ext uri="{FF2B5EF4-FFF2-40B4-BE49-F238E27FC236}">
                        <a16:creationId xmlns:a16="http://schemas.microsoft.com/office/drawing/2014/main" id="{15735A79-565D-4FF2-BE87-BF24DAF2F859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68" name="Cube 1167">
                      <a:extLst>
                        <a:ext uri="{FF2B5EF4-FFF2-40B4-BE49-F238E27FC236}">
                          <a16:creationId xmlns:a16="http://schemas.microsoft.com/office/drawing/2014/main" id="{D9AC64CA-64B4-1B71-1A62-1595A21D7D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9" name="Cube 1168">
                      <a:extLst>
                        <a:ext uri="{FF2B5EF4-FFF2-40B4-BE49-F238E27FC236}">
                          <a16:creationId xmlns:a16="http://schemas.microsoft.com/office/drawing/2014/main" id="{ACA792D5-B336-9F3E-332F-1AA5957712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0" name="Cube 1169">
                      <a:extLst>
                        <a:ext uri="{FF2B5EF4-FFF2-40B4-BE49-F238E27FC236}">
                          <a16:creationId xmlns:a16="http://schemas.microsoft.com/office/drawing/2014/main" id="{F5CB53BE-7EC2-62C3-609C-16D203C04B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1" name="Cube 1170">
                      <a:extLst>
                        <a:ext uri="{FF2B5EF4-FFF2-40B4-BE49-F238E27FC236}">
                          <a16:creationId xmlns:a16="http://schemas.microsoft.com/office/drawing/2014/main" id="{84473D07-EC36-5B03-23C1-03BE4B2F7D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2" name="Cube 1171">
                      <a:extLst>
                        <a:ext uri="{FF2B5EF4-FFF2-40B4-BE49-F238E27FC236}">
                          <a16:creationId xmlns:a16="http://schemas.microsoft.com/office/drawing/2014/main" id="{F28F602C-DF4B-51C7-0BED-6AF14C9EC3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3" name="Cube 1172">
                      <a:extLst>
                        <a:ext uri="{FF2B5EF4-FFF2-40B4-BE49-F238E27FC236}">
                          <a16:creationId xmlns:a16="http://schemas.microsoft.com/office/drawing/2014/main" id="{60295B7B-9B58-7256-2A46-E9FA7C8E38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54" name="Group 1153">
                    <a:extLst>
                      <a:ext uri="{FF2B5EF4-FFF2-40B4-BE49-F238E27FC236}">
                        <a16:creationId xmlns:a16="http://schemas.microsoft.com/office/drawing/2014/main" id="{DB2498D6-329B-D23F-DF00-8386F4A814C9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62" name="Cube 1161">
                      <a:extLst>
                        <a:ext uri="{FF2B5EF4-FFF2-40B4-BE49-F238E27FC236}">
                          <a16:creationId xmlns:a16="http://schemas.microsoft.com/office/drawing/2014/main" id="{8B109CE1-B0F8-96D7-C203-14DFCBC90E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3" name="Cube 1162">
                      <a:extLst>
                        <a:ext uri="{FF2B5EF4-FFF2-40B4-BE49-F238E27FC236}">
                          <a16:creationId xmlns:a16="http://schemas.microsoft.com/office/drawing/2014/main" id="{CFAA9765-C1DD-3364-E161-FFB2BE6349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4" name="Cube 1163">
                      <a:extLst>
                        <a:ext uri="{FF2B5EF4-FFF2-40B4-BE49-F238E27FC236}">
                          <a16:creationId xmlns:a16="http://schemas.microsoft.com/office/drawing/2014/main" id="{0A1D6176-64E2-3464-7BF6-D0257B7DEC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5" name="Cube 1164">
                      <a:extLst>
                        <a:ext uri="{FF2B5EF4-FFF2-40B4-BE49-F238E27FC236}">
                          <a16:creationId xmlns:a16="http://schemas.microsoft.com/office/drawing/2014/main" id="{AD267F94-2F00-E634-E857-869D95F75F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6" name="Cube 1165">
                      <a:extLst>
                        <a:ext uri="{FF2B5EF4-FFF2-40B4-BE49-F238E27FC236}">
                          <a16:creationId xmlns:a16="http://schemas.microsoft.com/office/drawing/2014/main" id="{FD56F312-15A0-6BA4-6C83-0EC5F7D4D4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7" name="Cube 1166">
                      <a:extLst>
                        <a:ext uri="{FF2B5EF4-FFF2-40B4-BE49-F238E27FC236}">
                          <a16:creationId xmlns:a16="http://schemas.microsoft.com/office/drawing/2014/main" id="{2D01BA9C-3F27-5666-50F6-3FAC1D689E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55" name="Group 1154">
                    <a:extLst>
                      <a:ext uri="{FF2B5EF4-FFF2-40B4-BE49-F238E27FC236}">
                        <a16:creationId xmlns:a16="http://schemas.microsoft.com/office/drawing/2014/main" id="{06C7DECC-CF08-DFB9-212A-62DA609A77FB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56" name="Cube 1155">
                      <a:extLst>
                        <a:ext uri="{FF2B5EF4-FFF2-40B4-BE49-F238E27FC236}">
                          <a16:creationId xmlns:a16="http://schemas.microsoft.com/office/drawing/2014/main" id="{B46C1144-BF64-A992-6BBE-8CB5AE6F8D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7" name="Cube 1156">
                      <a:extLst>
                        <a:ext uri="{FF2B5EF4-FFF2-40B4-BE49-F238E27FC236}">
                          <a16:creationId xmlns:a16="http://schemas.microsoft.com/office/drawing/2014/main" id="{819F3FB8-FA5F-F38B-4369-61ED2FCC1A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8" name="Cube 1157">
                      <a:extLst>
                        <a:ext uri="{FF2B5EF4-FFF2-40B4-BE49-F238E27FC236}">
                          <a16:creationId xmlns:a16="http://schemas.microsoft.com/office/drawing/2014/main" id="{CB6C4E99-8031-05AF-611B-590D1FB059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9" name="Cube 1158">
                      <a:extLst>
                        <a:ext uri="{FF2B5EF4-FFF2-40B4-BE49-F238E27FC236}">
                          <a16:creationId xmlns:a16="http://schemas.microsoft.com/office/drawing/2014/main" id="{DC8F5786-2AAF-E078-E85C-A5102EEE74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0" name="Cube 1159">
                      <a:extLst>
                        <a:ext uri="{FF2B5EF4-FFF2-40B4-BE49-F238E27FC236}">
                          <a16:creationId xmlns:a16="http://schemas.microsoft.com/office/drawing/2014/main" id="{CA66B9DB-EB78-5121-12E2-34F08AA78B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1" name="Cube 1160">
                      <a:extLst>
                        <a:ext uri="{FF2B5EF4-FFF2-40B4-BE49-F238E27FC236}">
                          <a16:creationId xmlns:a16="http://schemas.microsoft.com/office/drawing/2014/main" id="{E5AE172E-AFB5-1774-63B7-CC3C55B405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123" name="Group 1122">
                  <a:extLst>
                    <a:ext uri="{FF2B5EF4-FFF2-40B4-BE49-F238E27FC236}">
                      <a16:creationId xmlns:a16="http://schemas.microsoft.com/office/drawing/2014/main" id="{9B0B17EE-F2A5-15F4-6FE1-C0B103197C63}"/>
                    </a:ext>
                  </a:extLst>
                </p:cNvPr>
                <p:cNvGrpSpPr/>
                <p:nvPr/>
              </p:nvGrpSpPr>
              <p:grpSpPr>
                <a:xfrm>
                  <a:off x="5280660" y="197104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124" name="Group 1123">
                    <a:extLst>
                      <a:ext uri="{FF2B5EF4-FFF2-40B4-BE49-F238E27FC236}">
                        <a16:creationId xmlns:a16="http://schemas.microsoft.com/office/drawing/2014/main" id="{D4AA21A8-35C8-9951-326D-005B1B739C92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46" name="Cube 1145">
                      <a:extLst>
                        <a:ext uri="{FF2B5EF4-FFF2-40B4-BE49-F238E27FC236}">
                          <a16:creationId xmlns:a16="http://schemas.microsoft.com/office/drawing/2014/main" id="{C9A37958-1082-8F31-F70E-4C6D471D52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7" name="Cube 1146">
                      <a:extLst>
                        <a:ext uri="{FF2B5EF4-FFF2-40B4-BE49-F238E27FC236}">
                          <a16:creationId xmlns:a16="http://schemas.microsoft.com/office/drawing/2014/main" id="{C38A002A-272D-3E87-468B-4573CA0A4E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8" name="Cube 1147">
                      <a:extLst>
                        <a:ext uri="{FF2B5EF4-FFF2-40B4-BE49-F238E27FC236}">
                          <a16:creationId xmlns:a16="http://schemas.microsoft.com/office/drawing/2014/main" id="{12F57406-A376-4DD0-3996-1A263AEAD2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9" name="Cube 1148">
                      <a:extLst>
                        <a:ext uri="{FF2B5EF4-FFF2-40B4-BE49-F238E27FC236}">
                          <a16:creationId xmlns:a16="http://schemas.microsoft.com/office/drawing/2014/main" id="{448D22FD-767E-A26B-7CB8-762B85F03A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0" name="Cube 1149">
                      <a:extLst>
                        <a:ext uri="{FF2B5EF4-FFF2-40B4-BE49-F238E27FC236}">
                          <a16:creationId xmlns:a16="http://schemas.microsoft.com/office/drawing/2014/main" id="{706B70A4-3A53-B175-30B5-0056849D30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1" name="Cube 1150">
                      <a:extLst>
                        <a:ext uri="{FF2B5EF4-FFF2-40B4-BE49-F238E27FC236}">
                          <a16:creationId xmlns:a16="http://schemas.microsoft.com/office/drawing/2014/main" id="{0BC209C6-26A4-98EB-D16B-23FBAD4009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25" name="Group 1124">
                    <a:extLst>
                      <a:ext uri="{FF2B5EF4-FFF2-40B4-BE49-F238E27FC236}">
                        <a16:creationId xmlns:a16="http://schemas.microsoft.com/office/drawing/2014/main" id="{52E3CFBC-4CE4-9BEB-2DB3-CC6DC76CF91C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40" name="Cube 1139">
                      <a:extLst>
                        <a:ext uri="{FF2B5EF4-FFF2-40B4-BE49-F238E27FC236}">
                          <a16:creationId xmlns:a16="http://schemas.microsoft.com/office/drawing/2014/main" id="{588D112E-1F4D-440A-0019-0D14C610A1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1" name="Cube 1140">
                      <a:extLst>
                        <a:ext uri="{FF2B5EF4-FFF2-40B4-BE49-F238E27FC236}">
                          <a16:creationId xmlns:a16="http://schemas.microsoft.com/office/drawing/2014/main" id="{75251C3E-0455-3623-6562-5F440140C0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2" name="Cube 1141">
                      <a:extLst>
                        <a:ext uri="{FF2B5EF4-FFF2-40B4-BE49-F238E27FC236}">
                          <a16:creationId xmlns:a16="http://schemas.microsoft.com/office/drawing/2014/main" id="{93925B01-F804-743C-AAE3-A6F3E37890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3" name="Cube 1142">
                      <a:extLst>
                        <a:ext uri="{FF2B5EF4-FFF2-40B4-BE49-F238E27FC236}">
                          <a16:creationId xmlns:a16="http://schemas.microsoft.com/office/drawing/2014/main" id="{CA8B2051-0FEF-BA8B-C1F9-480A59743B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4" name="Cube 1143">
                      <a:extLst>
                        <a:ext uri="{FF2B5EF4-FFF2-40B4-BE49-F238E27FC236}">
                          <a16:creationId xmlns:a16="http://schemas.microsoft.com/office/drawing/2014/main" id="{9E9EE550-50C8-9271-E3EF-0C38625E9A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5" name="Cube 1144">
                      <a:extLst>
                        <a:ext uri="{FF2B5EF4-FFF2-40B4-BE49-F238E27FC236}">
                          <a16:creationId xmlns:a16="http://schemas.microsoft.com/office/drawing/2014/main" id="{A3567714-CD40-5A76-1E5A-60CD7FB726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26" name="Group 1125">
                    <a:extLst>
                      <a:ext uri="{FF2B5EF4-FFF2-40B4-BE49-F238E27FC236}">
                        <a16:creationId xmlns:a16="http://schemas.microsoft.com/office/drawing/2014/main" id="{ED4590A3-2B5F-F2C5-CCE4-5F64F131855D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34" name="Cube 1133">
                      <a:extLst>
                        <a:ext uri="{FF2B5EF4-FFF2-40B4-BE49-F238E27FC236}">
                          <a16:creationId xmlns:a16="http://schemas.microsoft.com/office/drawing/2014/main" id="{45453547-30D7-0531-87D4-10E86286A5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5" name="Cube 1134">
                      <a:extLst>
                        <a:ext uri="{FF2B5EF4-FFF2-40B4-BE49-F238E27FC236}">
                          <a16:creationId xmlns:a16="http://schemas.microsoft.com/office/drawing/2014/main" id="{81A598F4-CEC7-AAE6-F8EA-343AAE24E9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6" name="Cube 1135">
                      <a:extLst>
                        <a:ext uri="{FF2B5EF4-FFF2-40B4-BE49-F238E27FC236}">
                          <a16:creationId xmlns:a16="http://schemas.microsoft.com/office/drawing/2014/main" id="{3AE70CE3-C316-CFA1-FC50-31CA64EF71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7" name="Cube 1136">
                      <a:extLst>
                        <a:ext uri="{FF2B5EF4-FFF2-40B4-BE49-F238E27FC236}">
                          <a16:creationId xmlns:a16="http://schemas.microsoft.com/office/drawing/2014/main" id="{DE60C3F5-D605-46CE-43F8-534A160909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8" name="Cube 1137">
                      <a:extLst>
                        <a:ext uri="{FF2B5EF4-FFF2-40B4-BE49-F238E27FC236}">
                          <a16:creationId xmlns:a16="http://schemas.microsoft.com/office/drawing/2014/main" id="{957F12CD-630F-E6EA-719F-307CAA4D5B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9" name="Cube 1138">
                      <a:extLst>
                        <a:ext uri="{FF2B5EF4-FFF2-40B4-BE49-F238E27FC236}">
                          <a16:creationId xmlns:a16="http://schemas.microsoft.com/office/drawing/2014/main" id="{C2839621-5D13-36D4-E012-C8AF0D357B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27" name="Group 1126">
                    <a:extLst>
                      <a:ext uri="{FF2B5EF4-FFF2-40B4-BE49-F238E27FC236}">
                        <a16:creationId xmlns:a16="http://schemas.microsoft.com/office/drawing/2014/main" id="{75EE2BEC-2B1A-2BCC-C9E9-814BA1B9F104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28" name="Cube 1127">
                      <a:extLst>
                        <a:ext uri="{FF2B5EF4-FFF2-40B4-BE49-F238E27FC236}">
                          <a16:creationId xmlns:a16="http://schemas.microsoft.com/office/drawing/2014/main" id="{136F2604-95DA-C65A-1E27-A1566CD62E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29" name="Cube 1128">
                      <a:extLst>
                        <a:ext uri="{FF2B5EF4-FFF2-40B4-BE49-F238E27FC236}">
                          <a16:creationId xmlns:a16="http://schemas.microsoft.com/office/drawing/2014/main" id="{F3FDE168-C368-F7B7-A070-35ADBB3707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0" name="Cube 1129">
                      <a:extLst>
                        <a:ext uri="{FF2B5EF4-FFF2-40B4-BE49-F238E27FC236}">
                          <a16:creationId xmlns:a16="http://schemas.microsoft.com/office/drawing/2014/main" id="{1110DC2F-F192-712D-2109-FA8CACB0AD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1" name="Cube 1130">
                      <a:extLst>
                        <a:ext uri="{FF2B5EF4-FFF2-40B4-BE49-F238E27FC236}">
                          <a16:creationId xmlns:a16="http://schemas.microsoft.com/office/drawing/2014/main" id="{A3A32E7D-E7CF-5B0D-C192-3DE71E1377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2" name="Cube 1131">
                      <a:extLst>
                        <a:ext uri="{FF2B5EF4-FFF2-40B4-BE49-F238E27FC236}">
                          <a16:creationId xmlns:a16="http://schemas.microsoft.com/office/drawing/2014/main" id="{A1F75863-43EF-C2F8-5F1A-F5BA95DDE4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3" name="Cube 1132">
                      <a:extLst>
                        <a:ext uri="{FF2B5EF4-FFF2-40B4-BE49-F238E27FC236}">
                          <a16:creationId xmlns:a16="http://schemas.microsoft.com/office/drawing/2014/main" id="{6F9F1E33-C1DC-CE0C-578E-C151E850FE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236" name="Group 1235">
                <a:extLst>
                  <a:ext uri="{FF2B5EF4-FFF2-40B4-BE49-F238E27FC236}">
                    <a16:creationId xmlns:a16="http://schemas.microsoft.com/office/drawing/2014/main" id="{7B9ECC7A-7626-D842-D147-792BFE82FC9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000055" y="1381506"/>
                <a:ext cx="1250836" cy="914400"/>
                <a:chOff x="5278120" y="1971040"/>
                <a:chExt cx="2578100" cy="1884680"/>
              </a:xfrm>
              <a:solidFill>
                <a:schemeClr val="tx1">
                  <a:lumMod val="75000"/>
                  <a:lumOff val="25000"/>
                  <a:alpha val="53037"/>
                </a:schemeClr>
              </a:solidFill>
            </p:grpSpPr>
            <p:grpSp>
              <p:nvGrpSpPr>
                <p:cNvPr id="1237" name="Group 1236">
                  <a:extLst>
                    <a:ext uri="{FF2B5EF4-FFF2-40B4-BE49-F238E27FC236}">
                      <a16:creationId xmlns:a16="http://schemas.microsoft.com/office/drawing/2014/main" id="{B50EF55A-652B-5D21-309D-61370E1CD106}"/>
                    </a:ext>
                  </a:extLst>
                </p:cNvPr>
                <p:cNvGrpSpPr/>
                <p:nvPr/>
              </p:nvGrpSpPr>
              <p:grpSpPr>
                <a:xfrm>
                  <a:off x="5278120" y="303276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325" name="Group 1324">
                    <a:extLst>
                      <a:ext uri="{FF2B5EF4-FFF2-40B4-BE49-F238E27FC236}">
                        <a16:creationId xmlns:a16="http://schemas.microsoft.com/office/drawing/2014/main" id="{A15179B8-57EB-4A27-C27F-1D273A0776FA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47" name="Cube 1346">
                      <a:extLst>
                        <a:ext uri="{FF2B5EF4-FFF2-40B4-BE49-F238E27FC236}">
                          <a16:creationId xmlns:a16="http://schemas.microsoft.com/office/drawing/2014/main" id="{B9CCD8B1-6B51-766B-0B47-6290BD5950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8" name="Cube 1347">
                      <a:extLst>
                        <a:ext uri="{FF2B5EF4-FFF2-40B4-BE49-F238E27FC236}">
                          <a16:creationId xmlns:a16="http://schemas.microsoft.com/office/drawing/2014/main" id="{E5A89ED7-714D-6F7E-FE5A-123ABBA7F5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9" name="Cube 1348">
                      <a:extLst>
                        <a:ext uri="{FF2B5EF4-FFF2-40B4-BE49-F238E27FC236}">
                          <a16:creationId xmlns:a16="http://schemas.microsoft.com/office/drawing/2014/main" id="{4D63BD6C-4617-1500-96E5-FB14DB7289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50" name="Cube 1349">
                      <a:extLst>
                        <a:ext uri="{FF2B5EF4-FFF2-40B4-BE49-F238E27FC236}">
                          <a16:creationId xmlns:a16="http://schemas.microsoft.com/office/drawing/2014/main" id="{78BF15B6-BB84-62DB-3855-72955F5083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51" name="Cube 1350">
                      <a:extLst>
                        <a:ext uri="{FF2B5EF4-FFF2-40B4-BE49-F238E27FC236}">
                          <a16:creationId xmlns:a16="http://schemas.microsoft.com/office/drawing/2014/main" id="{4B2CEB20-2835-A1AE-74F9-EBE9438533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52" name="Cube 1351">
                      <a:extLst>
                        <a:ext uri="{FF2B5EF4-FFF2-40B4-BE49-F238E27FC236}">
                          <a16:creationId xmlns:a16="http://schemas.microsoft.com/office/drawing/2014/main" id="{394AD5BA-D80A-2DA7-30E3-7ED9C21538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26" name="Group 1325">
                    <a:extLst>
                      <a:ext uri="{FF2B5EF4-FFF2-40B4-BE49-F238E27FC236}">
                        <a16:creationId xmlns:a16="http://schemas.microsoft.com/office/drawing/2014/main" id="{7EDA95EF-DB18-F6C4-7B3B-6DE6D898D2A4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41" name="Cube 1340">
                      <a:extLst>
                        <a:ext uri="{FF2B5EF4-FFF2-40B4-BE49-F238E27FC236}">
                          <a16:creationId xmlns:a16="http://schemas.microsoft.com/office/drawing/2014/main" id="{34C0E86D-A8D0-73BB-6BE6-0D82DDCBB6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2" name="Cube 1341">
                      <a:extLst>
                        <a:ext uri="{FF2B5EF4-FFF2-40B4-BE49-F238E27FC236}">
                          <a16:creationId xmlns:a16="http://schemas.microsoft.com/office/drawing/2014/main" id="{735D8104-F81F-DD28-FFDD-896CC3CFC3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3" name="Cube 1342">
                      <a:extLst>
                        <a:ext uri="{FF2B5EF4-FFF2-40B4-BE49-F238E27FC236}">
                          <a16:creationId xmlns:a16="http://schemas.microsoft.com/office/drawing/2014/main" id="{058B96D0-FBFF-B3F9-7298-E9600DA7FE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4" name="Cube 1343">
                      <a:extLst>
                        <a:ext uri="{FF2B5EF4-FFF2-40B4-BE49-F238E27FC236}">
                          <a16:creationId xmlns:a16="http://schemas.microsoft.com/office/drawing/2014/main" id="{7C7CCE57-E712-F572-2931-3C28D80405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5" name="Cube 1344">
                      <a:extLst>
                        <a:ext uri="{FF2B5EF4-FFF2-40B4-BE49-F238E27FC236}">
                          <a16:creationId xmlns:a16="http://schemas.microsoft.com/office/drawing/2014/main" id="{63899740-39C1-CB9C-61BF-424C87F9D8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6" name="Cube 1345">
                      <a:extLst>
                        <a:ext uri="{FF2B5EF4-FFF2-40B4-BE49-F238E27FC236}">
                          <a16:creationId xmlns:a16="http://schemas.microsoft.com/office/drawing/2014/main" id="{BB968562-6925-19FD-8268-070C663413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27" name="Group 1326">
                    <a:extLst>
                      <a:ext uri="{FF2B5EF4-FFF2-40B4-BE49-F238E27FC236}">
                        <a16:creationId xmlns:a16="http://schemas.microsoft.com/office/drawing/2014/main" id="{845D6879-6A1C-5AB2-AE33-741B03581EA4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35" name="Cube 1334">
                      <a:extLst>
                        <a:ext uri="{FF2B5EF4-FFF2-40B4-BE49-F238E27FC236}">
                          <a16:creationId xmlns:a16="http://schemas.microsoft.com/office/drawing/2014/main" id="{90CFDFCD-CFE1-FE88-1AE4-1686934644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6" name="Cube 1335">
                      <a:extLst>
                        <a:ext uri="{FF2B5EF4-FFF2-40B4-BE49-F238E27FC236}">
                          <a16:creationId xmlns:a16="http://schemas.microsoft.com/office/drawing/2014/main" id="{BD5F7198-A3F0-FCAF-B712-5EAD6BF175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7" name="Cube 1336">
                      <a:extLst>
                        <a:ext uri="{FF2B5EF4-FFF2-40B4-BE49-F238E27FC236}">
                          <a16:creationId xmlns:a16="http://schemas.microsoft.com/office/drawing/2014/main" id="{0E2C7F89-2DCE-CD58-A865-9CF8F7F8C0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8" name="Cube 1337">
                      <a:extLst>
                        <a:ext uri="{FF2B5EF4-FFF2-40B4-BE49-F238E27FC236}">
                          <a16:creationId xmlns:a16="http://schemas.microsoft.com/office/drawing/2014/main" id="{C1BEF779-B3AD-994A-3841-6259BB98AF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9" name="Cube 1338">
                      <a:extLst>
                        <a:ext uri="{FF2B5EF4-FFF2-40B4-BE49-F238E27FC236}">
                          <a16:creationId xmlns:a16="http://schemas.microsoft.com/office/drawing/2014/main" id="{FA8F85E1-A163-3513-42D8-B9D3E6DC86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0" name="Cube 1339">
                      <a:extLst>
                        <a:ext uri="{FF2B5EF4-FFF2-40B4-BE49-F238E27FC236}">
                          <a16:creationId xmlns:a16="http://schemas.microsoft.com/office/drawing/2014/main" id="{4040B25F-8008-1EB0-4CF1-017879B90C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28" name="Group 1327">
                    <a:extLst>
                      <a:ext uri="{FF2B5EF4-FFF2-40B4-BE49-F238E27FC236}">
                        <a16:creationId xmlns:a16="http://schemas.microsoft.com/office/drawing/2014/main" id="{72F9552B-8F97-ADF4-64EB-51E2CB7BC074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29" name="Cube 1328">
                      <a:extLst>
                        <a:ext uri="{FF2B5EF4-FFF2-40B4-BE49-F238E27FC236}">
                          <a16:creationId xmlns:a16="http://schemas.microsoft.com/office/drawing/2014/main" id="{0BD51C2E-B803-8253-A70E-318D27F8F1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0" name="Cube 1329">
                      <a:extLst>
                        <a:ext uri="{FF2B5EF4-FFF2-40B4-BE49-F238E27FC236}">
                          <a16:creationId xmlns:a16="http://schemas.microsoft.com/office/drawing/2014/main" id="{512A359F-CC12-CE48-4965-ED9D53FB98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1" name="Cube 1330">
                      <a:extLst>
                        <a:ext uri="{FF2B5EF4-FFF2-40B4-BE49-F238E27FC236}">
                          <a16:creationId xmlns:a16="http://schemas.microsoft.com/office/drawing/2014/main" id="{4C49FF62-F671-B496-9D54-8314CEC3D5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2" name="Cube 1331">
                      <a:extLst>
                        <a:ext uri="{FF2B5EF4-FFF2-40B4-BE49-F238E27FC236}">
                          <a16:creationId xmlns:a16="http://schemas.microsoft.com/office/drawing/2014/main" id="{75B1F0DE-6CC9-3D1B-3C87-7CF736B582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3" name="Cube 1332">
                      <a:extLst>
                        <a:ext uri="{FF2B5EF4-FFF2-40B4-BE49-F238E27FC236}">
                          <a16:creationId xmlns:a16="http://schemas.microsoft.com/office/drawing/2014/main" id="{01530CB5-B05A-9BBE-BB0F-DA7506E45F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4" name="Cube 1333">
                      <a:extLst>
                        <a:ext uri="{FF2B5EF4-FFF2-40B4-BE49-F238E27FC236}">
                          <a16:creationId xmlns:a16="http://schemas.microsoft.com/office/drawing/2014/main" id="{88EB3CEB-C221-8B0A-EAD7-00509151A2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238" name="Group 1237">
                  <a:extLst>
                    <a:ext uri="{FF2B5EF4-FFF2-40B4-BE49-F238E27FC236}">
                      <a16:creationId xmlns:a16="http://schemas.microsoft.com/office/drawing/2014/main" id="{DF46516F-CC66-FC6A-2E30-D36030342D0B}"/>
                    </a:ext>
                  </a:extLst>
                </p:cNvPr>
                <p:cNvGrpSpPr/>
                <p:nvPr/>
              </p:nvGrpSpPr>
              <p:grpSpPr>
                <a:xfrm>
                  <a:off x="5278967" y="2678854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297" name="Group 1296">
                    <a:extLst>
                      <a:ext uri="{FF2B5EF4-FFF2-40B4-BE49-F238E27FC236}">
                        <a16:creationId xmlns:a16="http://schemas.microsoft.com/office/drawing/2014/main" id="{4985E6DD-6DCE-4196-4871-68DCDAFDC9A6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19" name="Cube 1318">
                      <a:extLst>
                        <a:ext uri="{FF2B5EF4-FFF2-40B4-BE49-F238E27FC236}">
                          <a16:creationId xmlns:a16="http://schemas.microsoft.com/office/drawing/2014/main" id="{5F11BD39-98AF-5B84-F94B-7AFCB1C494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0" name="Cube 1319">
                      <a:extLst>
                        <a:ext uri="{FF2B5EF4-FFF2-40B4-BE49-F238E27FC236}">
                          <a16:creationId xmlns:a16="http://schemas.microsoft.com/office/drawing/2014/main" id="{0E10E94C-66E8-C003-9215-C7E40F1F60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1" name="Cube 1320">
                      <a:extLst>
                        <a:ext uri="{FF2B5EF4-FFF2-40B4-BE49-F238E27FC236}">
                          <a16:creationId xmlns:a16="http://schemas.microsoft.com/office/drawing/2014/main" id="{F970E391-58F9-5093-C580-88150C9EC4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2" name="Cube 1321">
                      <a:extLst>
                        <a:ext uri="{FF2B5EF4-FFF2-40B4-BE49-F238E27FC236}">
                          <a16:creationId xmlns:a16="http://schemas.microsoft.com/office/drawing/2014/main" id="{2D63A5A0-010C-6FC5-39A0-A56239FA4F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3" name="Cube 1322">
                      <a:extLst>
                        <a:ext uri="{FF2B5EF4-FFF2-40B4-BE49-F238E27FC236}">
                          <a16:creationId xmlns:a16="http://schemas.microsoft.com/office/drawing/2014/main" id="{7F12F33D-4EE6-E4A0-D2A4-300FE58E7B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4" name="Cube 1323">
                      <a:extLst>
                        <a:ext uri="{FF2B5EF4-FFF2-40B4-BE49-F238E27FC236}">
                          <a16:creationId xmlns:a16="http://schemas.microsoft.com/office/drawing/2014/main" id="{B1B856DC-1E4C-DD31-95FB-713EC3CF5A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98" name="Group 1297">
                    <a:extLst>
                      <a:ext uri="{FF2B5EF4-FFF2-40B4-BE49-F238E27FC236}">
                        <a16:creationId xmlns:a16="http://schemas.microsoft.com/office/drawing/2014/main" id="{2D8D0842-43DF-479A-69B8-6F1A9B94489A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13" name="Cube 1312">
                      <a:extLst>
                        <a:ext uri="{FF2B5EF4-FFF2-40B4-BE49-F238E27FC236}">
                          <a16:creationId xmlns:a16="http://schemas.microsoft.com/office/drawing/2014/main" id="{68FC5AA5-6658-3867-12BE-15C6BCD559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4" name="Cube 1313">
                      <a:extLst>
                        <a:ext uri="{FF2B5EF4-FFF2-40B4-BE49-F238E27FC236}">
                          <a16:creationId xmlns:a16="http://schemas.microsoft.com/office/drawing/2014/main" id="{D89E492F-3D8F-C975-6B4D-2C1A6F6F0D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5" name="Cube 1314">
                      <a:extLst>
                        <a:ext uri="{FF2B5EF4-FFF2-40B4-BE49-F238E27FC236}">
                          <a16:creationId xmlns:a16="http://schemas.microsoft.com/office/drawing/2014/main" id="{36B606A4-33A0-E0C8-227C-5C19EF14D2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6" name="Cube 1315">
                      <a:extLst>
                        <a:ext uri="{FF2B5EF4-FFF2-40B4-BE49-F238E27FC236}">
                          <a16:creationId xmlns:a16="http://schemas.microsoft.com/office/drawing/2014/main" id="{3404B583-3F36-95F3-A14D-06D5E2A777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7" name="Cube 1316">
                      <a:extLst>
                        <a:ext uri="{FF2B5EF4-FFF2-40B4-BE49-F238E27FC236}">
                          <a16:creationId xmlns:a16="http://schemas.microsoft.com/office/drawing/2014/main" id="{ED7778D6-56AE-5083-7F6C-190DCCD68D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8" name="Cube 1317">
                      <a:extLst>
                        <a:ext uri="{FF2B5EF4-FFF2-40B4-BE49-F238E27FC236}">
                          <a16:creationId xmlns:a16="http://schemas.microsoft.com/office/drawing/2014/main" id="{DB7BB0ED-3AEC-5046-C694-5609B65F00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99" name="Group 1298">
                    <a:extLst>
                      <a:ext uri="{FF2B5EF4-FFF2-40B4-BE49-F238E27FC236}">
                        <a16:creationId xmlns:a16="http://schemas.microsoft.com/office/drawing/2014/main" id="{A0F2734B-EE15-6050-8459-2EE9228D53DC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07" name="Cube 1306">
                      <a:extLst>
                        <a:ext uri="{FF2B5EF4-FFF2-40B4-BE49-F238E27FC236}">
                          <a16:creationId xmlns:a16="http://schemas.microsoft.com/office/drawing/2014/main" id="{42D26D84-B831-D630-46F1-9A48698908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8" name="Cube 1307">
                      <a:extLst>
                        <a:ext uri="{FF2B5EF4-FFF2-40B4-BE49-F238E27FC236}">
                          <a16:creationId xmlns:a16="http://schemas.microsoft.com/office/drawing/2014/main" id="{E0729CA8-5766-0EB4-5CF2-FED8658C6D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9" name="Cube 1308">
                      <a:extLst>
                        <a:ext uri="{FF2B5EF4-FFF2-40B4-BE49-F238E27FC236}">
                          <a16:creationId xmlns:a16="http://schemas.microsoft.com/office/drawing/2014/main" id="{D8F982E2-B6B7-EDC4-BE46-DE1C7B2420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0" name="Cube 1309">
                      <a:extLst>
                        <a:ext uri="{FF2B5EF4-FFF2-40B4-BE49-F238E27FC236}">
                          <a16:creationId xmlns:a16="http://schemas.microsoft.com/office/drawing/2014/main" id="{30B8317A-E3AA-560F-9704-4A631D86B4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1" name="Cube 1310">
                      <a:extLst>
                        <a:ext uri="{FF2B5EF4-FFF2-40B4-BE49-F238E27FC236}">
                          <a16:creationId xmlns:a16="http://schemas.microsoft.com/office/drawing/2014/main" id="{3385BF2B-1EAE-8E3F-ECC0-30340CDEBE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2" name="Cube 1311">
                      <a:extLst>
                        <a:ext uri="{FF2B5EF4-FFF2-40B4-BE49-F238E27FC236}">
                          <a16:creationId xmlns:a16="http://schemas.microsoft.com/office/drawing/2014/main" id="{BB6FE115-B7A2-938F-F80A-AF33A620D1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00" name="Group 1299">
                    <a:extLst>
                      <a:ext uri="{FF2B5EF4-FFF2-40B4-BE49-F238E27FC236}">
                        <a16:creationId xmlns:a16="http://schemas.microsoft.com/office/drawing/2014/main" id="{BDA0829D-68C6-BB38-6CAD-B6E00C2DBD40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01" name="Cube 1300">
                      <a:extLst>
                        <a:ext uri="{FF2B5EF4-FFF2-40B4-BE49-F238E27FC236}">
                          <a16:creationId xmlns:a16="http://schemas.microsoft.com/office/drawing/2014/main" id="{DE7D225A-463A-20E7-F0B3-EF2C6FFD68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2" name="Cube 1301">
                      <a:extLst>
                        <a:ext uri="{FF2B5EF4-FFF2-40B4-BE49-F238E27FC236}">
                          <a16:creationId xmlns:a16="http://schemas.microsoft.com/office/drawing/2014/main" id="{B5594919-6E78-BDA9-0CE0-A364C1B285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3" name="Cube 1302">
                      <a:extLst>
                        <a:ext uri="{FF2B5EF4-FFF2-40B4-BE49-F238E27FC236}">
                          <a16:creationId xmlns:a16="http://schemas.microsoft.com/office/drawing/2014/main" id="{E865CA68-4B7C-5A28-A9F2-1723F3D60C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4" name="Cube 1303">
                      <a:extLst>
                        <a:ext uri="{FF2B5EF4-FFF2-40B4-BE49-F238E27FC236}">
                          <a16:creationId xmlns:a16="http://schemas.microsoft.com/office/drawing/2014/main" id="{5CED8B37-ED30-61C5-5099-53BE68B17F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5" name="Cube 1304">
                      <a:extLst>
                        <a:ext uri="{FF2B5EF4-FFF2-40B4-BE49-F238E27FC236}">
                          <a16:creationId xmlns:a16="http://schemas.microsoft.com/office/drawing/2014/main" id="{32B2558D-6429-4A46-6B78-DF975D2C07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6" name="Cube 1305">
                      <a:extLst>
                        <a:ext uri="{FF2B5EF4-FFF2-40B4-BE49-F238E27FC236}">
                          <a16:creationId xmlns:a16="http://schemas.microsoft.com/office/drawing/2014/main" id="{996EF917-71ED-D400-60FA-9E32204321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239" name="Group 1238">
                  <a:extLst>
                    <a:ext uri="{FF2B5EF4-FFF2-40B4-BE49-F238E27FC236}">
                      <a16:creationId xmlns:a16="http://schemas.microsoft.com/office/drawing/2014/main" id="{AE1D2796-21A2-6F1D-98F7-977417498D87}"/>
                    </a:ext>
                  </a:extLst>
                </p:cNvPr>
                <p:cNvGrpSpPr/>
                <p:nvPr/>
              </p:nvGrpSpPr>
              <p:grpSpPr>
                <a:xfrm>
                  <a:off x="5279814" y="2324947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269" name="Group 1268">
                    <a:extLst>
                      <a:ext uri="{FF2B5EF4-FFF2-40B4-BE49-F238E27FC236}">
                        <a16:creationId xmlns:a16="http://schemas.microsoft.com/office/drawing/2014/main" id="{933AD5C0-DC20-525A-E28D-F1A28C584395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91" name="Cube 1290">
                      <a:extLst>
                        <a:ext uri="{FF2B5EF4-FFF2-40B4-BE49-F238E27FC236}">
                          <a16:creationId xmlns:a16="http://schemas.microsoft.com/office/drawing/2014/main" id="{49B4E879-05E8-CC69-E805-FD23698483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2" name="Cube 1291">
                      <a:extLst>
                        <a:ext uri="{FF2B5EF4-FFF2-40B4-BE49-F238E27FC236}">
                          <a16:creationId xmlns:a16="http://schemas.microsoft.com/office/drawing/2014/main" id="{EAEFA2CF-49DC-30D5-FE87-F906CA81D6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3" name="Cube 1292">
                      <a:extLst>
                        <a:ext uri="{FF2B5EF4-FFF2-40B4-BE49-F238E27FC236}">
                          <a16:creationId xmlns:a16="http://schemas.microsoft.com/office/drawing/2014/main" id="{82F5B062-DB13-1A59-383B-980C6AF747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4" name="Cube 1293">
                      <a:extLst>
                        <a:ext uri="{FF2B5EF4-FFF2-40B4-BE49-F238E27FC236}">
                          <a16:creationId xmlns:a16="http://schemas.microsoft.com/office/drawing/2014/main" id="{614EE480-4AC1-F10D-6DB0-0B8E202E65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5" name="Cube 1294">
                      <a:extLst>
                        <a:ext uri="{FF2B5EF4-FFF2-40B4-BE49-F238E27FC236}">
                          <a16:creationId xmlns:a16="http://schemas.microsoft.com/office/drawing/2014/main" id="{2425B3E2-FABD-4BA1-6933-E448292244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6" name="Cube 1295">
                      <a:extLst>
                        <a:ext uri="{FF2B5EF4-FFF2-40B4-BE49-F238E27FC236}">
                          <a16:creationId xmlns:a16="http://schemas.microsoft.com/office/drawing/2014/main" id="{C497E122-8610-4FEC-6530-1C48B3CF54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70" name="Group 1269">
                    <a:extLst>
                      <a:ext uri="{FF2B5EF4-FFF2-40B4-BE49-F238E27FC236}">
                        <a16:creationId xmlns:a16="http://schemas.microsoft.com/office/drawing/2014/main" id="{2ECD8302-54B8-BA01-5313-E506D9455A3D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85" name="Cube 1284">
                      <a:extLst>
                        <a:ext uri="{FF2B5EF4-FFF2-40B4-BE49-F238E27FC236}">
                          <a16:creationId xmlns:a16="http://schemas.microsoft.com/office/drawing/2014/main" id="{7F1677F0-3267-F6D2-73FD-14B2A317C7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6" name="Cube 1285">
                      <a:extLst>
                        <a:ext uri="{FF2B5EF4-FFF2-40B4-BE49-F238E27FC236}">
                          <a16:creationId xmlns:a16="http://schemas.microsoft.com/office/drawing/2014/main" id="{B3BDAAA2-4EFE-DD2A-BDCB-026ADFC940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7" name="Cube 1286">
                      <a:extLst>
                        <a:ext uri="{FF2B5EF4-FFF2-40B4-BE49-F238E27FC236}">
                          <a16:creationId xmlns:a16="http://schemas.microsoft.com/office/drawing/2014/main" id="{063084AA-3817-4119-12E1-14DB6BEAC4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8" name="Cube 1287">
                      <a:extLst>
                        <a:ext uri="{FF2B5EF4-FFF2-40B4-BE49-F238E27FC236}">
                          <a16:creationId xmlns:a16="http://schemas.microsoft.com/office/drawing/2014/main" id="{8AC2EBD5-591A-7EF7-733C-D70609F3DB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9" name="Cube 1288">
                      <a:extLst>
                        <a:ext uri="{FF2B5EF4-FFF2-40B4-BE49-F238E27FC236}">
                          <a16:creationId xmlns:a16="http://schemas.microsoft.com/office/drawing/2014/main" id="{A8AFD356-1AB6-5E82-540F-D7CCD3BC09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0" name="Cube 1289">
                      <a:extLst>
                        <a:ext uri="{FF2B5EF4-FFF2-40B4-BE49-F238E27FC236}">
                          <a16:creationId xmlns:a16="http://schemas.microsoft.com/office/drawing/2014/main" id="{592695F3-CE5B-2594-4656-0FEE41149D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71" name="Group 1270">
                    <a:extLst>
                      <a:ext uri="{FF2B5EF4-FFF2-40B4-BE49-F238E27FC236}">
                        <a16:creationId xmlns:a16="http://schemas.microsoft.com/office/drawing/2014/main" id="{F918D83D-F121-20E6-60E6-EB5810DFE68E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79" name="Cube 1278">
                      <a:extLst>
                        <a:ext uri="{FF2B5EF4-FFF2-40B4-BE49-F238E27FC236}">
                          <a16:creationId xmlns:a16="http://schemas.microsoft.com/office/drawing/2014/main" id="{CA6D1168-75B9-A3DA-1236-DDE8818154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0" name="Cube 1279">
                      <a:extLst>
                        <a:ext uri="{FF2B5EF4-FFF2-40B4-BE49-F238E27FC236}">
                          <a16:creationId xmlns:a16="http://schemas.microsoft.com/office/drawing/2014/main" id="{240AC464-D8E1-3B83-19D6-C83C5B60CF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1" name="Cube 1280">
                      <a:extLst>
                        <a:ext uri="{FF2B5EF4-FFF2-40B4-BE49-F238E27FC236}">
                          <a16:creationId xmlns:a16="http://schemas.microsoft.com/office/drawing/2014/main" id="{36548264-4959-A6A9-6469-7ED934C110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2" name="Cube 1281">
                      <a:extLst>
                        <a:ext uri="{FF2B5EF4-FFF2-40B4-BE49-F238E27FC236}">
                          <a16:creationId xmlns:a16="http://schemas.microsoft.com/office/drawing/2014/main" id="{40A311D7-A865-75D7-D6E8-4D6225D0E0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3" name="Cube 1282">
                      <a:extLst>
                        <a:ext uri="{FF2B5EF4-FFF2-40B4-BE49-F238E27FC236}">
                          <a16:creationId xmlns:a16="http://schemas.microsoft.com/office/drawing/2014/main" id="{2CB78F54-39D6-20E1-CC72-458E714800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4" name="Cube 1283">
                      <a:extLst>
                        <a:ext uri="{FF2B5EF4-FFF2-40B4-BE49-F238E27FC236}">
                          <a16:creationId xmlns:a16="http://schemas.microsoft.com/office/drawing/2014/main" id="{64124561-212E-DB54-1B83-796F28DFA1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72" name="Group 1271">
                    <a:extLst>
                      <a:ext uri="{FF2B5EF4-FFF2-40B4-BE49-F238E27FC236}">
                        <a16:creationId xmlns:a16="http://schemas.microsoft.com/office/drawing/2014/main" id="{C39B808A-5D9F-6575-1B1E-E9B56B414158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73" name="Cube 1272">
                      <a:extLst>
                        <a:ext uri="{FF2B5EF4-FFF2-40B4-BE49-F238E27FC236}">
                          <a16:creationId xmlns:a16="http://schemas.microsoft.com/office/drawing/2014/main" id="{6C9810A4-B552-2472-885B-AB82332764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4" name="Cube 1273">
                      <a:extLst>
                        <a:ext uri="{FF2B5EF4-FFF2-40B4-BE49-F238E27FC236}">
                          <a16:creationId xmlns:a16="http://schemas.microsoft.com/office/drawing/2014/main" id="{D42A7B37-D6B9-F417-001C-EED7215162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5" name="Cube 1274">
                      <a:extLst>
                        <a:ext uri="{FF2B5EF4-FFF2-40B4-BE49-F238E27FC236}">
                          <a16:creationId xmlns:a16="http://schemas.microsoft.com/office/drawing/2014/main" id="{93CF1754-47DF-3531-A75E-B5FEA18FA3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6" name="Cube 1275">
                      <a:extLst>
                        <a:ext uri="{FF2B5EF4-FFF2-40B4-BE49-F238E27FC236}">
                          <a16:creationId xmlns:a16="http://schemas.microsoft.com/office/drawing/2014/main" id="{97EAEAE2-35C1-D86C-DFAD-CF63C5155B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7" name="Cube 1276">
                      <a:extLst>
                        <a:ext uri="{FF2B5EF4-FFF2-40B4-BE49-F238E27FC236}">
                          <a16:creationId xmlns:a16="http://schemas.microsoft.com/office/drawing/2014/main" id="{38E29F00-F9E7-FFB9-E4AB-C6EA82F220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8" name="Cube 1277">
                      <a:extLst>
                        <a:ext uri="{FF2B5EF4-FFF2-40B4-BE49-F238E27FC236}">
                          <a16:creationId xmlns:a16="http://schemas.microsoft.com/office/drawing/2014/main" id="{45461EA7-84A7-252C-7569-7C0B067BF3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240" name="Group 1239">
                  <a:extLst>
                    <a:ext uri="{FF2B5EF4-FFF2-40B4-BE49-F238E27FC236}">
                      <a16:creationId xmlns:a16="http://schemas.microsoft.com/office/drawing/2014/main" id="{4C1E0DE5-7111-9005-C9A1-585B0143AC96}"/>
                    </a:ext>
                  </a:extLst>
                </p:cNvPr>
                <p:cNvGrpSpPr/>
                <p:nvPr/>
              </p:nvGrpSpPr>
              <p:grpSpPr>
                <a:xfrm>
                  <a:off x="5280660" y="197104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241" name="Group 1240">
                    <a:extLst>
                      <a:ext uri="{FF2B5EF4-FFF2-40B4-BE49-F238E27FC236}">
                        <a16:creationId xmlns:a16="http://schemas.microsoft.com/office/drawing/2014/main" id="{F83EF5BB-17B8-B8EB-390A-B80E9CA6C394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63" name="Cube 1262">
                      <a:extLst>
                        <a:ext uri="{FF2B5EF4-FFF2-40B4-BE49-F238E27FC236}">
                          <a16:creationId xmlns:a16="http://schemas.microsoft.com/office/drawing/2014/main" id="{90C7D196-A3CD-C4AF-A81F-87D0D3138A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4" name="Cube 1263">
                      <a:extLst>
                        <a:ext uri="{FF2B5EF4-FFF2-40B4-BE49-F238E27FC236}">
                          <a16:creationId xmlns:a16="http://schemas.microsoft.com/office/drawing/2014/main" id="{6CF2F4A5-A105-0C7B-C9BE-07DBF803D4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5" name="Cube 1264">
                      <a:extLst>
                        <a:ext uri="{FF2B5EF4-FFF2-40B4-BE49-F238E27FC236}">
                          <a16:creationId xmlns:a16="http://schemas.microsoft.com/office/drawing/2014/main" id="{631EF041-688B-8458-EF50-7F6BD6B751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6" name="Cube 1265">
                      <a:extLst>
                        <a:ext uri="{FF2B5EF4-FFF2-40B4-BE49-F238E27FC236}">
                          <a16:creationId xmlns:a16="http://schemas.microsoft.com/office/drawing/2014/main" id="{216A10F3-5FF3-79AB-C3F5-3E7CE81734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7" name="Cube 1266">
                      <a:extLst>
                        <a:ext uri="{FF2B5EF4-FFF2-40B4-BE49-F238E27FC236}">
                          <a16:creationId xmlns:a16="http://schemas.microsoft.com/office/drawing/2014/main" id="{283B0D70-BE26-AB88-41FD-ECA7898C06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8" name="Cube 1267">
                      <a:extLst>
                        <a:ext uri="{FF2B5EF4-FFF2-40B4-BE49-F238E27FC236}">
                          <a16:creationId xmlns:a16="http://schemas.microsoft.com/office/drawing/2014/main" id="{DC2C8836-F661-98B0-0BA7-54D5742F1F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42" name="Group 1241">
                    <a:extLst>
                      <a:ext uri="{FF2B5EF4-FFF2-40B4-BE49-F238E27FC236}">
                        <a16:creationId xmlns:a16="http://schemas.microsoft.com/office/drawing/2014/main" id="{4E4470C2-536E-8B8A-6A5B-25067E97D47F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57" name="Cube 1256">
                      <a:extLst>
                        <a:ext uri="{FF2B5EF4-FFF2-40B4-BE49-F238E27FC236}">
                          <a16:creationId xmlns:a16="http://schemas.microsoft.com/office/drawing/2014/main" id="{D6721FE7-E2E4-C1B6-9E00-55698DD581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8" name="Cube 1257">
                      <a:extLst>
                        <a:ext uri="{FF2B5EF4-FFF2-40B4-BE49-F238E27FC236}">
                          <a16:creationId xmlns:a16="http://schemas.microsoft.com/office/drawing/2014/main" id="{C6A91E4B-8D95-D141-6B60-D9A09DCE5C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9" name="Cube 1258">
                      <a:extLst>
                        <a:ext uri="{FF2B5EF4-FFF2-40B4-BE49-F238E27FC236}">
                          <a16:creationId xmlns:a16="http://schemas.microsoft.com/office/drawing/2014/main" id="{3867F528-48D0-D68D-524E-70718A70D8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0" name="Cube 1259">
                      <a:extLst>
                        <a:ext uri="{FF2B5EF4-FFF2-40B4-BE49-F238E27FC236}">
                          <a16:creationId xmlns:a16="http://schemas.microsoft.com/office/drawing/2014/main" id="{B6175F03-D7FF-4BB0-0322-AEA5A29E88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1" name="Cube 1260">
                      <a:extLst>
                        <a:ext uri="{FF2B5EF4-FFF2-40B4-BE49-F238E27FC236}">
                          <a16:creationId xmlns:a16="http://schemas.microsoft.com/office/drawing/2014/main" id="{9F8CF185-1A99-C7AB-E5FC-6F7EB15B7B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2" name="Cube 1261">
                      <a:extLst>
                        <a:ext uri="{FF2B5EF4-FFF2-40B4-BE49-F238E27FC236}">
                          <a16:creationId xmlns:a16="http://schemas.microsoft.com/office/drawing/2014/main" id="{24BCA365-9502-0AFB-8788-C158916F1D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43" name="Group 1242">
                    <a:extLst>
                      <a:ext uri="{FF2B5EF4-FFF2-40B4-BE49-F238E27FC236}">
                        <a16:creationId xmlns:a16="http://schemas.microsoft.com/office/drawing/2014/main" id="{5D960EDF-ED0E-7657-99AC-72133DEEBCAF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51" name="Cube 1250">
                      <a:extLst>
                        <a:ext uri="{FF2B5EF4-FFF2-40B4-BE49-F238E27FC236}">
                          <a16:creationId xmlns:a16="http://schemas.microsoft.com/office/drawing/2014/main" id="{00894A66-1DAE-E5EB-A759-F3412BE49A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2" name="Cube 1251">
                      <a:extLst>
                        <a:ext uri="{FF2B5EF4-FFF2-40B4-BE49-F238E27FC236}">
                          <a16:creationId xmlns:a16="http://schemas.microsoft.com/office/drawing/2014/main" id="{8443A01B-B6AB-1189-FAB0-423D5AE224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3" name="Cube 1252">
                      <a:extLst>
                        <a:ext uri="{FF2B5EF4-FFF2-40B4-BE49-F238E27FC236}">
                          <a16:creationId xmlns:a16="http://schemas.microsoft.com/office/drawing/2014/main" id="{1905871F-D0C9-53FF-21B6-BDA9F1F16D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4" name="Cube 1253">
                      <a:extLst>
                        <a:ext uri="{FF2B5EF4-FFF2-40B4-BE49-F238E27FC236}">
                          <a16:creationId xmlns:a16="http://schemas.microsoft.com/office/drawing/2014/main" id="{1C03DCD6-FE6B-3AA1-6BB7-423FFAE0D5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5" name="Cube 1254">
                      <a:extLst>
                        <a:ext uri="{FF2B5EF4-FFF2-40B4-BE49-F238E27FC236}">
                          <a16:creationId xmlns:a16="http://schemas.microsoft.com/office/drawing/2014/main" id="{EBF00250-6D1B-7656-388F-2542F07912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6" name="Cube 1255">
                      <a:extLst>
                        <a:ext uri="{FF2B5EF4-FFF2-40B4-BE49-F238E27FC236}">
                          <a16:creationId xmlns:a16="http://schemas.microsoft.com/office/drawing/2014/main" id="{8BDDE29B-4B4F-D90B-FAE1-B666F57C9D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44" name="Group 1243">
                    <a:extLst>
                      <a:ext uri="{FF2B5EF4-FFF2-40B4-BE49-F238E27FC236}">
                        <a16:creationId xmlns:a16="http://schemas.microsoft.com/office/drawing/2014/main" id="{C5E1EACF-5649-93C3-81FC-64FCB27D0EEA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45" name="Cube 1244">
                      <a:extLst>
                        <a:ext uri="{FF2B5EF4-FFF2-40B4-BE49-F238E27FC236}">
                          <a16:creationId xmlns:a16="http://schemas.microsoft.com/office/drawing/2014/main" id="{D3DC6400-7F3B-B0F5-F39B-530A33C8A4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6" name="Cube 1245">
                      <a:extLst>
                        <a:ext uri="{FF2B5EF4-FFF2-40B4-BE49-F238E27FC236}">
                          <a16:creationId xmlns:a16="http://schemas.microsoft.com/office/drawing/2014/main" id="{45D4BE63-6450-92BB-2F81-DE48BD66DC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7" name="Cube 1246">
                      <a:extLst>
                        <a:ext uri="{FF2B5EF4-FFF2-40B4-BE49-F238E27FC236}">
                          <a16:creationId xmlns:a16="http://schemas.microsoft.com/office/drawing/2014/main" id="{21A0E32F-CD3E-F67D-8FB3-9CFF44CEA3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8" name="Cube 1247">
                      <a:extLst>
                        <a:ext uri="{FF2B5EF4-FFF2-40B4-BE49-F238E27FC236}">
                          <a16:creationId xmlns:a16="http://schemas.microsoft.com/office/drawing/2014/main" id="{A56E5FA2-65F7-9A98-366A-DCA45C237A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9" name="Cube 1248">
                      <a:extLst>
                        <a:ext uri="{FF2B5EF4-FFF2-40B4-BE49-F238E27FC236}">
                          <a16:creationId xmlns:a16="http://schemas.microsoft.com/office/drawing/2014/main" id="{9406A045-EB52-C755-788F-D848A92540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0" name="Cube 1249">
                      <a:extLst>
                        <a:ext uri="{FF2B5EF4-FFF2-40B4-BE49-F238E27FC236}">
                          <a16:creationId xmlns:a16="http://schemas.microsoft.com/office/drawing/2014/main" id="{B65A67B1-4E90-F7EF-0941-36DE940011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353" name="Group 1352">
                <a:extLst>
                  <a:ext uri="{FF2B5EF4-FFF2-40B4-BE49-F238E27FC236}">
                    <a16:creationId xmlns:a16="http://schemas.microsoft.com/office/drawing/2014/main" id="{132C721A-A9DF-171E-20A0-F839C4CF0B0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996768" y="2358344"/>
                <a:ext cx="1250836" cy="914400"/>
                <a:chOff x="5278120" y="1971040"/>
                <a:chExt cx="2578100" cy="1884680"/>
              </a:xfrm>
              <a:solidFill>
                <a:schemeClr val="tx1">
                  <a:lumMod val="75000"/>
                  <a:lumOff val="25000"/>
                  <a:alpha val="53037"/>
                </a:schemeClr>
              </a:solidFill>
            </p:grpSpPr>
            <p:grpSp>
              <p:nvGrpSpPr>
                <p:cNvPr id="1354" name="Group 1353">
                  <a:extLst>
                    <a:ext uri="{FF2B5EF4-FFF2-40B4-BE49-F238E27FC236}">
                      <a16:creationId xmlns:a16="http://schemas.microsoft.com/office/drawing/2014/main" id="{AE2256C2-B068-58B6-EBE8-0CE3C4625C57}"/>
                    </a:ext>
                  </a:extLst>
                </p:cNvPr>
                <p:cNvGrpSpPr/>
                <p:nvPr/>
              </p:nvGrpSpPr>
              <p:grpSpPr>
                <a:xfrm>
                  <a:off x="5278120" y="303276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442" name="Group 1441">
                    <a:extLst>
                      <a:ext uri="{FF2B5EF4-FFF2-40B4-BE49-F238E27FC236}">
                        <a16:creationId xmlns:a16="http://schemas.microsoft.com/office/drawing/2014/main" id="{039DFA31-7887-DC96-EE8E-2E920BB09ED5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64" name="Cube 1463">
                      <a:extLst>
                        <a:ext uri="{FF2B5EF4-FFF2-40B4-BE49-F238E27FC236}">
                          <a16:creationId xmlns:a16="http://schemas.microsoft.com/office/drawing/2014/main" id="{87AEA91C-C5BF-D1AC-D5DE-2C6E8B9173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5" name="Cube 1464">
                      <a:extLst>
                        <a:ext uri="{FF2B5EF4-FFF2-40B4-BE49-F238E27FC236}">
                          <a16:creationId xmlns:a16="http://schemas.microsoft.com/office/drawing/2014/main" id="{1091D8CA-6515-41AB-B3F3-0848ABA1BE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6" name="Cube 1465">
                      <a:extLst>
                        <a:ext uri="{FF2B5EF4-FFF2-40B4-BE49-F238E27FC236}">
                          <a16:creationId xmlns:a16="http://schemas.microsoft.com/office/drawing/2014/main" id="{66199B5B-1578-9185-3612-9ACE5F8A81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7" name="Cube 1466">
                      <a:extLst>
                        <a:ext uri="{FF2B5EF4-FFF2-40B4-BE49-F238E27FC236}">
                          <a16:creationId xmlns:a16="http://schemas.microsoft.com/office/drawing/2014/main" id="{A74E4CB1-8210-9AAA-E3F7-E845EAC167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8" name="Cube 1467">
                      <a:extLst>
                        <a:ext uri="{FF2B5EF4-FFF2-40B4-BE49-F238E27FC236}">
                          <a16:creationId xmlns:a16="http://schemas.microsoft.com/office/drawing/2014/main" id="{81CA58B0-F064-4DB5-C45A-F88BDE1733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9" name="Cube 1468">
                      <a:extLst>
                        <a:ext uri="{FF2B5EF4-FFF2-40B4-BE49-F238E27FC236}">
                          <a16:creationId xmlns:a16="http://schemas.microsoft.com/office/drawing/2014/main" id="{64228751-4233-0C4F-9A68-64C1758AA3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43" name="Group 1442">
                    <a:extLst>
                      <a:ext uri="{FF2B5EF4-FFF2-40B4-BE49-F238E27FC236}">
                        <a16:creationId xmlns:a16="http://schemas.microsoft.com/office/drawing/2014/main" id="{A651A274-E1C1-22EA-038B-5ED4FA1B101F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58" name="Cube 1457">
                      <a:extLst>
                        <a:ext uri="{FF2B5EF4-FFF2-40B4-BE49-F238E27FC236}">
                          <a16:creationId xmlns:a16="http://schemas.microsoft.com/office/drawing/2014/main" id="{B1FB19D1-0689-C595-7BE1-EB3B566411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9" name="Cube 1458">
                      <a:extLst>
                        <a:ext uri="{FF2B5EF4-FFF2-40B4-BE49-F238E27FC236}">
                          <a16:creationId xmlns:a16="http://schemas.microsoft.com/office/drawing/2014/main" id="{2B0A27FF-F515-32D1-1A35-440843B241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0" name="Cube 1459">
                      <a:extLst>
                        <a:ext uri="{FF2B5EF4-FFF2-40B4-BE49-F238E27FC236}">
                          <a16:creationId xmlns:a16="http://schemas.microsoft.com/office/drawing/2014/main" id="{D89383AC-A6E2-387A-B9D5-3594F082EB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1" name="Cube 1460">
                      <a:extLst>
                        <a:ext uri="{FF2B5EF4-FFF2-40B4-BE49-F238E27FC236}">
                          <a16:creationId xmlns:a16="http://schemas.microsoft.com/office/drawing/2014/main" id="{6A7EF69C-8309-7272-6D75-65774FF1A9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2" name="Cube 1461">
                      <a:extLst>
                        <a:ext uri="{FF2B5EF4-FFF2-40B4-BE49-F238E27FC236}">
                          <a16:creationId xmlns:a16="http://schemas.microsoft.com/office/drawing/2014/main" id="{A6161D91-6100-7B9F-1595-361C98170D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3" name="Cube 1462">
                      <a:extLst>
                        <a:ext uri="{FF2B5EF4-FFF2-40B4-BE49-F238E27FC236}">
                          <a16:creationId xmlns:a16="http://schemas.microsoft.com/office/drawing/2014/main" id="{AC35AD39-CEDD-3F87-CA14-499CC7AFED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44" name="Group 1443">
                    <a:extLst>
                      <a:ext uri="{FF2B5EF4-FFF2-40B4-BE49-F238E27FC236}">
                        <a16:creationId xmlns:a16="http://schemas.microsoft.com/office/drawing/2014/main" id="{AA71B3D0-DF65-68AD-2427-8F0B8CC2AD57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52" name="Cube 1451">
                      <a:extLst>
                        <a:ext uri="{FF2B5EF4-FFF2-40B4-BE49-F238E27FC236}">
                          <a16:creationId xmlns:a16="http://schemas.microsoft.com/office/drawing/2014/main" id="{F7EDFDF3-9CA8-C85D-89F8-13C4F02F51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3" name="Cube 1452">
                      <a:extLst>
                        <a:ext uri="{FF2B5EF4-FFF2-40B4-BE49-F238E27FC236}">
                          <a16:creationId xmlns:a16="http://schemas.microsoft.com/office/drawing/2014/main" id="{040D487D-0821-D702-9BD7-6FC2F53DB2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4" name="Cube 1453">
                      <a:extLst>
                        <a:ext uri="{FF2B5EF4-FFF2-40B4-BE49-F238E27FC236}">
                          <a16:creationId xmlns:a16="http://schemas.microsoft.com/office/drawing/2014/main" id="{4060543A-A39B-E39B-56C1-6E4359A8C9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5" name="Cube 1454">
                      <a:extLst>
                        <a:ext uri="{FF2B5EF4-FFF2-40B4-BE49-F238E27FC236}">
                          <a16:creationId xmlns:a16="http://schemas.microsoft.com/office/drawing/2014/main" id="{072CCDC9-7606-8CE6-8BDA-537855D1FF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6" name="Cube 1455">
                      <a:extLst>
                        <a:ext uri="{FF2B5EF4-FFF2-40B4-BE49-F238E27FC236}">
                          <a16:creationId xmlns:a16="http://schemas.microsoft.com/office/drawing/2014/main" id="{06689019-42A7-0343-500A-158F459DB8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7" name="Cube 1456">
                      <a:extLst>
                        <a:ext uri="{FF2B5EF4-FFF2-40B4-BE49-F238E27FC236}">
                          <a16:creationId xmlns:a16="http://schemas.microsoft.com/office/drawing/2014/main" id="{54C52CB2-157B-93EB-5595-12FE8278BB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45" name="Group 1444">
                    <a:extLst>
                      <a:ext uri="{FF2B5EF4-FFF2-40B4-BE49-F238E27FC236}">
                        <a16:creationId xmlns:a16="http://schemas.microsoft.com/office/drawing/2014/main" id="{CFFB9553-9977-4F12-4EBD-40E7903DDD1F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46" name="Cube 1445">
                      <a:extLst>
                        <a:ext uri="{FF2B5EF4-FFF2-40B4-BE49-F238E27FC236}">
                          <a16:creationId xmlns:a16="http://schemas.microsoft.com/office/drawing/2014/main" id="{DE738F29-22C9-E555-B275-926FF4D967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7" name="Cube 1446">
                      <a:extLst>
                        <a:ext uri="{FF2B5EF4-FFF2-40B4-BE49-F238E27FC236}">
                          <a16:creationId xmlns:a16="http://schemas.microsoft.com/office/drawing/2014/main" id="{E938305F-678D-F68F-61E1-6A63E25B16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8" name="Cube 1447">
                      <a:extLst>
                        <a:ext uri="{FF2B5EF4-FFF2-40B4-BE49-F238E27FC236}">
                          <a16:creationId xmlns:a16="http://schemas.microsoft.com/office/drawing/2014/main" id="{3938BB0B-CEE1-6C78-3251-8E92BAE417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9" name="Cube 1448">
                      <a:extLst>
                        <a:ext uri="{FF2B5EF4-FFF2-40B4-BE49-F238E27FC236}">
                          <a16:creationId xmlns:a16="http://schemas.microsoft.com/office/drawing/2014/main" id="{258C7F0E-C372-EFAB-CFE3-F405A7783F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0" name="Cube 1449">
                      <a:extLst>
                        <a:ext uri="{FF2B5EF4-FFF2-40B4-BE49-F238E27FC236}">
                          <a16:creationId xmlns:a16="http://schemas.microsoft.com/office/drawing/2014/main" id="{F42DD9DE-2BC7-ECA0-6B7A-C8FC525F4E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1" name="Cube 1450">
                      <a:extLst>
                        <a:ext uri="{FF2B5EF4-FFF2-40B4-BE49-F238E27FC236}">
                          <a16:creationId xmlns:a16="http://schemas.microsoft.com/office/drawing/2014/main" id="{E36BD7FF-7455-75B5-D3F6-8C52D458BD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55" name="Group 1354">
                  <a:extLst>
                    <a:ext uri="{FF2B5EF4-FFF2-40B4-BE49-F238E27FC236}">
                      <a16:creationId xmlns:a16="http://schemas.microsoft.com/office/drawing/2014/main" id="{F022A858-F315-A87D-8858-D28F5A088B12}"/>
                    </a:ext>
                  </a:extLst>
                </p:cNvPr>
                <p:cNvGrpSpPr/>
                <p:nvPr/>
              </p:nvGrpSpPr>
              <p:grpSpPr>
                <a:xfrm>
                  <a:off x="5278967" y="2678854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414" name="Group 1413">
                    <a:extLst>
                      <a:ext uri="{FF2B5EF4-FFF2-40B4-BE49-F238E27FC236}">
                        <a16:creationId xmlns:a16="http://schemas.microsoft.com/office/drawing/2014/main" id="{8D1ACC57-D0AA-6EE7-E2B1-6D1827723FED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36" name="Cube 1435">
                      <a:extLst>
                        <a:ext uri="{FF2B5EF4-FFF2-40B4-BE49-F238E27FC236}">
                          <a16:creationId xmlns:a16="http://schemas.microsoft.com/office/drawing/2014/main" id="{BEF26141-44BB-DE2D-5B8F-F7A16AE781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7" name="Cube 1436">
                      <a:extLst>
                        <a:ext uri="{FF2B5EF4-FFF2-40B4-BE49-F238E27FC236}">
                          <a16:creationId xmlns:a16="http://schemas.microsoft.com/office/drawing/2014/main" id="{BC3EDD35-9A66-8CC3-698A-FEDE42E776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8" name="Cube 1437">
                      <a:extLst>
                        <a:ext uri="{FF2B5EF4-FFF2-40B4-BE49-F238E27FC236}">
                          <a16:creationId xmlns:a16="http://schemas.microsoft.com/office/drawing/2014/main" id="{43BDF949-77B1-BCE1-11BA-645BE6DF8C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9" name="Cube 1438">
                      <a:extLst>
                        <a:ext uri="{FF2B5EF4-FFF2-40B4-BE49-F238E27FC236}">
                          <a16:creationId xmlns:a16="http://schemas.microsoft.com/office/drawing/2014/main" id="{147398E2-CDE0-BD59-159F-FC2FDD3AC7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0" name="Cube 1439">
                      <a:extLst>
                        <a:ext uri="{FF2B5EF4-FFF2-40B4-BE49-F238E27FC236}">
                          <a16:creationId xmlns:a16="http://schemas.microsoft.com/office/drawing/2014/main" id="{ADED6241-4DC8-FFF3-B374-6D8B48E0F4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1" name="Cube 1440">
                      <a:extLst>
                        <a:ext uri="{FF2B5EF4-FFF2-40B4-BE49-F238E27FC236}">
                          <a16:creationId xmlns:a16="http://schemas.microsoft.com/office/drawing/2014/main" id="{7F396AB4-FB1F-F987-EDB5-210848960E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15" name="Group 1414">
                    <a:extLst>
                      <a:ext uri="{FF2B5EF4-FFF2-40B4-BE49-F238E27FC236}">
                        <a16:creationId xmlns:a16="http://schemas.microsoft.com/office/drawing/2014/main" id="{96244F27-173B-85E6-BF3D-8B53E6633070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30" name="Cube 1429">
                      <a:extLst>
                        <a:ext uri="{FF2B5EF4-FFF2-40B4-BE49-F238E27FC236}">
                          <a16:creationId xmlns:a16="http://schemas.microsoft.com/office/drawing/2014/main" id="{392CC809-4304-CB82-3044-C767C6949C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1" name="Cube 1430">
                      <a:extLst>
                        <a:ext uri="{FF2B5EF4-FFF2-40B4-BE49-F238E27FC236}">
                          <a16:creationId xmlns:a16="http://schemas.microsoft.com/office/drawing/2014/main" id="{AC7B208F-469B-84FD-AF14-933A17B283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2" name="Cube 1431">
                      <a:extLst>
                        <a:ext uri="{FF2B5EF4-FFF2-40B4-BE49-F238E27FC236}">
                          <a16:creationId xmlns:a16="http://schemas.microsoft.com/office/drawing/2014/main" id="{9B11CDB2-5D17-6089-F572-0308ABC2A3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3" name="Cube 1432">
                      <a:extLst>
                        <a:ext uri="{FF2B5EF4-FFF2-40B4-BE49-F238E27FC236}">
                          <a16:creationId xmlns:a16="http://schemas.microsoft.com/office/drawing/2014/main" id="{549265DB-D4C2-D238-ED8B-8B9B678329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4" name="Cube 1433">
                      <a:extLst>
                        <a:ext uri="{FF2B5EF4-FFF2-40B4-BE49-F238E27FC236}">
                          <a16:creationId xmlns:a16="http://schemas.microsoft.com/office/drawing/2014/main" id="{DBB8B634-3115-BC7C-62EC-6F2C44F997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5" name="Cube 1434">
                      <a:extLst>
                        <a:ext uri="{FF2B5EF4-FFF2-40B4-BE49-F238E27FC236}">
                          <a16:creationId xmlns:a16="http://schemas.microsoft.com/office/drawing/2014/main" id="{CF845EDE-DFAC-AE94-B5E1-E3B4BBC1B2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16" name="Group 1415">
                    <a:extLst>
                      <a:ext uri="{FF2B5EF4-FFF2-40B4-BE49-F238E27FC236}">
                        <a16:creationId xmlns:a16="http://schemas.microsoft.com/office/drawing/2014/main" id="{315CA825-D4DF-303B-8F00-04BA912D795B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24" name="Cube 1423">
                      <a:extLst>
                        <a:ext uri="{FF2B5EF4-FFF2-40B4-BE49-F238E27FC236}">
                          <a16:creationId xmlns:a16="http://schemas.microsoft.com/office/drawing/2014/main" id="{EF318F07-A905-C4C9-3216-3831D7B0A8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5" name="Cube 1424">
                      <a:extLst>
                        <a:ext uri="{FF2B5EF4-FFF2-40B4-BE49-F238E27FC236}">
                          <a16:creationId xmlns:a16="http://schemas.microsoft.com/office/drawing/2014/main" id="{6F3B05CF-E406-36AF-A4DE-17CA9FD98D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6" name="Cube 1425">
                      <a:extLst>
                        <a:ext uri="{FF2B5EF4-FFF2-40B4-BE49-F238E27FC236}">
                          <a16:creationId xmlns:a16="http://schemas.microsoft.com/office/drawing/2014/main" id="{077BC5EE-A25D-EA97-CD41-A5ED4B87D3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7" name="Cube 1426">
                      <a:extLst>
                        <a:ext uri="{FF2B5EF4-FFF2-40B4-BE49-F238E27FC236}">
                          <a16:creationId xmlns:a16="http://schemas.microsoft.com/office/drawing/2014/main" id="{70513EA7-6C14-949D-3844-7ECB4ADF77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8" name="Cube 1427">
                      <a:extLst>
                        <a:ext uri="{FF2B5EF4-FFF2-40B4-BE49-F238E27FC236}">
                          <a16:creationId xmlns:a16="http://schemas.microsoft.com/office/drawing/2014/main" id="{15AF3D05-0FDE-9C84-3441-087C11DC71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9" name="Cube 1428">
                      <a:extLst>
                        <a:ext uri="{FF2B5EF4-FFF2-40B4-BE49-F238E27FC236}">
                          <a16:creationId xmlns:a16="http://schemas.microsoft.com/office/drawing/2014/main" id="{AFB7815D-91AC-5D18-818C-31744C7325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17" name="Group 1416">
                    <a:extLst>
                      <a:ext uri="{FF2B5EF4-FFF2-40B4-BE49-F238E27FC236}">
                        <a16:creationId xmlns:a16="http://schemas.microsoft.com/office/drawing/2014/main" id="{EE0EEBDD-9FC7-2371-87AB-0530D5069481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18" name="Cube 1417">
                      <a:extLst>
                        <a:ext uri="{FF2B5EF4-FFF2-40B4-BE49-F238E27FC236}">
                          <a16:creationId xmlns:a16="http://schemas.microsoft.com/office/drawing/2014/main" id="{DD39BE0E-684B-83FD-6284-F5421563AD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9" name="Cube 1418">
                      <a:extLst>
                        <a:ext uri="{FF2B5EF4-FFF2-40B4-BE49-F238E27FC236}">
                          <a16:creationId xmlns:a16="http://schemas.microsoft.com/office/drawing/2014/main" id="{626432E6-35ED-EED2-FD78-ABB083A5A7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0" name="Cube 1419">
                      <a:extLst>
                        <a:ext uri="{FF2B5EF4-FFF2-40B4-BE49-F238E27FC236}">
                          <a16:creationId xmlns:a16="http://schemas.microsoft.com/office/drawing/2014/main" id="{A379FA2A-054B-18DE-CEC9-9EA1B31B00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1" name="Cube 1420">
                      <a:extLst>
                        <a:ext uri="{FF2B5EF4-FFF2-40B4-BE49-F238E27FC236}">
                          <a16:creationId xmlns:a16="http://schemas.microsoft.com/office/drawing/2014/main" id="{D78AD6C1-8A9E-1068-A84C-C32FD04709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2" name="Cube 1421">
                      <a:extLst>
                        <a:ext uri="{FF2B5EF4-FFF2-40B4-BE49-F238E27FC236}">
                          <a16:creationId xmlns:a16="http://schemas.microsoft.com/office/drawing/2014/main" id="{7DB24ACA-2A8B-136D-2460-1882F78D35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3" name="Cube 1422">
                      <a:extLst>
                        <a:ext uri="{FF2B5EF4-FFF2-40B4-BE49-F238E27FC236}">
                          <a16:creationId xmlns:a16="http://schemas.microsoft.com/office/drawing/2014/main" id="{95CE2A57-D73E-5B1A-84D5-169378E65E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56" name="Group 1355">
                  <a:extLst>
                    <a:ext uri="{FF2B5EF4-FFF2-40B4-BE49-F238E27FC236}">
                      <a16:creationId xmlns:a16="http://schemas.microsoft.com/office/drawing/2014/main" id="{07EE6119-7841-FDE5-B594-6A97D98C3370}"/>
                    </a:ext>
                  </a:extLst>
                </p:cNvPr>
                <p:cNvGrpSpPr/>
                <p:nvPr/>
              </p:nvGrpSpPr>
              <p:grpSpPr>
                <a:xfrm>
                  <a:off x="5279814" y="2324947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386" name="Group 1385">
                    <a:extLst>
                      <a:ext uri="{FF2B5EF4-FFF2-40B4-BE49-F238E27FC236}">
                        <a16:creationId xmlns:a16="http://schemas.microsoft.com/office/drawing/2014/main" id="{C918B02C-E745-1629-A2B4-F44CFDDECC1F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08" name="Cube 1407">
                      <a:extLst>
                        <a:ext uri="{FF2B5EF4-FFF2-40B4-BE49-F238E27FC236}">
                          <a16:creationId xmlns:a16="http://schemas.microsoft.com/office/drawing/2014/main" id="{B0C68223-F517-0AE3-42E8-303A796DCB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9" name="Cube 1408">
                      <a:extLst>
                        <a:ext uri="{FF2B5EF4-FFF2-40B4-BE49-F238E27FC236}">
                          <a16:creationId xmlns:a16="http://schemas.microsoft.com/office/drawing/2014/main" id="{6721379D-B0F4-F60B-1913-A724EE1553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0" name="Cube 1409">
                      <a:extLst>
                        <a:ext uri="{FF2B5EF4-FFF2-40B4-BE49-F238E27FC236}">
                          <a16:creationId xmlns:a16="http://schemas.microsoft.com/office/drawing/2014/main" id="{2BE9C1A5-D88A-8940-DF1B-65202814B7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1" name="Cube 1410">
                      <a:extLst>
                        <a:ext uri="{FF2B5EF4-FFF2-40B4-BE49-F238E27FC236}">
                          <a16:creationId xmlns:a16="http://schemas.microsoft.com/office/drawing/2014/main" id="{DBF421D6-8D06-8E14-33C5-97C1CA6D68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2" name="Cube 1411">
                      <a:extLst>
                        <a:ext uri="{FF2B5EF4-FFF2-40B4-BE49-F238E27FC236}">
                          <a16:creationId xmlns:a16="http://schemas.microsoft.com/office/drawing/2014/main" id="{98414D35-9D70-978D-C83E-87E333E090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3" name="Cube 1412">
                      <a:extLst>
                        <a:ext uri="{FF2B5EF4-FFF2-40B4-BE49-F238E27FC236}">
                          <a16:creationId xmlns:a16="http://schemas.microsoft.com/office/drawing/2014/main" id="{417E52F3-BF25-4180-82AC-1CBC10BA98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87" name="Group 1386">
                    <a:extLst>
                      <a:ext uri="{FF2B5EF4-FFF2-40B4-BE49-F238E27FC236}">
                        <a16:creationId xmlns:a16="http://schemas.microsoft.com/office/drawing/2014/main" id="{2593292C-E49E-9468-5042-B167707D8922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02" name="Cube 1401">
                      <a:extLst>
                        <a:ext uri="{FF2B5EF4-FFF2-40B4-BE49-F238E27FC236}">
                          <a16:creationId xmlns:a16="http://schemas.microsoft.com/office/drawing/2014/main" id="{7B63A3DE-C9BF-C81E-F90D-359E63AAF1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3" name="Cube 1402">
                      <a:extLst>
                        <a:ext uri="{FF2B5EF4-FFF2-40B4-BE49-F238E27FC236}">
                          <a16:creationId xmlns:a16="http://schemas.microsoft.com/office/drawing/2014/main" id="{691803D0-578E-8292-99A1-691FC8B102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4" name="Cube 1403">
                      <a:extLst>
                        <a:ext uri="{FF2B5EF4-FFF2-40B4-BE49-F238E27FC236}">
                          <a16:creationId xmlns:a16="http://schemas.microsoft.com/office/drawing/2014/main" id="{60427E16-76F6-03C1-E17B-0E3731A0A9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5" name="Cube 1404">
                      <a:extLst>
                        <a:ext uri="{FF2B5EF4-FFF2-40B4-BE49-F238E27FC236}">
                          <a16:creationId xmlns:a16="http://schemas.microsoft.com/office/drawing/2014/main" id="{10258853-A27A-CB20-2571-2269DF7687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6" name="Cube 1405">
                      <a:extLst>
                        <a:ext uri="{FF2B5EF4-FFF2-40B4-BE49-F238E27FC236}">
                          <a16:creationId xmlns:a16="http://schemas.microsoft.com/office/drawing/2014/main" id="{530C83F7-431A-9F2A-5934-B4986B1518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7" name="Cube 1406">
                      <a:extLst>
                        <a:ext uri="{FF2B5EF4-FFF2-40B4-BE49-F238E27FC236}">
                          <a16:creationId xmlns:a16="http://schemas.microsoft.com/office/drawing/2014/main" id="{D4B75385-3654-13F7-1425-596B6DDB21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88" name="Group 1387">
                    <a:extLst>
                      <a:ext uri="{FF2B5EF4-FFF2-40B4-BE49-F238E27FC236}">
                        <a16:creationId xmlns:a16="http://schemas.microsoft.com/office/drawing/2014/main" id="{E58EBA44-577D-66BA-1E50-F5C3E0BBD332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96" name="Cube 1395">
                      <a:extLst>
                        <a:ext uri="{FF2B5EF4-FFF2-40B4-BE49-F238E27FC236}">
                          <a16:creationId xmlns:a16="http://schemas.microsoft.com/office/drawing/2014/main" id="{9E10E279-341C-2C79-2E36-59577F87C5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7" name="Cube 1396">
                      <a:extLst>
                        <a:ext uri="{FF2B5EF4-FFF2-40B4-BE49-F238E27FC236}">
                          <a16:creationId xmlns:a16="http://schemas.microsoft.com/office/drawing/2014/main" id="{003233CE-60B8-44B8-773C-AAA2AE5C32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8" name="Cube 1397">
                      <a:extLst>
                        <a:ext uri="{FF2B5EF4-FFF2-40B4-BE49-F238E27FC236}">
                          <a16:creationId xmlns:a16="http://schemas.microsoft.com/office/drawing/2014/main" id="{63C67728-8DF9-1F36-0ED4-F8B596B7FE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9" name="Cube 1398">
                      <a:extLst>
                        <a:ext uri="{FF2B5EF4-FFF2-40B4-BE49-F238E27FC236}">
                          <a16:creationId xmlns:a16="http://schemas.microsoft.com/office/drawing/2014/main" id="{9099BDA6-8A0C-B2F1-F7C3-960FB0322C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0" name="Cube 1399">
                      <a:extLst>
                        <a:ext uri="{FF2B5EF4-FFF2-40B4-BE49-F238E27FC236}">
                          <a16:creationId xmlns:a16="http://schemas.microsoft.com/office/drawing/2014/main" id="{A770C00F-840E-CFCE-F3C1-D2397DC05B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1" name="Cube 1400">
                      <a:extLst>
                        <a:ext uri="{FF2B5EF4-FFF2-40B4-BE49-F238E27FC236}">
                          <a16:creationId xmlns:a16="http://schemas.microsoft.com/office/drawing/2014/main" id="{A8C218F6-A019-CA1E-3CF8-BC719B829D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89" name="Group 1388">
                    <a:extLst>
                      <a:ext uri="{FF2B5EF4-FFF2-40B4-BE49-F238E27FC236}">
                        <a16:creationId xmlns:a16="http://schemas.microsoft.com/office/drawing/2014/main" id="{805F5053-01D7-D0DA-3D55-7837D4D473CB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90" name="Cube 1389">
                      <a:extLst>
                        <a:ext uri="{FF2B5EF4-FFF2-40B4-BE49-F238E27FC236}">
                          <a16:creationId xmlns:a16="http://schemas.microsoft.com/office/drawing/2014/main" id="{DCC3D5CD-6CFE-224D-4B20-E7AEAA0A33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1" name="Cube 1390">
                      <a:extLst>
                        <a:ext uri="{FF2B5EF4-FFF2-40B4-BE49-F238E27FC236}">
                          <a16:creationId xmlns:a16="http://schemas.microsoft.com/office/drawing/2014/main" id="{49BBF9A0-4289-463F-91DF-6F9D5FBBAF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2" name="Cube 1391">
                      <a:extLst>
                        <a:ext uri="{FF2B5EF4-FFF2-40B4-BE49-F238E27FC236}">
                          <a16:creationId xmlns:a16="http://schemas.microsoft.com/office/drawing/2014/main" id="{8863DAFD-7984-BE35-0C27-CD4BCDB25D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3" name="Cube 1392">
                      <a:extLst>
                        <a:ext uri="{FF2B5EF4-FFF2-40B4-BE49-F238E27FC236}">
                          <a16:creationId xmlns:a16="http://schemas.microsoft.com/office/drawing/2014/main" id="{BD06FB02-C073-315F-4DF2-A8638588E7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4" name="Cube 1393">
                      <a:extLst>
                        <a:ext uri="{FF2B5EF4-FFF2-40B4-BE49-F238E27FC236}">
                          <a16:creationId xmlns:a16="http://schemas.microsoft.com/office/drawing/2014/main" id="{A823632A-F2ED-E3CB-A66A-5C90FFE841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5" name="Cube 1394">
                      <a:extLst>
                        <a:ext uri="{FF2B5EF4-FFF2-40B4-BE49-F238E27FC236}">
                          <a16:creationId xmlns:a16="http://schemas.microsoft.com/office/drawing/2014/main" id="{D4C1CCF0-0F49-593C-CA4F-A660A25D40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57" name="Group 1356">
                  <a:extLst>
                    <a:ext uri="{FF2B5EF4-FFF2-40B4-BE49-F238E27FC236}">
                      <a16:creationId xmlns:a16="http://schemas.microsoft.com/office/drawing/2014/main" id="{2BCFE561-0D00-EA93-DCBD-03EB9F6D9584}"/>
                    </a:ext>
                  </a:extLst>
                </p:cNvPr>
                <p:cNvGrpSpPr/>
                <p:nvPr/>
              </p:nvGrpSpPr>
              <p:grpSpPr>
                <a:xfrm>
                  <a:off x="5280660" y="197104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358" name="Group 1357">
                    <a:extLst>
                      <a:ext uri="{FF2B5EF4-FFF2-40B4-BE49-F238E27FC236}">
                        <a16:creationId xmlns:a16="http://schemas.microsoft.com/office/drawing/2014/main" id="{A2C93033-983B-DCCD-2F01-3FB5ADF163D2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80" name="Cube 1379">
                      <a:extLst>
                        <a:ext uri="{FF2B5EF4-FFF2-40B4-BE49-F238E27FC236}">
                          <a16:creationId xmlns:a16="http://schemas.microsoft.com/office/drawing/2014/main" id="{8C1942A2-F3C8-244A-7AAF-12C8A90510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1" name="Cube 1380">
                      <a:extLst>
                        <a:ext uri="{FF2B5EF4-FFF2-40B4-BE49-F238E27FC236}">
                          <a16:creationId xmlns:a16="http://schemas.microsoft.com/office/drawing/2014/main" id="{5ADB1465-6F77-030A-3919-2560190180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2" name="Cube 1381">
                      <a:extLst>
                        <a:ext uri="{FF2B5EF4-FFF2-40B4-BE49-F238E27FC236}">
                          <a16:creationId xmlns:a16="http://schemas.microsoft.com/office/drawing/2014/main" id="{3C13DFDF-AD65-8B57-BEB7-A3250C09F5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3" name="Cube 1382">
                      <a:extLst>
                        <a:ext uri="{FF2B5EF4-FFF2-40B4-BE49-F238E27FC236}">
                          <a16:creationId xmlns:a16="http://schemas.microsoft.com/office/drawing/2014/main" id="{ACFD0A6A-0080-1ADB-C0C8-DB8DDEF661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4" name="Cube 1383">
                      <a:extLst>
                        <a:ext uri="{FF2B5EF4-FFF2-40B4-BE49-F238E27FC236}">
                          <a16:creationId xmlns:a16="http://schemas.microsoft.com/office/drawing/2014/main" id="{AAA7AFC5-F9A4-3982-0B13-38BEB9CD0B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5" name="Cube 1384">
                      <a:extLst>
                        <a:ext uri="{FF2B5EF4-FFF2-40B4-BE49-F238E27FC236}">
                          <a16:creationId xmlns:a16="http://schemas.microsoft.com/office/drawing/2014/main" id="{8D54BDFE-6B0C-E727-032C-461CE8D60E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59" name="Group 1358">
                    <a:extLst>
                      <a:ext uri="{FF2B5EF4-FFF2-40B4-BE49-F238E27FC236}">
                        <a16:creationId xmlns:a16="http://schemas.microsoft.com/office/drawing/2014/main" id="{2B17D658-B09B-B9FD-641F-620FD1188794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74" name="Cube 1373">
                      <a:extLst>
                        <a:ext uri="{FF2B5EF4-FFF2-40B4-BE49-F238E27FC236}">
                          <a16:creationId xmlns:a16="http://schemas.microsoft.com/office/drawing/2014/main" id="{63A4FA87-B6BA-E7AF-538C-4EF5D7B752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5" name="Cube 1374">
                      <a:extLst>
                        <a:ext uri="{FF2B5EF4-FFF2-40B4-BE49-F238E27FC236}">
                          <a16:creationId xmlns:a16="http://schemas.microsoft.com/office/drawing/2014/main" id="{CFD0BCAD-9835-7E4E-74BB-162F2B2540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6" name="Cube 1375">
                      <a:extLst>
                        <a:ext uri="{FF2B5EF4-FFF2-40B4-BE49-F238E27FC236}">
                          <a16:creationId xmlns:a16="http://schemas.microsoft.com/office/drawing/2014/main" id="{BE032A0B-BAAD-FEB9-D315-68C9687471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7" name="Cube 1376">
                      <a:extLst>
                        <a:ext uri="{FF2B5EF4-FFF2-40B4-BE49-F238E27FC236}">
                          <a16:creationId xmlns:a16="http://schemas.microsoft.com/office/drawing/2014/main" id="{2163AB03-2847-474B-8415-9E9946E473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8" name="Cube 1377">
                      <a:extLst>
                        <a:ext uri="{FF2B5EF4-FFF2-40B4-BE49-F238E27FC236}">
                          <a16:creationId xmlns:a16="http://schemas.microsoft.com/office/drawing/2014/main" id="{11C5F59A-79FF-98F5-DD72-14D3FF1486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9" name="Cube 1378">
                      <a:extLst>
                        <a:ext uri="{FF2B5EF4-FFF2-40B4-BE49-F238E27FC236}">
                          <a16:creationId xmlns:a16="http://schemas.microsoft.com/office/drawing/2014/main" id="{89EFEC65-3AA1-90E5-8283-F16C332CDA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60" name="Group 1359">
                    <a:extLst>
                      <a:ext uri="{FF2B5EF4-FFF2-40B4-BE49-F238E27FC236}">
                        <a16:creationId xmlns:a16="http://schemas.microsoft.com/office/drawing/2014/main" id="{0D66D6DA-978A-6E1B-A15F-0100E7AC9AD3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68" name="Cube 1367">
                      <a:extLst>
                        <a:ext uri="{FF2B5EF4-FFF2-40B4-BE49-F238E27FC236}">
                          <a16:creationId xmlns:a16="http://schemas.microsoft.com/office/drawing/2014/main" id="{90D8FA24-F53E-FD9A-5313-AB78E0039E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9" name="Cube 1368">
                      <a:extLst>
                        <a:ext uri="{FF2B5EF4-FFF2-40B4-BE49-F238E27FC236}">
                          <a16:creationId xmlns:a16="http://schemas.microsoft.com/office/drawing/2014/main" id="{C44A1F1E-668B-39ED-89D8-5D42E888D9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0" name="Cube 1369">
                      <a:extLst>
                        <a:ext uri="{FF2B5EF4-FFF2-40B4-BE49-F238E27FC236}">
                          <a16:creationId xmlns:a16="http://schemas.microsoft.com/office/drawing/2014/main" id="{56E58F65-A5B7-776B-C9D3-B41A4C69D9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1" name="Cube 1370">
                      <a:extLst>
                        <a:ext uri="{FF2B5EF4-FFF2-40B4-BE49-F238E27FC236}">
                          <a16:creationId xmlns:a16="http://schemas.microsoft.com/office/drawing/2014/main" id="{C48900A8-757C-6CBF-7E0B-E4D857BF9D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2" name="Cube 1371">
                      <a:extLst>
                        <a:ext uri="{FF2B5EF4-FFF2-40B4-BE49-F238E27FC236}">
                          <a16:creationId xmlns:a16="http://schemas.microsoft.com/office/drawing/2014/main" id="{CCC50866-E6E7-4E9D-26F5-7FE0331699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3" name="Cube 1372">
                      <a:extLst>
                        <a:ext uri="{FF2B5EF4-FFF2-40B4-BE49-F238E27FC236}">
                          <a16:creationId xmlns:a16="http://schemas.microsoft.com/office/drawing/2014/main" id="{046480E5-FF88-550A-78DE-FE80C4E087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61" name="Group 1360">
                    <a:extLst>
                      <a:ext uri="{FF2B5EF4-FFF2-40B4-BE49-F238E27FC236}">
                        <a16:creationId xmlns:a16="http://schemas.microsoft.com/office/drawing/2014/main" id="{FB6CDBE7-8005-B494-F5AE-C007E4E6EC7F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62" name="Cube 1361">
                      <a:extLst>
                        <a:ext uri="{FF2B5EF4-FFF2-40B4-BE49-F238E27FC236}">
                          <a16:creationId xmlns:a16="http://schemas.microsoft.com/office/drawing/2014/main" id="{D8A2572A-680F-2817-AC96-432A60CC0B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3" name="Cube 1362">
                      <a:extLst>
                        <a:ext uri="{FF2B5EF4-FFF2-40B4-BE49-F238E27FC236}">
                          <a16:creationId xmlns:a16="http://schemas.microsoft.com/office/drawing/2014/main" id="{5D581D70-6CF7-3458-E4AD-15D3E68528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4" name="Cube 1363">
                      <a:extLst>
                        <a:ext uri="{FF2B5EF4-FFF2-40B4-BE49-F238E27FC236}">
                          <a16:creationId xmlns:a16="http://schemas.microsoft.com/office/drawing/2014/main" id="{65A402C2-8635-6874-8F2F-B7D45FF1FD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5" name="Cube 1364">
                      <a:extLst>
                        <a:ext uri="{FF2B5EF4-FFF2-40B4-BE49-F238E27FC236}">
                          <a16:creationId xmlns:a16="http://schemas.microsoft.com/office/drawing/2014/main" id="{A668228C-4DE8-1837-F90A-9DB554343D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6" name="Cube 1365">
                      <a:extLst>
                        <a:ext uri="{FF2B5EF4-FFF2-40B4-BE49-F238E27FC236}">
                          <a16:creationId xmlns:a16="http://schemas.microsoft.com/office/drawing/2014/main" id="{6F84FEDE-B8BB-2100-5863-82E7AFEE2F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7" name="Cube 1366">
                      <a:extLst>
                        <a:ext uri="{FF2B5EF4-FFF2-40B4-BE49-F238E27FC236}">
                          <a16:creationId xmlns:a16="http://schemas.microsoft.com/office/drawing/2014/main" id="{A7528020-0B80-E282-8DB2-ED96E2F19B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470" name="Group 1469">
                <a:extLst>
                  <a:ext uri="{FF2B5EF4-FFF2-40B4-BE49-F238E27FC236}">
                    <a16:creationId xmlns:a16="http://schemas.microsoft.com/office/drawing/2014/main" id="{73493A53-BBB0-F563-463D-90C2962F7F0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993481" y="3335182"/>
                <a:ext cx="1250836" cy="914400"/>
                <a:chOff x="5278120" y="1971040"/>
                <a:chExt cx="2578100" cy="1884680"/>
              </a:xfrm>
              <a:solidFill>
                <a:schemeClr val="tx1">
                  <a:lumMod val="75000"/>
                  <a:lumOff val="25000"/>
                  <a:alpha val="53037"/>
                </a:schemeClr>
              </a:solidFill>
            </p:grpSpPr>
            <p:grpSp>
              <p:nvGrpSpPr>
                <p:cNvPr id="1471" name="Group 1470">
                  <a:extLst>
                    <a:ext uri="{FF2B5EF4-FFF2-40B4-BE49-F238E27FC236}">
                      <a16:creationId xmlns:a16="http://schemas.microsoft.com/office/drawing/2014/main" id="{D94BA285-B75B-D946-4FD2-2FD6AA0ED084}"/>
                    </a:ext>
                  </a:extLst>
                </p:cNvPr>
                <p:cNvGrpSpPr/>
                <p:nvPr/>
              </p:nvGrpSpPr>
              <p:grpSpPr>
                <a:xfrm>
                  <a:off x="5278120" y="303276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559" name="Group 1558">
                    <a:extLst>
                      <a:ext uri="{FF2B5EF4-FFF2-40B4-BE49-F238E27FC236}">
                        <a16:creationId xmlns:a16="http://schemas.microsoft.com/office/drawing/2014/main" id="{656D6C6C-DC65-E0BC-C5EC-378CBE5D447F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81" name="Cube 1580">
                      <a:extLst>
                        <a:ext uri="{FF2B5EF4-FFF2-40B4-BE49-F238E27FC236}">
                          <a16:creationId xmlns:a16="http://schemas.microsoft.com/office/drawing/2014/main" id="{E1F8C047-2B93-6EA6-542A-7C44D56DCB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2" name="Cube 1581">
                      <a:extLst>
                        <a:ext uri="{FF2B5EF4-FFF2-40B4-BE49-F238E27FC236}">
                          <a16:creationId xmlns:a16="http://schemas.microsoft.com/office/drawing/2014/main" id="{A66D57D2-02E7-C917-7AEA-C4DEE963B4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3" name="Cube 1582">
                      <a:extLst>
                        <a:ext uri="{FF2B5EF4-FFF2-40B4-BE49-F238E27FC236}">
                          <a16:creationId xmlns:a16="http://schemas.microsoft.com/office/drawing/2014/main" id="{3F581DCB-C4A9-59AE-D02F-949E2B8A92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4" name="Cube 1583">
                      <a:extLst>
                        <a:ext uri="{FF2B5EF4-FFF2-40B4-BE49-F238E27FC236}">
                          <a16:creationId xmlns:a16="http://schemas.microsoft.com/office/drawing/2014/main" id="{21F9B846-8998-EF7D-6A65-9CF660452F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5" name="Cube 1584">
                      <a:extLst>
                        <a:ext uri="{FF2B5EF4-FFF2-40B4-BE49-F238E27FC236}">
                          <a16:creationId xmlns:a16="http://schemas.microsoft.com/office/drawing/2014/main" id="{A8ECB10C-FF2A-53E1-1C6C-58C134A243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6" name="Cube 1585">
                      <a:extLst>
                        <a:ext uri="{FF2B5EF4-FFF2-40B4-BE49-F238E27FC236}">
                          <a16:creationId xmlns:a16="http://schemas.microsoft.com/office/drawing/2014/main" id="{57C5E20C-6BB3-C119-A9CB-2CBBDD4B4D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60" name="Group 1559">
                    <a:extLst>
                      <a:ext uri="{FF2B5EF4-FFF2-40B4-BE49-F238E27FC236}">
                        <a16:creationId xmlns:a16="http://schemas.microsoft.com/office/drawing/2014/main" id="{B51CC271-3A07-2062-7A52-73E91B22B8F6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75" name="Cube 1574">
                      <a:extLst>
                        <a:ext uri="{FF2B5EF4-FFF2-40B4-BE49-F238E27FC236}">
                          <a16:creationId xmlns:a16="http://schemas.microsoft.com/office/drawing/2014/main" id="{78B33287-0F9C-161D-2C5B-D7B1E848EE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6" name="Cube 1575">
                      <a:extLst>
                        <a:ext uri="{FF2B5EF4-FFF2-40B4-BE49-F238E27FC236}">
                          <a16:creationId xmlns:a16="http://schemas.microsoft.com/office/drawing/2014/main" id="{5DAD0F31-2787-73F1-0A1B-474B9A5F12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7" name="Cube 1576">
                      <a:extLst>
                        <a:ext uri="{FF2B5EF4-FFF2-40B4-BE49-F238E27FC236}">
                          <a16:creationId xmlns:a16="http://schemas.microsoft.com/office/drawing/2014/main" id="{C5A89A75-DBBB-9BDC-8111-C90D93EA91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8" name="Cube 1577">
                      <a:extLst>
                        <a:ext uri="{FF2B5EF4-FFF2-40B4-BE49-F238E27FC236}">
                          <a16:creationId xmlns:a16="http://schemas.microsoft.com/office/drawing/2014/main" id="{60BA0628-BD58-7D60-7782-F445F49017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9" name="Cube 1578">
                      <a:extLst>
                        <a:ext uri="{FF2B5EF4-FFF2-40B4-BE49-F238E27FC236}">
                          <a16:creationId xmlns:a16="http://schemas.microsoft.com/office/drawing/2014/main" id="{3A8A2206-0400-C92D-73E8-FD8B931F74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0" name="Cube 1579">
                      <a:extLst>
                        <a:ext uri="{FF2B5EF4-FFF2-40B4-BE49-F238E27FC236}">
                          <a16:creationId xmlns:a16="http://schemas.microsoft.com/office/drawing/2014/main" id="{0F8D5299-83B9-8640-985C-B9408EEFB0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61" name="Group 1560">
                    <a:extLst>
                      <a:ext uri="{FF2B5EF4-FFF2-40B4-BE49-F238E27FC236}">
                        <a16:creationId xmlns:a16="http://schemas.microsoft.com/office/drawing/2014/main" id="{9AA5D392-20F3-172C-5EA2-131FB9AD6B3E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69" name="Cube 1568">
                      <a:extLst>
                        <a:ext uri="{FF2B5EF4-FFF2-40B4-BE49-F238E27FC236}">
                          <a16:creationId xmlns:a16="http://schemas.microsoft.com/office/drawing/2014/main" id="{099F4319-D287-C0AF-614B-C6EEDBF732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0" name="Cube 1569">
                      <a:extLst>
                        <a:ext uri="{FF2B5EF4-FFF2-40B4-BE49-F238E27FC236}">
                          <a16:creationId xmlns:a16="http://schemas.microsoft.com/office/drawing/2014/main" id="{D425FB89-6064-1743-9970-DA45511522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1" name="Cube 1570">
                      <a:extLst>
                        <a:ext uri="{FF2B5EF4-FFF2-40B4-BE49-F238E27FC236}">
                          <a16:creationId xmlns:a16="http://schemas.microsoft.com/office/drawing/2014/main" id="{E2D1A5DA-D8F1-2A4A-5359-C9DEA39923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2" name="Cube 1571">
                      <a:extLst>
                        <a:ext uri="{FF2B5EF4-FFF2-40B4-BE49-F238E27FC236}">
                          <a16:creationId xmlns:a16="http://schemas.microsoft.com/office/drawing/2014/main" id="{B514ADFC-E5C8-ADFD-FD1F-A58A39A3A9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3" name="Cube 1572">
                      <a:extLst>
                        <a:ext uri="{FF2B5EF4-FFF2-40B4-BE49-F238E27FC236}">
                          <a16:creationId xmlns:a16="http://schemas.microsoft.com/office/drawing/2014/main" id="{C76E1096-4A74-0AC4-E0A1-5E4C7AA249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4" name="Cube 1573">
                      <a:extLst>
                        <a:ext uri="{FF2B5EF4-FFF2-40B4-BE49-F238E27FC236}">
                          <a16:creationId xmlns:a16="http://schemas.microsoft.com/office/drawing/2014/main" id="{411E1AAA-84D8-70CC-2903-D05411CB1E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62" name="Group 1561">
                    <a:extLst>
                      <a:ext uri="{FF2B5EF4-FFF2-40B4-BE49-F238E27FC236}">
                        <a16:creationId xmlns:a16="http://schemas.microsoft.com/office/drawing/2014/main" id="{310AFB63-7C36-A74D-EF4F-9CB50ACD6A16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63" name="Cube 1562">
                      <a:extLst>
                        <a:ext uri="{FF2B5EF4-FFF2-40B4-BE49-F238E27FC236}">
                          <a16:creationId xmlns:a16="http://schemas.microsoft.com/office/drawing/2014/main" id="{0FB72FBA-14B9-DA7B-ECDF-820E4C291B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4" name="Cube 1563">
                      <a:extLst>
                        <a:ext uri="{FF2B5EF4-FFF2-40B4-BE49-F238E27FC236}">
                          <a16:creationId xmlns:a16="http://schemas.microsoft.com/office/drawing/2014/main" id="{99A26F7D-5C03-C9AA-3AA3-3C24FF1B9B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5" name="Cube 1564">
                      <a:extLst>
                        <a:ext uri="{FF2B5EF4-FFF2-40B4-BE49-F238E27FC236}">
                          <a16:creationId xmlns:a16="http://schemas.microsoft.com/office/drawing/2014/main" id="{A499050B-73BA-5EBC-B54C-BAA5A169BC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6" name="Cube 1565">
                      <a:extLst>
                        <a:ext uri="{FF2B5EF4-FFF2-40B4-BE49-F238E27FC236}">
                          <a16:creationId xmlns:a16="http://schemas.microsoft.com/office/drawing/2014/main" id="{45424A65-715B-D2E5-E723-3E73066171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7" name="Cube 1566">
                      <a:extLst>
                        <a:ext uri="{FF2B5EF4-FFF2-40B4-BE49-F238E27FC236}">
                          <a16:creationId xmlns:a16="http://schemas.microsoft.com/office/drawing/2014/main" id="{503AEFC1-4C16-C3B0-1E1F-1049927F79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8" name="Cube 1567">
                      <a:extLst>
                        <a:ext uri="{FF2B5EF4-FFF2-40B4-BE49-F238E27FC236}">
                          <a16:creationId xmlns:a16="http://schemas.microsoft.com/office/drawing/2014/main" id="{373A8590-90CB-193D-AA43-A6EFB79C07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472" name="Group 1471">
                  <a:extLst>
                    <a:ext uri="{FF2B5EF4-FFF2-40B4-BE49-F238E27FC236}">
                      <a16:creationId xmlns:a16="http://schemas.microsoft.com/office/drawing/2014/main" id="{6B1959D4-B55C-B0D9-EBED-D18D22241C00}"/>
                    </a:ext>
                  </a:extLst>
                </p:cNvPr>
                <p:cNvGrpSpPr/>
                <p:nvPr/>
              </p:nvGrpSpPr>
              <p:grpSpPr>
                <a:xfrm>
                  <a:off x="5278967" y="2678854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531" name="Group 1530">
                    <a:extLst>
                      <a:ext uri="{FF2B5EF4-FFF2-40B4-BE49-F238E27FC236}">
                        <a16:creationId xmlns:a16="http://schemas.microsoft.com/office/drawing/2014/main" id="{40E4BE8F-E58E-EE19-00E2-7B0AFBA48E3F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53" name="Cube 1552">
                      <a:extLst>
                        <a:ext uri="{FF2B5EF4-FFF2-40B4-BE49-F238E27FC236}">
                          <a16:creationId xmlns:a16="http://schemas.microsoft.com/office/drawing/2014/main" id="{023A1769-E979-246A-24F9-11CCECE0AD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4" name="Cube 1553">
                      <a:extLst>
                        <a:ext uri="{FF2B5EF4-FFF2-40B4-BE49-F238E27FC236}">
                          <a16:creationId xmlns:a16="http://schemas.microsoft.com/office/drawing/2014/main" id="{A9E2DB71-5712-FE88-DB7D-0FB240A4F1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5" name="Cube 1554">
                      <a:extLst>
                        <a:ext uri="{FF2B5EF4-FFF2-40B4-BE49-F238E27FC236}">
                          <a16:creationId xmlns:a16="http://schemas.microsoft.com/office/drawing/2014/main" id="{091711E5-9970-7013-FD87-F2F04264BA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6" name="Cube 1555">
                      <a:extLst>
                        <a:ext uri="{FF2B5EF4-FFF2-40B4-BE49-F238E27FC236}">
                          <a16:creationId xmlns:a16="http://schemas.microsoft.com/office/drawing/2014/main" id="{5611929E-8309-201D-78A9-9CDED67B58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7" name="Cube 1556">
                      <a:extLst>
                        <a:ext uri="{FF2B5EF4-FFF2-40B4-BE49-F238E27FC236}">
                          <a16:creationId xmlns:a16="http://schemas.microsoft.com/office/drawing/2014/main" id="{E254C107-7E62-2030-DC35-E0BDFE54BD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8" name="Cube 1557">
                      <a:extLst>
                        <a:ext uri="{FF2B5EF4-FFF2-40B4-BE49-F238E27FC236}">
                          <a16:creationId xmlns:a16="http://schemas.microsoft.com/office/drawing/2014/main" id="{3B78F0AB-FA2C-9728-A94C-8D45150BEA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32" name="Group 1531">
                    <a:extLst>
                      <a:ext uri="{FF2B5EF4-FFF2-40B4-BE49-F238E27FC236}">
                        <a16:creationId xmlns:a16="http://schemas.microsoft.com/office/drawing/2014/main" id="{521EE148-14C4-27BD-7971-32F5FD78FE3F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47" name="Cube 1546">
                      <a:extLst>
                        <a:ext uri="{FF2B5EF4-FFF2-40B4-BE49-F238E27FC236}">
                          <a16:creationId xmlns:a16="http://schemas.microsoft.com/office/drawing/2014/main" id="{F35E44BC-FC93-8BAA-72B6-B61DD35DD0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8" name="Cube 1547">
                      <a:extLst>
                        <a:ext uri="{FF2B5EF4-FFF2-40B4-BE49-F238E27FC236}">
                          <a16:creationId xmlns:a16="http://schemas.microsoft.com/office/drawing/2014/main" id="{96992E7A-E39B-3C6E-8EE6-A6E671255A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9" name="Cube 1548">
                      <a:extLst>
                        <a:ext uri="{FF2B5EF4-FFF2-40B4-BE49-F238E27FC236}">
                          <a16:creationId xmlns:a16="http://schemas.microsoft.com/office/drawing/2014/main" id="{64C60CF5-C0F3-AD1D-016B-BE6897FD6B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0" name="Cube 1549">
                      <a:extLst>
                        <a:ext uri="{FF2B5EF4-FFF2-40B4-BE49-F238E27FC236}">
                          <a16:creationId xmlns:a16="http://schemas.microsoft.com/office/drawing/2014/main" id="{10244230-0513-0083-DA4A-486F68A08B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1" name="Cube 1550">
                      <a:extLst>
                        <a:ext uri="{FF2B5EF4-FFF2-40B4-BE49-F238E27FC236}">
                          <a16:creationId xmlns:a16="http://schemas.microsoft.com/office/drawing/2014/main" id="{441F7641-960B-06D9-1054-FA7D447D01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2" name="Cube 1551">
                      <a:extLst>
                        <a:ext uri="{FF2B5EF4-FFF2-40B4-BE49-F238E27FC236}">
                          <a16:creationId xmlns:a16="http://schemas.microsoft.com/office/drawing/2014/main" id="{CA89AD08-EC28-DF56-665C-61D62198A7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33" name="Group 1532">
                    <a:extLst>
                      <a:ext uri="{FF2B5EF4-FFF2-40B4-BE49-F238E27FC236}">
                        <a16:creationId xmlns:a16="http://schemas.microsoft.com/office/drawing/2014/main" id="{3F74BDEA-BE6A-851D-2189-D1A81639D454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41" name="Cube 1540">
                      <a:extLst>
                        <a:ext uri="{FF2B5EF4-FFF2-40B4-BE49-F238E27FC236}">
                          <a16:creationId xmlns:a16="http://schemas.microsoft.com/office/drawing/2014/main" id="{39AE18E2-BD15-007A-96B8-CC58C776FE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2" name="Cube 1541">
                      <a:extLst>
                        <a:ext uri="{FF2B5EF4-FFF2-40B4-BE49-F238E27FC236}">
                          <a16:creationId xmlns:a16="http://schemas.microsoft.com/office/drawing/2014/main" id="{EFA7B5CE-20FA-DBD8-905C-210AAFC160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3" name="Cube 1542">
                      <a:extLst>
                        <a:ext uri="{FF2B5EF4-FFF2-40B4-BE49-F238E27FC236}">
                          <a16:creationId xmlns:a16="http://schemas.microsoft.com/office/drawing/2014/main" id="{6EA188F4-8FCF-57B8-2684-C8CEAE13E3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4" name="Cube 1543">
                      <a:extLst>
                        <a:ext uri="{FF2B5EF4-FFF2-40B4-BE49-F238E27FC236}">
                          <a16:creationId xmlns:a16="http://schemas.microsoft.com/office/drawing/2014/main" id="{C6CF891D-5379-3928-79C5-22B8D181F0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5" name="Cube 1544">
                      <a:extLst>
                        <a:ext uri="{FF2B5EF4-FFF2-40B4-BE49-F238E27FC236}">
                          <a16:creationId xmlns:a16="http://schemas.microsoft.com/office/drawing/2014/main" id="{ED18C855-27DE-1CDF-2E1A-79F6687513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6" name="Cube 1545">
                      <a:extLst>
                        <a:ext uri="{FF2B5EF4-FFF2-40B4-BE49-F238E27FC236}">
                          <a16:creationId xmlns:a16="http://schemas.microsoft.com/office/drawing/2014/main" id="{CC220F96-B2A6-6545-86A8-CB3E8E97AF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34" name="Group 1533">
                    <a:extLst>
                      <a:ext uri="{FF2B5EF4-FFF2-40B4-BE49-F238E27FC236}">
                        <a16:creationId xmlns:a16="http://schemas.microsoft.com/office/drawing/2014/main" id="{C170BA75-0DC7-57AA-E051-C938C615B976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35" name="Cube 1534">
                      <a:extLst>
                        <a:ext uri="{FF2B5EF4-FFF2-40B4-BE49-F238E27FC236}">
                          <a16:creationId xmlns:a16="http://schemas.microsoft.com/office/drawing/2014/main" id="{6D8AA995-A19F-8BCE-67FD-A010D7AFC1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6" name="Cube 1535">
                      <a:extLst>
                        <a:ext uri="{FF2B5EF4-FFF2-40B4-BE49-F238E27FC236}">
                          <a16:creationId xmlns:a16="http://schemas.microsoft.com/office/drawing/2014/main" id="{2DB8D0FD-E488-1725-AA4B-87774BAFDD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7" name="Cube 1536">
                      <a:extLst>
                        <a:ext uri="{FF2B5EF4-FFF2-40B4-BE49-F238E27FC236}">
                          <a16:creationId xmlns:a16="http://schemas.microsoft.com/office/drawing/2014/main" id="{FCA8D55B-BB30-057B-E02D-E4D0DD9CC5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8" name="Cube 1537">
                      <a:extLst>
                        <a:ext uri="{FF2B5EF4-FFF2-40B4-BE49-F238E27FC236}">
                          <a16:creationId xmlns:a16="http://schemas.microsoft.com/office/drawing/2014/main" id="{C25ABDF2-980B-738D-5AF0-60727A615F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9" name="Cube 1538">
                      <a:extLst>
                        <a:ext uri="{FF2B5EF4-FFF2-40B4-BE49-F238E27FC236}">
                          <a16:creationId xmlns:a16="http://schemas.microsoft.com/office/drawing/2014/main" id="{3C3C7DDB-A4E5-F572-09E5-03F72E6E37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0" name="Cube 1539">
                      <a:extLst>
                        <a:ext uri="{FF2B5EF4-FFF2-40B4-BE49-F238E27FC236}">
                          <a16:creationId xmlns:a16="http://schemas.microsoft.com/office/drawing/2014/main" id="{2443AF8B-C9B0-696C-8C83-8FB7FB0DC2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473" name="Group 1472">
                  <a:extLst>
                    <a:ext uri="{FF2B5EF4-FFF2-40B4-BE49-F238E27FC236}">
                      <a16:creationId xmlns:a16="http://schemas.microsoft.com/office/drawing/2014/main" id="{F5B36A6D-9905-5155-21E6-2609B4AEBEF5}"/>
                    </a:ext>
                  </a:extLst>
                </p:cNvPr>
                <p:cNvGrpSpPr/>
                <p:nvPr/>
              </p:nvGrpSpPr>
              <p:grpSpPr>
                <a:xfrm>
                  <a:off x="5279814" y="2324947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503" name="Group 1502">
                    <a:extLst>
                      <a:ext uri="{FF2B5EF4-FFF2-40B4-BE49-F238E27FC236}">
                        <a16:creationId xmlns:a16="http://schemas.microsoft.com/office/drawing/2014/main" id="{6473B0DD-A084-A0CB-B6D5-0791C87F10F8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25" name="Cube 1524">
                      <a:extLst>
                        <a:ext uri="{FF2B5EF4-FFF2-40B4-BE49-F238E27FC236}">
                          <a16:creationId xmlns:a16="http://schemas.microsoft.com/office/drawing/2014/main" id="{47A4ED78-A063-0878-6F53-C3AACBFF3E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6" name="Cube 1525">
                      <a:extLst>
                        <a:ext uri="{FF2B5EF4-FFF2-40B4-BE49-F238E27FC236}">
                          <a16:creationId xmlns:a16="http://schemas.microsoft.com/office/drawing/2014/main" id="{B5B935BD-8F99-B3EB-7B32-C7B7C73609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7" name="Cube 1526">
                      <a:extLst>
                        <a:ext uri="{FF2B5EF4-FFF2-40B4-BE49-F238E27FC236}">
                          <a16:creationId xmlns:a16="http://schemas.microsoft.com/office/drawing/2014/main" id="{48D261A4-2D3E-684F-94FB-56173D0452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8" name="Cube 1527">
                      <a:extLst>
                        <a:ext uri="{FF2B5EF4-FFF2-40B4-BE49-F238E27FC236}">
                          <a16:creationId xmlns:a16="http://schemas.microsoft.com/office/drawing/2014/main" id="{2D061331-3CF5-9EF8-005D-51A5322521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9" name="Cube 1528">
                      <a:extLst>
                        <a:ext uri="{FF2B5EF4-FFF2-40B4-BE49-F238E27FC236}">
                          <a16:creationId xmlns:a16="http://schemas.microsoft.com/office/drawing/2014/main" id="{7E6C45EF-D561-3522-6D55-FC9A2A85FF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0" name="Cube 1529">
                      <a:extLst>
                        <a:ext uri="{FF2B5EF4-FFF2-40B4-BE49-F238E27FC236}">
                          <a16:creationId xmlns:a16="http://schemas.microsoft.com/office/drawing/2014/main" id="{FB7AEC62-C177-7F34-2B39-26158EC34C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04" name="Group 1503">
                    <a:extLst>
                      <a:ext uri="{FF2B5EF4-FFF2-40B4-BE49-F238E27FC236}">
                        <a16:creationId xmlns:a16="http://schemas.microsoft.com/office/drawing/2014/main" id="{0147C1E9-4713-8AFB-109B-587D7D9D136E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19" name="Cube 1518">
                      <a:extLst>
                        <a:ext uri="{FF2B5EF4-FFF2-40B4-BE49-F238E27FC236}">
                          <a16:creationId xmlns:a16="http://schemas.microsoft.com/office/drawing/2014/main" id="{DA653CA8-1F05-B00B-B50C-D109A5376A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0" name="Cube 1519">
                      <a:extLst>
                        <a:ext uri="{FF2B5EF4-FFF2-40B4-BE49-F238E27FC236}">
                          <a16:creationId xmlns:a16="http://schemas.microsoft.com/office/drawing/2014/main" id="{A6AC83E8-AE76-EB6C-1E6C-61A57C9888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1" name="Cube 1520">
                      <a:extLst>
                        <a:ext uri="{FF2B5EF4-FFF2-40B4-BE49-F238E27FC236}">
                          <a16:creationId xmlns:a16="http://schemas.microsoft.com/office/drawing/2014/main" id="{09BC6336-E68D-E595-D06A-4794349C89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2" name="Cube 1521">
                      <a:extLst>
                        <a:ext uri="{FF2B5EF4-FFF2-40B4-BE49-F238E27FC236}">
                          <a16:creationId xmlns:a16="http://schemas.microsoft.com/office/drawing/2014/main" id="{D21D2D65-FE64-4C1A-179D-F459D80F88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3" name="Cube 1522">
                      <a:extLst>
                        <a:ext uri="{FF2B5EF4-FFF2-40B4-BE49-F238E27FC236}">
                          <a16:creationId xmlns:a16="http://schemas.microsoft.com/office/drawing/2014/main" id="{BDED97BF-05F1-8F5C-4B2F-93CADEEBE1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4" name="Cube 1523">
                      <a:extLst>
                        <a:ext uri="{FF2B5EF4-FFF2-40B4-BE49-F238E27FC236}">
                          <a16:creationId xmlns:a16="http://schemas.microsoft.com/office/drawing/2014/main" id="{3EFB407F-0CEB-E0E3-E68C-7EA49F3832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05" name="Group 1504">
                    <a:extLst>
                      <a:ext uri="{FF2B5EF4-FFF2-40B4-BE49-F238E27FC236}">
                        <a16:creationId xmlns:a16="http://schemas.microsoft.com/office/drawing/2014/main" id="{D0A39BE0-908E-95C1-706B-A8D406AAD208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13" name="Cube 1512">
                      <a:extLst>
                        <a:ext uri="{FF2B5EF4-FFF2-40B4-BE49-F238E27FC236}">
                          <a16:creationId xmlns:a16="http://schemas.microsoft.com/office/drawing/2014/main" id="{79FE3C13-2CEC-F52A-FC40-47C7945169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4" name="Cube 1513">
                      <a:extLst>
                        <a:ext uri="{FF2B5EF4-FFF2-40B4-BE49-F238E27FC236}">
                          <a16:creationId xmlns:a16="http://schemas.microsoft.com/office/drawing/2014/main" id="{02EC93A5-429D-41DA-FA47-05A9235358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5" name="Cube 1514">
                      <a:extLst>
                        <a:ext uri="{FF2B5EF4-FFF2-40B4-BE49-F238E27FC236}">
                          <a16:creationId xmlns:a16="http://schemas.microsoft.com/office/drawing/2014/main" id="{DA5593D9-6FBF-E852-F22D-52AC5F2C1B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6" name="Cube 1515">
                      <a:extLst>
                        <a:ext uri="{FF2B5EF4-FFF2-40B4-BE49-F238E27FC236}">
                          <a16:creationId xmlns:a16="http://schemas.microsoft.com/office/drawing/2014/main" id="{C3F6FCA8-3036-65AB-03EC-E50FE87E5B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7" name="Cube 1516">
                      <a:extLst>
                        <a:ext uri="{FF2B5EF4-FFF2-40B4-BE49-F238E27FC236}">
                          <a16:creationId xmlns:a16="http://schemas.microsoft.com/office/drawing/2014/main" id="{EC1ED078-CFBE-AFE9-ED36-B8A1C8D262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8" name="Cube 1517">
                      <a:extLst>
                        <a:ext uri="{FF2B5EF4-FFF2-40B4-BE49-F238E27FC236}">
                          <a16:creationId xmlns:a16="http://schemas.microsoft.com/office/drawing/2014/main" id="{1040AE1B-1A96-C879-3DFB-8093AB7605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06" name="Group 1505">
                    <a:extLst>
                      <a:ext uri="{FF2B5EF4-FFF2-40B4-BE49-F238E27FC236}">
                        <a16:creationId xmlns:a16="http://schemas.microsoft.com/office/drawing/2014/main" id="{9ABFB00B-1167-96F7-18AF-890BD8949388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07" name="Cube 1506">
                      <a:extLst>
                        <a:ext uri="{FF2B5EF4-FFF2-40B4-BE49-F238E27FC236}">
                          <a16:creationId xmlns:a16="http://schemas.microsoft.com/office/drawing/2014/main" id="{8CAF2488-54F2-A63A-C434-8502A26AE8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8" name="Cube 1507">
                      <a:extLst>
                        <a:ext uri="{FF2B5EF4-FFF2-40B4-BE49-F238E27FC236}">
                          <a16:creationId xmlns:a16="http://schemas.microsoft.com/office/drawing/2014/main" id="{6A5A833E-18C4-0D77-0A89-8CEAD70193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9" name="Cube 1508">
                      <a:extLst>
                        <a:ext uri="{FF2B5EF4-FFF2-40B4-BE49-F238E27FC236}">
                          <a16:creationId xmlns:a16="http://schemas.microsoft.com/office/drawing/2014/main" id="{19A324F6-5B3E-077C-D2C0-A6F14E2ECD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0" name="Cube 1509">
                      <a:extLst>
                        <a:ext uri="{FF2B5EF4-FFF2-40B4-BE49-F238E27FC236}">
                          <a16:creationId xmlns:a16="http://schemas.microsoft.com/office/drawing/2014/main" id="{535493B7-E6FB-A2D4-F0AF-0950C14CA8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1" name="Cube 1510">
                      <a:extLst>
                        <a:ext uri="{FF2B5EF4-FFF2-40B4-BE49-F238E27FC236}">
                          <a16:creationId xmlns:a16="http://schemas.microsoft.com/office/drawing/2014/main" id="{CD2F65DB-9DED-42FB-EFE8-4DFC1171A7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2" name="Cube 1511">
                      <a:extLst>
                        <a:ext uri="{FF2B5EF4-FFF2-40B4-BE49-F238E27FC236}">
                          <a16:creationId xmlns:a16="http://schemas.microsoft.com/office/drawing/2014/main" id="{0293B82C-B3F4-FD5C-D2C2-0794100E07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474" name="Group 1473">
                  <a:extLst>
                    <a:ext uri="{FF2B5EF4-FFF2-40B4-BE49-F238E27FC236}">
                      <a16:creationId xmlns:a16="http://schemas.microsoft.com/office/drawing/2014/main" id="{2A3FB5BC-6C6B-BF3A-283B-7325DEC12E3D}"/>
                    </a:ext>
                  </a:extLst>
                </p:cNvPr>
                <p:cNvGrpSpPr/>
                <p:nvPr/>
              </p:nvGrpSpPr>
              <p:grpSpPr>
                <a:xfrm>
                  <a:off x="5280660" y="197104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475" name="Group 1474">
                    <a:extLst>
                      <a:ext uri="{FF2B5EF4-FFF2-40B4-BE49-F238E27FC236}">
                        <a16:creationId xmlns:a16="http://schemas.microsoft.com/office/drawing/2014/main" id="{7452C49A-0DDA-0C43-744F-529809A8300E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97" name="Cube 1496">
                      <a:extLst>
                        <a:ext uri="{FF2B5EF4-FFF2-40B4-BE49-F238E27FC236}">
                          <a16:creationId xmlns:a16="http://schemas.microsoft.com/office/drawing/2014/main" id="{A6AFD9DF-7A57-DE16-A313-6E6F2743F3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8" name="Cube 1497">
                      <a:extLst>
                        <a:ext uri="{FF2B5EF4-FFF2-40B4-BE49-F238E27FC236}">
                          <a16:creationId xmlns:a16="http://schemas.microsoft.com/office/drawing/2014/main" id="{1492A11F-A3B2-A7CC-8DCF-EC75D2210E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9" name="Cube 1498">
                      <a:extLst>
                        <a:ext uri="{FF2B5EF4-FFF2-40B4-BE49-F238E27FC236}">
                          <a16:creationId xmlns:a16="http://schemas.microsoft.com/office/drawing/2014/main" id="{0E96C599-C434-6525-34A8-AB89898D9F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0" name="Cube 1499">
                      <a:extLst>
                        <a:ext uri="{FF2B5EF4-FFF2-40B4-BE49-F238E27FC236}">
                          <a16:creationId xmlns:a16="http://schemas.microsoft.com/office/drawing/2014/main" id="{42756182-A87C-6E7D-E473-4895ED0224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1" name="Cube 1500">
                      <a:extLst>
                        <a:ext uri="{FF2B5EF4-FFF2-40B4-BE49-F238E27FC236}">
                          <a16:creationId xmlns:a16="http://schemas.microsoft.com/office/drawing/2014/main" id="{C03D5933-3508-3A4D-384A-4E4134DC9A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2" name="Cube 1501">
                      <a:extLst>
                        <a:ext uri="{FF2B5EF4-FFF2-40B4-BE49-F238E27FC236}">
                          <a16:creationId xmlns:a16="http://schemas.microsoft.com/office/drawing/2014/main" id="{48AA9104-F4C3-078F-B352-BC2A6926D7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76" name="Group 1475">
                    <a:extLst>
                      <a:ext uri="{FF2B5EF4-FFF2-40B4-BE49-F238E27FC236}">
                        <a16:creationId xmlns:a16="http://schemas.microsoft.com/office/drawing/2014/main" id="{8F50A1A5-C51D-23E5-B25A-12CC5EA26A0E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91" name="Cube 1490">
                      <a:extLst>
                        <a:ext uri="{FF2B5EF4-FFF2-40B4-BE49-F238E27FC236}">
                          <a16:creationId xmlns:a16="http://schemas.microsoft.com/office/drawing/2014/main" id="{6295A79C-3FA8-C351-71BB-6529416CB7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2" name="Cube 1491">
                      <a:extLst>
                        <a:ext uri="{FF2B5EF4-FFF2-40B4-BE49-F238E27FC236}">
                          <a16:creationId xmlns:a16="http://schemas.microsoft.com/office/drawing/2014/main" id="{528D91F6-B51B-CFA6-2F97-7B54247B55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3" name="Cube 1492">
                      <a:extLst>
                        <a:ext uri="{FF2B5EF4-FFF2-40B4-BE49-F238E27FC236}">
                          <a16:creationId xmlns:a16="http://schemas.microsoft.com/office/drawing/2014/main" id="{A7F056A9-AC00-688B-6492-352CEF41AE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4" name="Cube 1493">
                      <a:extLst>
                        <a:ext uri="{FF2B5EF4-FFF2-40B4-BE49-F238E27FC236}">
                          <a16:creationId xmlns:a16="http://schemas.microsoft.com/office/drawing/2014/main" id="{1160E30F-3982-D8A8-2196-40F5E326CE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5" name="Cube 1494">
                      <a:extLst>
                        <a:ext uri="{FF2B5EF4-FFF2-40B4-BE49-F238E27FC236}">
                          <a16:creationId xmlns:a16="http://schemas.microsoft.com/office/drawing/2014/main" id="{37FDBE6C-4338-AD68-FAE7-3D221BFE89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6" name="Cube 1495">
                      <a:extLst>
                        <a:ext uri="{FF2B5EF4-FFF2-40B4-BE49-F238E27FC236}">
                          <a16:creationId xmlns:a16="http://schemas.microsoft.com/office/drawing/2014/main" id="{B4F88F1A-1B4B-5BBB-47FF-8F57463B94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77" name="Group 1476">
                    <a:extLst>
                      <a:ext uri="{FF2B5EF4-FFF2-40B4-BE49-F238E27FC236}">
                        <a16:creationId xmlns:a16="http://schemas.microsoft.com/office/drawing/2014/main" id="{698E5446-43B9-9C27-18A6-8EBF182B9D2D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85" name="Cube 1484">
                      <a:extLst>
                        <a:ext uri="{FF2B5EF4-FFF2-40B4-BE49-F238E27FC236}">
                          <a16:creationId xmlns:a16="http://schemas.microsoft.com/office/drawing/2014/main" id="{F40BC8AD-9C69-E022-3D74-5A7FE5B72E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6" name="Cube 1485">
                      <a:extLst>
                        <a:ext uri="{FF2B5EF4-FFF2-40B4-BE49-F238E27FC236}">
                          <a16:creationId xmlns:a16="http://schemas.microsoft.com/office/drawing/2014/main" id="{FBB7352A-BE10-0CE0-8E70-72A716A21E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7" name="Cube 1486">
                      <a:extLst>
                        <a:ext uri="{FF2B5EF4-FFF2-40B4-BE49-F238E27FC236}">
                          <a16:creationId xmlns:a16="http://schemas.microsoft.com/office/drawing/2014/main" id="{E0488A1D-AFD1-913B-87A3-EE7F907A72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8" name="Cube 1487">
                      <a:extLst>
                        <a:ext uri="{FF2B5EF4-FFF2-40B4-BE49-F238E27FC236}">
                          <a16:creationId xmlns:a16="http://schemas.microsoft.com/office/drawing/2014/main" id="{83423C97-439B-5039-F193-0370387C95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9" name="Cube 1488">
                      <a:extLst>
                        <a:ext uri="{FF2B5EF4-FFF2-40B4-BE49-F238E27FC236}">
                          <a16:creationId xmlns:a16="http://schemas.microsoft.com/office/drawing/2014/main" id="{B54A52A5-CE45-B089-685C-D489C16CAB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0" name="Cube 1489">
                      <a:extLst>
                        <a:ext uri="{FF2B5EF4-FFF2-40B4-BE49-F238E27FC236}">
                          <a16:creationId xmlns:a16="http://schemas.microsoft.com/office/drawing/2014/main" id="{3FE7BB50-9F41-496A-024E-25BA67E418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78" name="Group 1477">
                    <a:extLst>
                      <a:ext uri="{FF2B5EF4-FFF2-40B4-BE49-F238E27FC236}">
                        <a16:creationId xmlns:a16="http://schemas.microsoft.com/office/drawing/2014/main" id="{8334FCAF-ECB6-18C1-0F3A-89B7B1C038E5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79" name="Cube 1478">
                      <a:extLst>
                        <a:ext uri="{FF2B5EF4-FFF2-40B4-BE49-F238E27FC236}">
                          <a16:creationId xmlns:a16="http://schemas.microsoft.com/office/drawing/2014/main" id="{7ECDB281-C4DD-5B6C-16ED-C76EF3073A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0" name="Cube 1479">
                      <a:extLst>
                        <a:ext uri="{FF2B5EF4-FFF2-40B4-BE49-F238E27FC236}">
                          <a16:creationId xmlns:a16="http://schemas.microsoft.com/office/drawing/2014/main" id="{5B4DE97E-BFEA-B154-A196-D308B56455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1" name="Cube 1480">
                      <a:extLst>
                        <a:ext uri="{FF2B5EF4-FFF2-40B4-BE49-F238E27FC236}">
                          <a16:creationId xmlns:a16="http://schemas.microsoft.com/office/drawing/2014/main" id="{E14B2E55-9B92-182B-00BE-559DA9C88D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2" name="Cube 1481">
                      <a:extLst>
                        <a:ext uri="{FF2B5EF4-FFF2-40B4-BE49-F238E27FC236}">
                          <a16:creationId xmlns:a16="http://schemas.microsoft.com/office/drawing/2014/main" id="{BC424677-3E2E-EE89-A29D-4B1A823F39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3" name="Cube 1482">
                      <a:extLst>
                        <a:ext uri="{FF2B5EF4-FFF2-40B4-BE49-F238E27FC236}">
                          <a16:creationId xmlns:a16="http://schemas.microsoft.com/office/drawing/2014/main" id="{8D19669E-1036-1FC5-DC54-64B23055D1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4" name="Cube 1483">
                      <a:extLst>
                        <a:ext uri="{FF2B5EF4-FFF2-40B4-BE49-F238E27FC236}">
                          <a16:creationId xmlns:a16="http://schemas.microsoft.com/office/drawing/2014/main" id="{98169D92-6332-3848-B34E-3B514EDB8C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grpSp>
          <p:nvGrpSpPr>
            <p:cNvPr id="1589" name="Group 1588">
              <a:extLst>
                <a:ext uri="{FF2B5EF4-FFF2-40B4-BE49-F238E27FC236}">
                  <a16:creationId xmlns:a16="http://schemas.microsoft.com/office/drawing/2014/main" id="{4736BEF7-3A80-9595-6AF6-5DFD1B1596AB}"/>
                </a:ext>
              </a:extLst>
            </p:cNvPr>
            <p:cNvGrpSpPr/>
            <p:nvPr/>
          </p:nvGrpSpPr>
          <p:grpSpPr>
            <a:xfrm>
              <a:off x="6032270" y="405363"/>
              <a:ext cx="400513" cy="914400"/>
              <a:chOff x="5053781" y="1818128"/>
              <a:chExt cx="400513" cy="914400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590" name="Cube 1589">
                <a:extLst>
                  <a:ext uri="{FF2B5EF4-FFF2-40B4-BE49-F238E27FC236}">
                    <a16:creationId xmlns:a16="http://schemas.microsoft.com/office/drawing/2014/main" id="{56E2FEDB-BEE3-980C-402E-BAAA81A50D4C}"/>
                  </a:ext>
                </a:extLst>
              </p:cNvPr>
              <p:cNvSpPr/>
              <p:nvPr/>
            </p:nvSpPr>
            <p:spPr>
              <a:xfrm>
                <a:off x="5061175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1" name="Cube 1590">
                <a:extLst>
                  <a:ext uri="{FF2B5EF4-FFF2-40B4-BE49-F238E27FC236}">
                    <a16:creationId xmlns:a16="http://schemas.microsoft.com/office/drawing/2014/main" id="{E4178148-4A5E-A75F-DDC9-A196B891B390}"/>
                  </a:ext>
                </a:extLst>
              </p:cNvPr>
              <p:cNvSpPr/>
              <p:nvPr/>
            </p:nvSpPr>
            <p:spPr>
              <a:xfrm>
                <a:off x="5231239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2" name="Cube 1591">
                <a:extLst>
                  <a:ext uri="{FF2B5EF4-FFF2-40B4-BE49-F238E27FC236}">
                    <a16:creationId xmlns:a16="http://schemas.microsoft.com/office/drawing/2014/main" id="{1D4315EE-9469-FFD4-D79B-BF03FCFF9212}"/>
                  </a:ext>
                </a:extLst>
              </p:cNvPr>
              <p:cNvSpPr/>
              <p:nvPr/>
            </p:nvSpPr>
            <p:spPr>
              <a:xfrm>
                <a:off x="5172086" y="239240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3" name="Cube 1592">
                <a:extLst>
                  <a:ext uri="{FF2B5EF4-FFF2-40B4-BE49-F238E27FC236}">
                    <a16:creationId xmlns:a16="http://schemas.microsoft.com/office/drawing/2014/main" id="{817F35D4-1728-CFD2-F2B1-03735E62CEAD}"/>
                  </a:ext>
                </a:extLst>
              </p:cNvPr>
              <p:cNvSpPr/>
              <p:nvPr/>
            </p:nvSpPr>
            <p:spPr>
              <a:xfrm>
                <a:off x="5112933" y="245155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4" name="Cube 1593">
                <a:extLst>
                  <a:ext uri="{FF2B5EF4-FFF2-40B4-BE49-F238E27FC236}">
                    <a16:creationId xmlns:a16="http://schemas.microsoft.com/office/drawing/2014/main" id="{0E25E425-6A5D-6235-3BB6-B3E45FBE254F}"/>
                  </a:ext>
                </a:extLst>
              </p:cNvPr>
              <p:cNvSpPr/>
              <p:nvPr/>
            </p:nvSpPr>
            <p:spPr>
              <a:xfrm>
                <a:off x="5053781" y="251070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5" name="Cube 1594">
                <a:extLst>
                  <a:ext uri="{FF2B5EF4-FFF2-40B4-BE49-F238E27FC236}">
                    <a16:creationId xmlns:a16="http://schemas.microsoft.com/office/drawing/2014/main" id="{B8AFFABF-2FDA-B2ED-3222-6657D627C8BA}"/>
                  </a:ext>
                </a:extLst>
              </p:cNvPr>
              <p:cNvSpPr/>
              <p:nvPr/>
            </p:nvSpPr>
            <p:spPr>
              <a:xfrm>
                <a:off x="5061586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6" name="Cube 1595">
                <a:extLst>
                  <a:ext uri="{FF2B5EF4-FFF2-40B4-BE49-F238E27FC236}">
                    <a16:creationId xmlns:a16="http://schemas.microsoft.com/office/drawing/2014/main" id="{97296834-0CBB-2382-C767-94F4CF03547E}"/>
                  </a:ext>
                </a:extLst>
              </p:cNvPr>
              <p:cNvSpPr/>
              <p:nvPr/>
            </p:nvSpPr>
            <p:spPr>
              <a:xfrm>
                <a:off x="5231650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7" name="Cube 1596">
                <a:extLst>
                  <a:ext uri="{FF2B5EF4-FFF2-40B4-BE49-F238E27FC236}">
                    <a16:creationId xmlns:a16="http://schemas.microsoft.com/office/drawing/2014/main" id="{40C5E9C8-B76D-BCD4-9C72-A5E26D6348A2}"/>
                  </a:ext>
                </a:extLst>
              </p:cNvPr>
              <p:cNvSpPr/>
              <p:nvPr/>
            </p:nvSpPr>
            <p:spPr>
              <a:xfrm>
                <a:off x="5172497" y="222069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8" name="Cube 1597">
                <a:extLst>
                  <a:ext uri="{FF2B5EF4-FFF2-40B4-BE49-F238E27FC236}">
                    <a16:creationId xmlns:a16="http://schemas.microsoft.com/office/drawing/2014/main" id="{1F3A3A67-35D4-9E61-4BFD-7D18AE4B7F96}"/>
                  </a:ext>
                </a:extLst>
              </p:cNvPr>
              <p:cNvSpPr/>
              <p:nvPr/>
            </p:nvSpPr>
            <p:spPr>
              <a:xfrm>
                <a:off x="5113344" y="2279847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9" name="Cube 1598">
                <a:extLst>
                  <a:ext uri="{FF2B5EF4-FFF2-40B4-BE49-F238E27FC236}">
                    <a16:creationId xmlns:a16="http://schemas.microsoft.com/office/drawing/2014/main" id="{2373CCB6-889B-73E6-6C64-CB22A83B4441}"/>
                  </a:ext>
                </a:extLst>
              </p:cNvPr>
              <p:cNvSpPr/>
              <p:nvPr/>
            </p:nvSpPr>
            <p:spPr>
              <a:xfrm>
                <a:off x="5054192" y="233900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0" name="Cube 1599">
                <a:extLst>
                  <a:ext uri="{FF2B5EF4-FFF2-40B4-BE49-F238E27FC236}">
                    <a16:creationId xmlns:a16="http://schemas.microsoft.com/office/drawing/2014/main" id="{1F473735-7D6B-C7DA-A2DA-08E8D8EE02D6}"/>
                  </a:ext>
                </a:extLst>
              </p:cNvPr>
              <p:cNvSpPr/>
              <p:nvPr/>
            </p:nvSpPr>
            <p:spPr>
              <a:xfrm>
                <a:off x="5061997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1" name="Cube 1600">
                <a:extLst>
                  <a:ext uri="{FF2B5EF4-FFF2-40B4-BE49-F238E27FC236}">
                    <a16:creationId xmlns:a16="http://schemas.microsoft.com/office/drawing/2014/main" id="{6BDE3ECF-B728-6ED2-8ABE-97F46278449C}"/>
                  </a:ext>
                </a:extLst>
              </p:cNvPr>
              <p:cNvSpPr/>
              <p:nvPr/>
            </p:nvSpPr>
            <p:spPr>
              <a:xfrm>
                <a:off x="5232061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2" name="Cube 1601">
                <a:extLst>
                  <a:ext uri="{FF2B5EF4-FFF2-40B4-BE49-F238E27FC236}">
                    <a16:creationId xmlns:a16="http://schemas.microsoft.com/office/drawing/2014/main" id="{2DEAB5BC-D5A4-AEFF-4919-AA2D07B3A757}"/>
                  </a:ext>
                </a:extLst>
              </p:cNvPr>
              <p:cNvSpPr/>
              <p:nvPr/>
            </p:nvSpPr>
            <p:spPr>
              <a:xfrm>
                <a:off x="5172908" y="204898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3" name="Cube 1602">
                <a:extLst>
                  <a:ext uri="{FF2B5EF4-FFF2-40B4-BE49-F238E27FC236}">
                    <a16:creationId xmlns:a16="http://schemas.microsoft.com/office/drawing/2014/main" id="{775BC739-BC50-BB8E-1DAF-20AADEDE6396}"/>
                  </a:ext>
                </a:extLst>
              </p:cNvPr>
              <p:cNvSpPr/>
              <p:nvPr/>
            </p:nvSpPr>
            <p:spPr>
              <a:xfrm>
                <a:off x="5113755" y="210814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4" name="Cube 1603">
                <a:extLst>
                  <a:ext uri="{FF2B5EF4-FFF2-40B4-BE49-F238E27FC236}">
                    <a16:creationId xmlns:a16="http://schemas.microsoft.com/office/drawing/2014/main" id="{3E334AA5-4A83-004D-2531-57A8724D43A3}"/>
                  </a:ext>
                </a:extLst>
              </p:cNvPr>
              <p:cNvSpPr/>
              <p:nvPr/>
            </p:nvSpPr>
            <p:spPr>
              <a:xfrm>
                <a:off x="5054603" y="216729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5" name="Cube 1604">
                <a:extLst>
                  <a:ext uri="{FF2B5EF4-FFF2-40B4-BE49-F238E27FC236}">
                    <a16:creationId xmlns:a16="http://schemas.microsoft.com/office/drawing/2014/main" id="{0DEC2EC4-7ADE-2EE6-D1E2-995611DC3C51}"/>
                  </a:ext>
                </a:extLst>
              </p:cNvPr>
              <p:cNvSpPr/>
              <p:nvPr/>
            </p:nvSpPr>
            <p:spPr>
              <a:xfrm>
                <a:off x="5232471" y="181812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6" name="Cube 1605">
                <a:extLst>
                  <a:ext uri="{FF2B5EF4-FFF2-40B4-BE49-F238E27FC236}">
                    <a16:creationId xmlns:a16="http://schemas.microsoft.com/office/drawing/2014/main" id="{021527EE-2F3B-B3A2-310E-BC64AED4E0D6}"/>
                  </a:ext>
                </a:extLst>
              </p:cNvPr>
              <p:cNvSpPr/>
              <p:nvPr/>
            </p:nvSpPr>
            <p:spPr>
              <a:xfrm>
                <a:off x="5173318" y="187728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7" name="Cube 1606">
                <a:extLst>
                  <a:ext uri="{FF2B5EF4-FFF2-40B4-BE49-F238E27FC236}">
                    <a16:creationId xmlns:a16="http://schemas.microsoft.com/office/drawing/2014/main" id="{C712D078-8E19-7C9D-421E-06ECA7EC09EB}"/>
                  </a:ext>
                </a:extLst>
              </p:cNvPr>
              <p:cNvSpPr/>
              <p:nvPr/>
            </p:nvSpPr>
            <p:spPr>
              <a:xfrm>
                <a:off x="5114165" y="193643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8" name="Cube 1607">
                <a:extLst>
                  <a:ext uri="{FF2B5EF4-FFF2-40B4-BE49-F238E27FC236}">
                    <a16:creationId xmlns:a16="http://schemas.microsoft.com/office/drawing/2014/main" id="{52EB08FD-23F5-E0D6-A850-13ED5D7097E9}"/>
                  </a:ext>
                </a:extLst>
              </p:cNvPr>
              <p:cNvSpPr/>
              <p:nvPr/>
            </p:nvSpPr>
            <p:spPr>
              <a:xfrm>
                <a:off x="5055013" y="199558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09" name="Group 1608">
              <a:extLst>
                <a:ext uri="{FF2B5EF4-FFF2-40B4-BE49-F238E27FC236}">
                  <a16:creationId xmlns:a16="http://schemas.microsoft.com/office/drawing/2014/main" id="{F05D966C-B46F-5E31-ACEE-EDEC4B895EF5}"/>
                </a:ext>
              </a:extLst>
            </p:cNvPr>
            <p:cNvGrpSpPr/>
            <p:nvPr/>
          </p:nvGrpSpPr>
          <p:grpSpPr>
            <a:xfrm>
              <a:off x="6026483" y="1378000"/>
              <a:ext cx="400513" cy="914400"/>
              <a:chOff x="5053781" y="1818128"/>
              <a:chExt cx="400513" cy="914400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610" name="Cube 1609">
                <a:extLst>
                  <a:ext uri="{FF2B5EF4-FFF2-40B4-BE49-F238E27FC236}">
                    <a16:creationId xmlns:a16="http://schemas.microsoft.com/office/drawing/2014/main" id="{CE9ACC40-A8E9-DE2F-4711-FA9475BFFE1B}"/>
                  </a:ext>
                </a:extLst>
              </p:cNvPr>
              <p:cNvSpPr/>
              <p:nvPr/>
            </p:nvSpPr>
            <p:spPr>
              <a:xfrm>
                <a:off x="5061175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1" name="Cube 1610">
                <a:extLst>
                  <a:ext uri="{FF2B5EF4-FFF2-40B4-BE49-F238E27FC236}">
                    <a16:creationId xmlns:a16="http://schemas.microsoft.com/office/drawing/2014/main" id="{972D06E1-4C19-D0E6-2012-6685E07CB56E}"/>
                  </a:ext>
                </a:extLst>
              </p:cNvPr>
              <p:cNvSpPr/>
              <p:nvPr/>
            </p:nvSpPr>
            <p:spPr>
              <a:xfrm>
                <a:off x="5231239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2" name="Cube 1611">
                <a:extLst>
                  <a:ext uri="{FF2B5EF4-FFF2-40B4-BE49-F238E27FC236}">
                    <a16:creationId xmlns:a16="http://schemas.microsoft.com/office/drawing/2014/main" id="{B63BB36B-9ECD-D9DE-FC07-921B5C785695}"/>
                  </a:ext>
                </a:extLst>
              </p:cNvPr>
              <p:cNvSpPr/>
              <p:nvPr/>
            </p:nvSpPr>
            <p:spPr>
              <a:xfrm>
                <a:off x="5172086" y="239240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3" name="Cube 1612">
                <a:extLst>
                  <a:ext uri="{FF2B5EF4-FFF2-40B4-BE49-F238E27FC236}">
                    <a16:creationId xmlns:a16="http://schemas.microsoft.com/office/drawing/2014/main" id="{6F55876C-13BB-593B-FA4E-43630FBA2175}"/>
                  </a:ext>
                </a:extLst>
              </p:cNvPr>
              <p:cNvSpPr/>
              <p:nvPr/>
            </p:nvSpPr>
            <p:spPr>
              <a:xfrm>
                <a:off x="5112933" y="245155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4" name="Cube 1613">
                <a:extLst>
                  <a:ext uri="{FF2B5EF4-FFF2-40B4-BE49-F238E27FC236}">
                    <a16:creationId xmlns:a16="http://schemas.microsoft.com/office/drawing/2014/main" id="{39A90852-8F6E-1A95-9F6B-989429DEE42A}"/>
                  </a:ext>
                </a:extLst>
              </p:cNvPr>
              <p:cNvSpPr/>
              <p:nvPr/>
            </p:nvSpPr>
            <p:spPr>
              <a:xfrm>
                <a:off x="5053781" y="251070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5" name="Cube 1614">
                <a:extLst>
                  <a:ext uri="{FF2B5EF4-FFF2-40B4-BE49-F238E27FC236}">
                    <a16:creationId xmlns:a16="http://schemas.microsoft.com/office/drawing/2014/main" id="{EB5529E4-72CB-D560-0E46-59E0899215D8}"/>
                  </a:ext>
                </a:extLst>
              </p:cNvPr>
              <p:cNvSpPr/>
              <p:nvPr/>
            </p:nvSpPr>
            <p:spPr>
              <a:xfrm>
                <a:off x="5061586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6" name="Cube 1615">
                <a:extLst>
                  <a:ext uri="{FF2B5EF4-FFF2-40B4-BE49-F238E27FC236}">
                    <a16:creationId xmlns:a16="http://schemas.microsoft.com/office/drawing/2014/main" id="{C8058159-51F7-2168-50FD-DD05EF83CE85}"/>
                  </a:ext>
                </a:extLst>
              </p:cNvPr>
              <p:cNvSpPr/>
              <p:nvPr/>
            </p:nvSpPr>
            <p:spPr>
              <a:xfrm>
                <a:off x="5231650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7" name="Cube 1616">
                <a:extLst>
                  <a:ext uri="{FF2B5EF4-FFF2-40B4-BE49-F238E27FC236}">
                    <a16:creationId xmlns:a16="http://schemas.microsoft.com/office/drawing/2014/main" id="{4C880451-BB25-7373-81E2-41FE8B27E857}"/>
                  </a:ext>
                </a:extLst>
              </p:cNvPr>
              <p:cNvSpPr/>
              <p:nvPr/>
            </p:nvSpPr>
            <p:spPr>
              <a:xfrm>
                <a:off x="5172497" y="222069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8" name="Cube 1617">
                <a:extLst>
                  <a:ext uri="{FF2B5EF4-FFF2-40B4-BE49-F238E27FC236}">
                    <a16:creationId xmlns:a16="http://schemas.microsoft.com/office/drawing/2014/main" id="{2869AC8F-F1EA-A2E2-BBFB-34EB6EA4FA95}"/>
                  </a:ext>
                </a:extLst>
              </p:cNvPr>
              <p:cNvSpPr/>
              <p:nvPr/>
            </p:nvSpPr>
            <p:spPr>
              <a:xfrm>
                <a:off x="5113344" y="2279847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9" name="Cube 1618">
                <a:extLst>
                  <a:ext uri="{FF2B5EF4-FFF2-40B4-BE49-F238E27FC236}">
                    <a16:creationId xmlns:a16="http://schemas.microsoft.com/office/drawing/2014/main" id="{9A9F8950-8B2F-F167-27C9-CFC185A9209D}"/>
                  </a:ext>
                </a:extLst>
              </p:cNvPr>
              <p:cNvSpPr/>
              <p:nvPr/>
            </p:nvSpPr>
            <p:spPr>
              <a:xfrm>
                <a:off x="5054192" y="233900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0" name="Cube 1619">
                <a:extLst>
                  <a:ext uri="{FF2B5EF4-FFF2-40B4-BE49-F238E27FC236}">
                    <a16:creationId xmlns:a16="http://schemas.microsoft.com/office/drawing/2014/main" id="{D5E766F9-76C4-AB31-397A-03E3476AF747}"/>
                  </a:ext>
                </a:extLst>
              </p:cNvPr>
              <p:cNvSpPr/>
              <p:nvPr/>
            </p:nvSpPr>
            <p:spPr>
              <a:xfrm>
                <a:off x="5061997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1" name="Cube 1620">
                <a:extLst>
                  <a:ext uri="{FF2B5EF4-FFF2-40B4-BE49-F238E27FC236}">
                    <a16:creationId xmlns:a16="http://schemas.microsoft.com/office/drawing/2014/main" id="{817CD91C-0974-4874-39E5-C11DDC88DE3A}"/>
                  </a:ext>
                </a:extLst>
              </p:cNvPr>
              <p:cNvSpPr/>
              <p:nvPr/>
            </p:nvSpPr>
            <p:spPr>
              <a:xfrm>
                <a:off x="5232061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2" name="Cube 1621">
                <a:extLst>
                  <a:ext uri="{FF2B5EF4-FFF2-40B4-BE49-F238E27FC236}">
                    <a16:creationId xmlns:a16="http://schemas.microsoft.com/office/drawing/2014/main" id="{AD15A9BF-5CF1-F787-29FB-CD61E30DDAA4}"/>
                  </a:ext>
                </a:extLst>
              </p:cNvPr>
              <p:cNvSpPr/>
              <p:nvPr/>
            </p:nvSpPr>
            <p:spPr>
              <a:xfrm>
                <a:off x="5172908" y="204898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3" name="Cube 1622">
                <a:extLst>
                  <a:ext uri="{FF2B5EF4-FFF2-40B4-BE49-F238E27FC236}">
                    <a16:creationId xmlns:a16="http://schemas.microsoft.com/office/drawing/2014/main" id="{E7C14B15-C876-F66A-014E-C9D59BAB5874}"/>
                  </a:ext>
                </a:extLst>
              </p:cNvPr>
              <p:cNvSpPr/>
              <p:nvPr/>
            </p:nvSpPr>
            <p:spPr>
              <a:xfrm>
                <a:off x="5113755" y="210814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4" name="Cube 1623">
                <a:extLst>
                  <a:ext uri="{FF2B5EF4-FFF2-40B4-BE49-F238E27FC236}">
                    <a16:creationId xmlns:a16="http://schemas.microsoft.com/office/drawing/2014/main" id="{5B5D1722-29B3-1A88-5A95-0F8537F47710}"/>
                  </a:ext>
                </a:extLst>
              </p:cNvPr>
              <p:cNvSpPr/>
              <p:nvPr/>
            </p:nvSpPr>
            <p:spPr>
              <a:xfrm>
                <a:off x="5054603" y="216729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5" name="Cube 1624">
                <a:extLst>
                  <a:ext uri="{FF2B5EF4-FFF2-40B4-BE49-F238E27FC236}">
                    <a16:creationId xmlns:a16="http://schemas.microsoft.com/office/drawing/2014/main" id="{75A35FE0-1A4B-7BB6-C0C3-78DCB7E43F24}"/>
                  </a:ext>
                </a:extLst>
              </p:cNvPr>
              <p:cNvSpPr/>
              <p:nvPr/>
            </p:nvSpPr>
            <p:spPr>
              <a:xfrm>
                <a:off x="5232471" y="181812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6" name="Cube 1625">
                <a:extLst>
                  <a:ext uri="{FF2B5EF4-FFF2-40B4-BE49-F238E27FC236}">
                    <a16:creationId xmlns:a16="http://schemas.microsoft.com/office/drawing/2014/main" id="{B9655D0C-F294-2EBF-30DB-D63C46E8CECF}"/>
                  </a:ext>
                </a:extLst>
              </p:cNvPr>
              <p:cNvSpPr/>
              <p:nvPr/>
            </p:nvSpPr>
            <p:spPr>
              <a:xfrm>
                <a:off x="5173318" y="187728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7" name="Cube 1626">
                <a:extLst>
                  <a:ext uri="{FF2B5EF4-FFF2-40B4-BE49-F238E27FC236}">
                    <a16:creationId xmlns:a16="http://schemas.microsoft.com/office/drawing/2014/main" id="{E4E770D4-A13F-1A2F-31ED-730F9948484A}"/>
                  </a:ext>
                </a:extLst>
              </p:cNvPr>
              <p:cNvSpPr/>
              <p:nvPr/>
            </p:nvSpPr>
            <p:spPr>
              <a:xfrm>
                <a:off x="5114165" y="193643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8" name="Cube 1627">
                <a:extLst>
                  <a:ext uri="{FF2B5EF4-FFF2-40B4-BE49-F238E27FC236}">
                    <a16:creationId xmlns:a16="http://schemas.microsoft.com/office/drawing/2014/main" id="{AF4B99BC-32BA-6E6F-D423-FAC76BC8A071}"/>
                  </a:ext>
                </a:extLst>
              </p:cNvPr>
              <p:cNvSpPr/>
              <p:nvPr/>
            </p:nvSpPr>
            <p:spPr>
              <a:xfrm>
                <a:off x="5055013" y="199558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29" name="Group 1628">
              <a:extLst>
                <a:ext uri="{FF2B5EF4-FFF2-40B4-BE49-F238E27FC236}">
                  <a16:creationId xmlns:a16="http://schemas.microsoft.com/office/drawing/2014/main" id="{CCDC2543-BAA8-1DFD-B374-812AE6021532}"/>
                </a:ext>
              </a:extLst>
            </p:cNvPr>
            <p:cNvGrpSpPr/>
            <p:nvPr/>
          </p:nvGrpSpPr>
          <p:grpSpPr>
            <a:xfrm>
              <a:off x="6022303" y="2355155"/>
              <a:ext cx="400513" cy="914400"/>
              <a:chOff x="5053781" y="1818128"/>
              <a:chExt cx="400513" cy="914400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630" name="Cube 1629">
                <a:extLst>
                  <a:ext uri="{FF2B5EF4-FFF2-40B4-BE49-F238E27FC236}">
                    <a16:creationId xmlns:a16="http://schemas.microsoft.com/office/drawing/2014/main" id="{C0EDD36F-3C37-6B92-7CE4-1DAB8505127E}"/>
                  </a:ext>
                </a:extLst>
              </p:cNvPr>
              <p:cNvSpPr/>
              <p:nvPr/>
            </p:nvSpPr>
            <p:spPr>
              <a:xfrm>
                <a:off x="5061175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1" name="Cube 1630">
                <a:extLst>
                  <a:ext uri="{FF2B5EF4-FFF2-40B4-BE49-F238E27FC236}">
                    <a16:creationId xmlns:a16="http://schemas.microsoft.com/office/drawing/2014/main" id="{99C6C015-49FD-B947-AAE5-AC33A81AD975}"/>
                  </a:ext>
                </a:extLst>
              </p:cNvPr>
              <p:cNvSpPr/>
              <p:nvPr/>
            </p:nvSpPr>
            <p:spPr>
              <a:xfrm>
                <a:off x="5231239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2" name="Cube 1631">
                <a:extLst>
                  <a:ext uri="{FF2B5EF4-FFF2-40B4-BE49-F238E27FC236}">
                    <a16:creationId xmlns:a16="http://schemas.microsoft.com/office/drawing/2014/main" id="{92E91780-B920-040F-EA53-293E65F1DA3D}"/>
                  </a:ext>
                </a:extLst>
              </p:cNvPr>
              <p:cNvSpPr/>
              <p:nvPr/>
            </p:nvSpPr>
            <p:spPr>
              <a:xfrm>
                <a:off x="5172086" y="239240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3" name="Cube 1632">
                <a:extLst>
                  <a:ext uri="{FF2B5EF4-FFF2-40B4-BE49-F238E27FC236}">
                    <a16:creationId xmlns:a16="http://schemas.microsoft.com/office/drawing/2014/main" id="{96CA5D24-44E9-FF86-DB29-96582DE6E181}"/>
                  </a:ext>
                </a:extLst>
              </p:cNvPr>
              <p:cNvSpPr/>
              <p:nvPr/>
            </p:nvSpPr>
            <p:spPr>
              <a:xfrm>
                <a:off x="5112933" y="245155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4" name="Cube 1633">
                <a:extLst>
                  <a:ext uri="{FF2B5EF4-FFF2-40B4-BE49-F238E27FC236}">
                    <a16:creationId xmlns:a16="http://schemas.microsoft.com/office/drawing/2014/main" id="{45963A72-519A-2B89-A6D9-47F5FFF2741C}"/>
                  </a:ext>
                </a:extLst>
              </p:cNvPr>
              <p:cNvSpPr/>
              <p:nvPr/>
            </p:nvSpPr>
            <p:spPr>
              <a:xfrm>
                <a:off x="5053781" y="251070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5" name="Cube 1634">
                <a:extLst>
                  <a:ext uri="{FF2B5EF4-FFF2-40B4-BE49-F238E27FC236}">
                    <a16:creationId xmlns:a16="http://schemas.microsoft.com/office/drawing/2014/main" id="{48C7AB51-6662-5ADA-EE24-63F541A62298}"/>
                  </a:ext>
                </a:extLst>
              </p:cNvPr>
              <p:cNvSpPr/>
              <p:nvPr/>
            </p:nvSpPr>
            <p:spPr>
              <a:xfrm>
                <a:off x="5061586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6" name="Cube 1635">
                <a:extLst>
                  <a:ext uri="{FF2B5EF4-FFF2-40B4-BE49-F238E27FC236}">
                    <a16:creationId xmlns:a16="http://schemas.microsoft.com/office/drawing/2014/main" id="{5B936931-BA34-E72B-F2E5-A3AE48D56F6C}"/>
                  </a:ext>
                </a:extLst>
              </p:cNvPr>
              <p:cNvSpPr/>
              <p:nvPr/>
            </p:nvSpPr>
            <p:spPr>
              <a:xfrm>
                <a:off x="5231650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7" name="Cube 1636">
                <a:extLst>
                  <a:ext uri="{FF2B5EF4-FFF2-40B4-BE49-F238E27FC236}">
                    <a16:creationId xmlns:a16="http://schemas.microsoft.com/office/drawing/2014/main" id="{20B45001-4308-9B65-93EA-150B1B806FD5}"/>
                  </a:ext>
                </a:extLst>
              </p:cNvPr>
              <p:cNvSpPr/>
              <p:nvPr/>
            </p:nvSpPr>
            <p:spPr>
              <a:xfrm>
                <a:off x="5172497" y="222069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8" name="Cube 1637">
                <a:extLst>
                  <a:ext uri="{FF2B5EF4-FFF2-40B4-BE49-F238E27FC236}">
                    <a16:creationId xmlns:a16="http://schemas.microsoft.com/office/drawing/2014/main" id="{177CA051-2857-B849-1906-65540DF855C6}"/>
                  </a:ext>
                </a:extLst>
              </p:cNvPr>
              <p:cNvSpPr/>
              <p:nvPr/>
            </p:nvSpPr>
            <p:spPr>
              <a:xfrm>
                <a:off x="5113344" y="2279847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9" name="Cube 1638">
                <a:extLst>
                  <a:ext uri="{FF2B5EF4-FFF2-40B4-BE49-F238E27FC236}">
                    <a16:creationId xmlns:a16="http://schemas.microsoft.com/office/drawing/2014/main" id="{6F2F65C8-5D88-B4A1-CBAB-C96790AEA9E6}"/>
                  </a:ext>
                </a:extLst>
              </p:cNvPr>
              <p:cNvSpPr/>
              <p:nvPr/>
            </p:nvSpPr>
            <p:spPr>
              <a:xfrm>
                <a:off x="5054192" y="233900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0" name="Cube 1639">
                <a:extLst>
                  <a:ext uri="{FF2B5EF4-FFF2-40B4-BE49-F238E27FC236}">
                    <a16:creationId xmlns:a16="http://schemas.microsoft.com/office/drawing/2014/main" id="{87497E15-25DE-96B4-377C-F2AB0D952A4A}"/>
                  </a:ext>
                </a:extLst>
              </p:cNvPr>
              <p:cNvSpPr/>
              <p:nvPr/>
            </p:nvSpPr>
            <p:spPr>
              <a:xfrm>
                <a:off x="5061997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1" name="Cube 1640">
                <a:extLst>
                  <a:ext uri="{FF2B5EF4-FFF2-40B4-BE49-F238E27FC236}">
                    <a16:creationId xmlns:a16="http://schemas.microsoft.com/office/drawing/2014/main" id="{05860305-DDD7-DA10-3EBF-B63CD459B064}"/>
                  </a:ext>
                </a:extLst>
              </p:cNvPr>
              <p:cNvSpPr/>
              <p:nvPr/>
            </p:nvSpPr>
            <p:spPr>
              <a:xfrm>
                <a:off x="5232061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2" name="Cube 1641">
                <a:extLst>
                  <a:ext uri="{FF2B5EF4-FFF2-40B4-BE49-F238E27FC236}">
                    <a16:creationId xmlns:a16="http://schemas.microsoft.com/office/drawing/2014/main" id="{014BFF91-3BD0-E15A-5E02-0DB69A01FA19}"/>
                  </a:ext>
                </a:extLst>
              </p:cNvPr>
              <p:cNvSpPr/>
              <p:nvPr/>
            </p:nvSpPr>
            <p:spPr>
              <a:xfrm>
                <a:off x="5172908" y="204898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3" name="Cube 1642">
                <a:extLst>
                  <a:ext uri="{FF2B5EF4-FFF2-40B4-BE49-F238E27FC236}">
                    <a16:creationId xmlns:a16="http://schemas.microsoft.com/office/drawing/2014/main" id="{702D7882-E03C-7D2F-ACBF-0FF9DD56E856}"/>
                  </a:ext>
                </a:extLst>
              </p:cNvPr>
              <p:cNvSpPr/>
              <p:nvPr/>
            </p:nvSpPr>
            <p:spPr>
              <a:xfrm>
                <a:off x="5113755" y="210814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4" name="Cube 1643">
                <a:extLst>
                  <a:ext uri="{FF2B5EF4-FFF2-40B4-BE49-F238E27FC236}">
                    <a16:creationId xmlns:a16="http://schemas.microsoft.com/office/drawing/2014/main" id="{097DAE1D-23F5-E9E9-7F98-9C681E43B10C}"/>
                  </a:ext>
                </a:extLst>
              </p:cNvPr>
              <p:cNvSpPr/>
              <p:nvPr/>
            </p:nvSpPr>
            <p:spPr>
              <a:xfrm>
                <a:off x="5054603" y="216729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5" name="Cube 1644">
                <a:extLst>
                  <a:ext uri="{FF2B5EF4-FFF2-40B4-BE49-F238E27FC236}">
                    <a16:creationId xmlns:a16="http://schemas.microsoft.com/office/drawing/2014/main" id="{0A00FB9A-DB06-3738-BF9B-FE58E8385916}"/>
                  </a:ext>
                </a:extLst>
              </p:cNvPr>
              <p:cNvSpPr/>
              <p:nvPr/>
            </p:nvSpPr>
            <p:spPr>
              <a:xfrm>
                <a:off x="5232471" y="181812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6" name="Cube 1645">
                <a:extLst>
                  <a:ext uri="{FF2B5EF4-FFF2-40B4-BE49-F238E27FC236}">
                    <a16:creationId xmlns:a16="http://schemas.microsoft.com/office/drawing/2014/main" id="{479816AA-5299-A9DD-F473-6C9FA3F15DCC}"/>
                  </a:ext>
                </a:extLst>
              </p:cNvPr>
              <p:cNvSpPr/>
              <p:nvPr/>
            </p:nvSpPr>
            <p:spPr>
              <a:xfrm>
                <a:off x="5173318" y="187728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7" name="Cube 1646">
                <a:extLst>
                  <a:ext uri="{FF2B5EF4-FFF2-40B4-BE49-F238E27FC236}">
                    <a16:creationId xmlns:a16="http://schemas.microsoft.com/office/drawing/2014/main" id="{D7B186BC-DFE4-9191-66B7-0D6396FA6666}"/>
                  </a:ext>
                </a:extLst>
              </p:cNvPr>
              <p:cNvSpPr/>
              <p:nvPr/>
            </p:nvSpPr>
            <p:spPr>
              <a:xfrm>
                <a:off x="5114165" y="193643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8" name="Cube 1647">
                <a:extLst>
                  <a:ext uri="{FF2B5EF4-FFF2-40B4-BE49-F238E27FC236}">
                    <a16:creationId xmlns:a16="http://schemas.microsoft.com/office/drawing/2014/main" id="{BD8C9313-5491-FB49-E0FE-57013FEEDED8}"/>
                  </a:ext>
                </a:extLst>
              </p:cNvPr>
              <p:cNvSpPr/>
              <p:nvPr/>
            </p:nvSpPr>
            <p:spPr>
              <a:xfrm>
                <a:off x="5055013" y="199558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49" name="Group 1648">
              <a:extLst>
                <a:ext uri="{FF2B5EF4-FFF2-40B4-BE49-F238E27FC236}">
                  <a16:creationId xmlns:a16="http://schemas.microsoft.com/office/drawing/2014/main" id="{1E759F8C-E763-6F1D-6895-CEE1726F76B7}"/>
                </a:ext>
              </a:extLst>
            </p:cNvPr>
            <p:cNvGrpSpPr/>
            <p:nvPr/>
          </p:nvGrpSpPr>
          <p:grpSpPr>
            <a:xfrm>
              <a:off x="6015319" y="3335958"/>
              <a:ext cx="400513" cy="914400"/>
              <a:chOff x="5053781" y="1818128"/>
              <a:chExt cx="400513" cy="914400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650" name="Cube 1649">
                <a:extLst>
                  <a:ext uri="{FF2B5EF4-FFF2-40B4-BE49-F238E27FC236}">
                    <a16:creationId xmlns:a16="http://schemas.microsoft.com/office/drawing/2014/main" id="{03B51600-25FF-46CA-C565-8E3C07D73279}"/>
                  </a:ext>
                </a:extLst>
              </p:cNvPr>
              <p:cNvSpPr/>
              <p:nvPr/>
            </p:nvSpPr>
            <p:spPr>
              <a:xfrm>
                <a:off x="5061175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1" name="Cube 1650">
                <a:extLst>
                  <a:ext uri="{FF2B5EF4-FFF2-40B4-BE49-F238E27FC236}">
                    <a16:creationId xmlns:a16="http://schemas.microsoft.com/office/drawing/2014/main" id="{C70F1FB1-4CA5-BEFA-43BA-12EDCB828F7B}"/>
                  </a:ext>
                </a:extLst>
              </p:cNvPr>
              <p:cNvSpPr/>
              <p:nvPr/>
            </p:nvSpPr>
            <p:spPr>
              <a:xfrm>
                <a:off x="5231239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2" name="Cube 1651">
                <a:extLst>
                  <a:ext uri="{FF2B5EF4-FFF2-40B4-BE49-F238E27FC236}">
                    <a16:creationId xmlns:a16="http://schemas.microsoft.com/office/drawing/2014/main" id="{E938AC2C-ADA1-5E85-4B99-CB7EF85B8BAC}"/>
                  </a:ext>
                </a:extLst>
              </p:cNvPr>
              <p:cNvSpPr/>
              <p:nvPr/>
            </p:nvSpPr>
            <p:spPr>
              <a:xfrm>
                <a:off x="5172086" y="239240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3" name="Cube 1652">
                <a:extLst>
                  <a:ext uri="{FF2B5EF4-FFF2-40B4-BE49-F238E27FC236}">
                    <a16:creationId xmlns:a16="http://schemas.microsoft.com/office/drawing/2014/main" id="{F900760D-8F76-0960-8C2E-CC7E8F27AECC}"/>
                  </a:ext>
                </a:extLst>
              </p:cNvPr>
              <p:cNvSpPr/>
              <p:nvPr/>
            </p:nvSpPr>
            <p:spPr>
              <a:xfrm>
                <a:off x="5112933" y="245155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4" name="Cube 1653">
                <a:extLst>
                  <a:ext uri="{FF2B5EF4-FFF2-40B4-BE49-F238E27FC236}">
                    <a16:creationId xmlns:a16="http://schemas.microsoft.com/office/drawing/2014/main" id="{BD6C0C90-21AA-952C-3DDB-6C4BA163A23F}"/>
                  </a:ext>
                </a:extLst>
              </p:cNvPr>
              <p:cNvSpPr/>
              <p:nvPr/>
            </p:nvSpPr>
            <p:spPr>
              <a:xfrm>
                <a:off x="5053781" y="251070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5" name="Cube 1654">
                <a:extLst>
                  <a:ext uri="{FF2B5EF4-FFF2-40B4-BE49-F238E27FC236}">
                    <a16:creationId xmlns:a16="http://schemas.microsoft.com/office/drawing/2014/main" id="{E44B6A7A-3BF5-EAFD-4A3E-3CF4A80F5046}"/>
                  </a:ext>
                </a:extLst>
              </p:cNvPr>
              <p:cNvSpPr/>
              <p:nvPr/>
            </p:nvSpPr>
            <p:spPr>
              <a:xfrm>
                <a:off x="5061586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6" name="Cube 1655">
                <a:extLst>
                  <a:ext uri="{FF2B5EF4-FFF2-40B4-BE49-F238E27FC236}">
                    <a16:creationId xmlns:a16="http://schemas.microsoft.com/office/drawing/2014/main" id="{A5F79915-34BC-57F6-86AA-1345797BC43C}"/>
                  </a:ext>
                </a:extLst>
              </p:cNvPr>
              <p:cNvSpPr/>
              <p:nvPr/>
            </p:nvSpPr>
            <p:spPr>
              <a:xfrm>
                <a:off x="5231650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7" name="Cube 1656">
                <a:extLst>
                  <a:ext uri="{FF2B5EF4-FFF2-40B4-BE49-F238E27FC236}">
                    <a16:creationId xmlns:a16="http://schemas.microsoft.com/office/drawing/2014/main" id="{0A96BB70-C888-FA1E-72DF-67FB5A2D1538}"/>
                  </a:ext>
                </a:extLst>
              </p:cNvPr>
              <p:cNvSpPr/>
              <p:nvPr/>
            </p:nvSpPr>
            <p:spPr>
              <a:xfrm>
                <a:off x="5172497" y="222069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8" name="Cube 1657">
                <a:extLst>
                  <a:ext uri="{FF2B5EF4-FFF2-40B4-BE49-F238E27FC236}">
                    <a16:creationId xmlns:a16="http://schemas.microsoft.com/office/drawing/2014/main" id="{77E6D694-E80A-ADA8-6FE6-584415760C9B}"/>
                  </a:ext>
                </a:extLst>
              </p:cNvPr>
              <p:cNvSpPr/>
              <p:nvPr/>
            </p:nvSpPr>
            <p:spPr>
              <a:xfrm>
                <a:off x="5113344" y="2279847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9" name="Cube 1658">
                <a:extLst>
                  <a:ext uri="{FF2B5EF4-FFF2-40B4-BE49-F238E27FC236}">
                    <a16:creationId xmlns:a16="http://schemas.microsoft.com/office/drawing/2014/main" id="{4F8E41AF-846B-0FD0-AF19-B912E5032C1A}"/>
                  </a:ext>
                </a:extLst>
              </p:cNvPr>
              <p:cNvSpPr/>
              <p:nvPr/>
            </p:nvSpPr>
            <p:spPr>
              <a:xfrm>
                <a:off x="5054192" y="233900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0" name="Cube 1659">
                <a:extLst>
                  <a:ext uri="{FF2B5EF4-FFF2-40B4-BE49-F238E27FC236}">
                    <a16:creationId xmlns:a16="http://schemas.microsoft.com/office/drawing/2014/main" id="{D4BA38EF-F961-F43B-6B76-BE00416A4AA3}"/>
                  </a:ext>
                </a:extLst>
              </p:cNvPr>
              <p:cNvSpPr/>
              <p:nvPr/>
            </p:nvSpPr>
            <p:spPr>
              <a:xfrm>
                <a:off x="5061997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1" name="Cube 1660">
                <a:extLst>
                  <a:ext uri="{FF2B5EF4-FFF2-40B4-BE49-F238E27FC236}">
                    <a16:creationId xmlns:a16="http://schemas.microsoft.com/office/drawing/2014/main" id="{83936DFD-B900-0C74-B8EB-BFE7D1E751EB}"/>
                  </a:ext>
                </a:extLst>
              </p:cNvPr>
              <p:cNvSpPr/>
              <p:nvPr/>
            </p:nvSpPr>
            <p:spPr>
              <a:xfrm>
                <a:off x="5232061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2" name="Cube 1661">
                <a:extLst>
                  <a:ext uri="{FF2B5EF4-FFF2-40B4-BE49-F238E27FC236}">
                    <a16:creationId xmlns:a16="http://schemas.microsoft.com/office/drawing/2014/main" id="{FE9D584D-0D6C-5156-5CE8-F0B61765B4A5}"/>
                  </a:ext>
                </a:extLst>
              </p:cNvPr>
              <p:cNvSpPr/>
              <p:nvPr/>
            </p:nvSpPr>
            <p:spPr>
              <a:xfrm>
                <a:off x="5172908" y="204898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3" name="Cube 1662">
                <a:extLst>
                  <a:ext uri="{FF2B5EF4-FFF2-40B4-BE49-F238E27FC236}">
                    <a16:creationId xmlns:a16="http://schemas.microsoft.com/office/drawing/2014/main" id="{29CA2C40-7185-C4F6-9B64-C696CC445BDC}"/>
                  </a:ext>
                </a:extLst>
              </p:cNvPr>
              <p:cNvSpPr/>
              <p:nvPr/>
            </p:nvSpPr>
            <p:spPr>
              <a:xfrm>
                <a:off x="5113755" y="210814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4" name="Cube 1663">
                <a:extLst>
                  <a:ext uri="{FF2B5EF4-FFF2-40B4-BE49-F238E27FC236}">
                    <a16:creationId xmlns:a16="http://schemas.microsoft.com/office/drawing/2014/main" id="{40CC0C59-9022-1969-8956-6D3549C341FA}"/>
                  </a:ext>
                </a:extLst>
              </p:cNvPr>
              <p:cNvSpPr/>
              <p:nvPr/>
            </p:nvSpPr>
            <p:spPr>
              <a:xfrm>
                <a:off x="5054603" y="216729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5" name="Cube 1664">
                <a:extLst>
                  <a:ext uri="{FF2B5EF4-FFF2-40B4-BE49-F238E27FC236}">
                    <a16:creationId xmlns:a16="http://schemas.microsoft.com/office/drawing/2014/main" id="{F6E0F4F5-4D07-E632-BF1C-A7CA71468FA5}"/>
                  </a:ext>
                </a:extLst>
              </p:cNvPr>
              <p:cNvSpPr/>
              <p:nvPr/>
            </p:nvSpPr>
            <p:spPr>
              <a:xfrm>
                <a:off x="5232471" y="181812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6" name="Cube 1665">
                <a:extLst>
                  <a:ext uri="{FF2B5EF4-FFF2-40B4-BE49-F238E27FC236}">
                    <a16:creationId xmlns:a16="http://schemas.microsoft.com/office/drawing/2014/main" id="{C3797B79-9880-573B-439E-C51E2B9FE822}"/>
                  </a:ext>
                </a:extLst>
              </p:cNvPr>
              <p:cNvSpPr/>
              <p:nvPr/>
            </p:nvSpPr>
            <p:spPr>
              <a:xfrm>
                <a:off x="5173318" y="187728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7" name="Cube 1666">
                <a:extLst>
                  <a:ext uri="{FF2B5EF4-FFF2-40B4-BE49-F238E27FC236}">
                    <a16:creationId xmlns:a16="http://schemas.microsoft.com/office/drawing/2014/main" id="{86BE84B5-40E1-AE10-5E77-65BA58915696}"/>
                  </a:ext>
                </a:extLst>
              </p:cNvPr>
              <p:cNvSpPr/>
              <p:nvPr/>
            </p:nvSpPr>
            <p:spPr>
              <a:xfrm>
                <a:off x="5114165" y="193643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8" name="Cube 1667">
                <a:extLst>
                  <a:ext uri="{FF2B5EF4-FFF2-40B4-BE49-F238E27FC236}">
                    <a16:creationId xmlns:a16="http://schemas.microsoft.com/office/drawing/2014/main" id="{F0AC9921-0666-D0B1-0D54-D6D27745A4D5}"/>
                  </a:ext>
                </a:extLst>
              </p:cNvPr>
              <p:cNvSpPr/>
              <p:nvPr/>
            </p:nvSpPr>
            <p:spPr>
              <a:xfrm>
                <a:off x="5055013" y="199558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70" name="Curved Connector 1669">
              <a:extLst>
                <a:ext uri="{FF2B5EF4-FFF2-40B4-BE49-F238E27FC236}">
                  <a16:creationId xmlns:a16="http://schemas.microsoft.com/office/drawing/2014/main" id="{020FB150-5578-CAAE-2DF8-30D4C324DEFB}"/>
                </a:ext>
              </a:extLst>
            </p:cNvPr>
            <p:cNvCxnSpPr>
              <a:stCxn id="395" idx="4"/>
              <a:endCxn id="897" idx="0"/>
            </p:cNvCxnSpPr>
            <p:nvPr/>
          </p:nvCxnSpPr>
          <p:spPr>
            <a:xfrm>
              <a:off x="1506872" y="808222"/>
              <a:ext cx="1568238" cy="1191706"/>
            </a:xfrm>
            <a:prstGeom prst="curvedConnector2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1" name="Curved Connector 1670">
              <a:extLst>
                <a:ext uri="{FF2B5EF4-FFF2-40B4-BE49-F238E27FC236}">
                  <a16:creationId xmlns:a16="http://schemas.microsoft.com/office/drawing/2014/main" id="{92F9D61D-09D2-6198-1A65-73644CC3B8D4}"/>
                </a:ext>
              </a:extLst>
            </p:cNvPr>
            <p:cNvCxnSpPr>
              <a:cxnSpLocks/>
              <a:stCxn id="435" idx="4"/>
              <a:endCxn id="896" idx="0"/>
            </p:cNvCxnSpPr>
            <p:nvPr/>
          </p:nvCxnSpPr>
          <p:spPr>
            <a:xfrm>
              <a:off x="1562739" y="1725907"/>
              <a:ext cx="1342307" cy="274021"/>
            </a:xfrm>
            <a:prstGeom prst="curvedConnector2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6" name="Curved Connector 1685">
              <a:extLst>
                <a:ext uri="{FF2B5EF4-FFF2-40B4-BE49-F238E27FC236}">
                  <a16:creationId xmlns:a16="http://schemas.microsoft.com/office/drawing/2014/main" id="{57A519FA-FF6B-D443-2595-7482404C4F79}"/>
                </a:ext>
              </a:extLst>
            </p:cNvPr>
            <p:cNvCxnSpPr>
              <a:cxnSpLocks/>
              <a:stCxn id="786" idx="1"/>
              <a:endCxn id="925" idx="1"/>
            </p:cNvCxnSpPr>
            <p:nvPr/>
          </p:nvCxnSpPr>
          <p:spPr>
            <a:xfrm rot="5400000" flipH="1" flipV="1">
              <a:off x="1561459" y="2138614"/>
              <a:ext cx="1369309" cy="1546264"/>
            </a:xfrm>
            <a:prstGeom prst="curvedConnector3">
              <a:avLst>
                <a:gd name="adj1" fmla="val 23958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2" name="Straight Arrow Connector 1701">
              <a:extLst>
                <a:ext uri="{FF2B5EF4-FFF2-40B4-BE49-F238E27FC236}">
                  <a16:creationId xmlns:a16="http://schemas.microsoft.com/office/drawing/2014/main" id="{6A34519F-F48D-288A-4268-B6F4139AB78B}"/>
                </a:ext>
              </a:extLst>
            </p:cNvPr>
            <p:cNvCxnSpPr>
              <a:cxnSpLocks/>
            </p:cNvCxnSpPr>
            <p:nvPr/>
          </p:nvCxnSpPr>
          <p:spPr>
            <a:xfrm>
              <a:off x="3408648" y="2251121"/>
              <a:ext cx="182880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4" name="Curved Connector 1703">
              <a:extLst>
                <a:ext uri="{FF2B5EF4-FFF2-40B4-BE49-F238E27FC236}">
                  <a16:creationId xmlns:a16="http://schemas.microsoft.com/office/drawing/2014/main" id="{4CB3937E-E048-F56E-E670-05D8A95EF89D}"/>
                </a:ext>
              </a:extLst>
            </p:cNvPr>
            <p:cNvCxnSpPr>
              <a:cxnSpLocks/>
              <a:stCxn id="669" idx="4"/>
              <a:endCxn id="897" idx="2"/>
            </p:cNvCxnSpPr>
            <p:nvPr/>
          </p:nvCxnSpPr>
          <p:spPr>
            <a:xfrm flipV="1">
              <a:off x="1559452" y="2138567"/>
              <a:ext cx="1377019" cy="564178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7" name="Straight Arrow Connector 1706">
              <a:extLst>
                <a:ext uri="{FF2B5EF4-FFF2-40B4-BE49-F238E27FC236}">
                  <a16:creationId xmlns:a16="http://schemas.microsoft.com/office/drawing/2014/main" id="{77F77A4E-F8E6-DE24-F120-3D26778C34D5}"/>
                </a:ext>
              </a:extLst>
            </p:cNvPr>
            <p:cNvCxnSpPr>
              <a:cxnSpLocks/>
            </p:cNvCxnSpPr>
            <p:nvPr/>
          </p:nvCxnSpPr>
          <p:spPr>
            <a:xfrm>
              <a:off x="3983524" y="2247106"/>
              <a:ext cx="182880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1" name="Curved Connector 1710">
              <a:extLst>
                <a:ext uri="{FF2B5EF4-FFF2-40B4-BE49-F238E27FC236}">
                  <a16:creationId xmlns:a16="http://schemas.microsoft.com/office/drawing/2014/main" id="{87617C8F-DDFD-DA9B-DEB2-384F0C2A0153}"/>
                </a:ext>
              </a:extLst>
            </p:cNvPr>
            <p:cNvCxnSpPr>
              <a:cxnSpLocks/>
              <a:stCxn id="1055" idx="4"/>
              <a:endCxn id="1604" idx="2"/>
            </p:cNvCxnSpPr>
            <p:nvPr/>
          </p:nvCxnSpPr>
          <p:spPr>
            <a:xfrm flipV="1">
              <a:off x="4533333" y="893167"/>
              <a:ext cx="1499759" cy="1251366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5" name="Curved Connector 1714">
              <a:extLst>
                <a:ext uri="{FF2B5EF4-FFF2-40B4-BE49-F238E27FC236}">
                  <a16:creationId xmlns:a16="http://schemas.microsoft.com/office/drawing/2014/main" id="{D2892387-D005-0377-30D3-BDD18F25C036}"/>
                </a:ext>
              </a:extLst>
            </p:cNvPr>
            <p:cNvCxnSpPr>
              <a:cxnSpLocks/>
              <a:stCxn id="1055" idx="4"/>
              <a:endCxn id="1624" idx="2"/>
            </p:cNvCxnSpPr>
            <p:nvPr/>
          </p:nvCxnSpPr>
          <p:spPr>
            <a:xfrm flipV="1">
              <a:off x="4533333" y="1865804"/>
              <a:ext cx="1493972" cy="278729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8" name="Curved Connector 1717">
              <a:extLst>
                <a:ext uri="{FF2B5EF4-FFF2-40B4-BE49-F238E27FC236}">
                  <a16:creationId xmlns:a16="http://schemas.microsoft.com/office/drawing/2014/main" id="{6DBBC65A-B419-3215-C952-DA36DA65BDA3}"/>
                </a:ext>
              </a:extLst>
            </p:cNvPr>
            <p:cNvCxnSpPr>
              <a:cxnSpLocks/>
              <a:stCxn id="1049" idx="5"/>
              <a:endCxn id="1644" idx="2"/>
            </p:cNvCxnSpPr>
            <p:nvPr/>
          </p:nvCxnSpPr>
          <p:spPr>
            <a:xfrm>
              <a:off x="4529635" y="2148229"/>
              <a:ext cx="1493490" cy="694730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5" name="Curved Connector 1724">
              <a:extLst>
                <a:ext uri="{FF2B5EF4-FFF2-40B4-BE49-F238E27FC236}">
                  <a16:creationId xmlns:a16="http://schemas.microsoft.com/office/drawing/2014/main" id="{D435856D-1D79-4D38-A7E4-08A06ABF32E5}"/>
                </a:ext>
              </a:extLst>
            </p:cNvPr>
            <p:cNvCxnSpPr>
              <a:cxnSpLocks/>
              <a:stCxn id="1055" idx="4"/>
              <a:endCxn id="1664" idx="2"/>
            </p:cNvCxnSpPr>
            <p:nvPr/>
          </p:nvCxnSpPr>
          <p:spPr>
            <a:xfrm>
              <a:off x="4533333" y="2144533"/>
              <a:ext cx="1482808" cy="1679229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28" name="TextBox 1727">
              <a:extLst>
                <a:ext uri="{FF2B5EF4-FFF2-40B4-BE49-F238E27FC236}">
                  <a16:creationId xmlns:a16="http://schemas.microsoft.com/office/drawing/2014/main" id="{1CD3D8A5-6DB5-70EE-B1EB-1258EDC47C29}"/>
                </a:ext>
              </a:extLst>
            </p:cNvPr>
            <p:cNvSpPr txBox="1"/>
            <p:nvPr/>
          </p:nvSpPr>
          <p:spPr>
            <a:xfrm>
              <a:off x="1971374" y="2711238"/>
              <a:ext cx="12522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Standard Deviation</a:t>
              </a:r>
            </a:p>
          </p:txBody>
        </p:sp>
        <p:sp>
          <p:nvSpPr>
            <p:cNvPr id="1729" name="TextBox 1728">
              <a:extLst>
                <a:ext uri="{FF2B5EF4-FFF2-40B4-BE49-F238E27FC236}">
                  <a16:creationId xmlns:a16="http://schemas.microsoft.com/office/drawing/2014/main" id="{140AC3F6-9D97-C253-53D7-92CD4E90D9B9}"/>
                </a:ext>
              </a:extLst>
            </p:cNvPr>
            <p:cNvSpPr txBox="1"/>
            <p:nvPr/>
          </p:nvSpPr>
          <p:spPr>
            <a:xfrm>
              <a:off x="3185890" y="1741143"/>
              <a:ext cx="1252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Average</a:t>
              </a:r>
            </a:p>
          </p:txBody>
        </p:sp>
        <p:sp>
          <p:nvSpPr>
            <p:cNvPr id="1730" name="TextBox 1729">
              <a:extLst>
                <a:ext uri="{FF2B5EF4-FFF2-40B4-BE49-F238E27FC236}">
                  <a16:creationId xmlns:a16="http://schemas.microsoft.com/office/drawing/2014/main" id="{6317C6CC-E890-6F25-A15B-23E159D3C2E3}"/>
                </a:ext>
              </a:extLst>
            </p:cNvPr>
            <p:cNvSpPr txBox="1"/>
            <p:nvPr/>
          </p:nvSpPr>
          <p:spPr>
            <a:xfrm>
              <a:off x="3680872" y="2690574"/>
              <a:ext cx="12522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Replication of Average</a:t>
              </a:r>
            </a:p>
          </p:txBody>
        </p:sp>
        <p:sp>
          <p:nvSpPr>
            <p:cNvPr id="1732" name="TextBox 1731">
              <a:extLst>
                <a:ext uri="{FF2B5EF4-FFF2-40B4-BE49-F238E27FC236}">
                  <a16:creationId xmlns:a16="http://schemas.microsoft.com/office/drawing/2014/main" id="{32AD5110-1503-0D94-3CFD-BF3370D05EBC}"/>
                </a:ext>
              </a:extLst>
            </p:cNvPr>
            <p:cNvSpPr txBox="1"/>
            <p:nvPr/>
          </p:nvSpPr>
          <p:spPr>
            <a:xfrm rot="16200000" flipH="1">
              <a:off x="5933155" y="2181810"/>
              <a:ext cx="13666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Concatenate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1575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roup 413">
            <a:extLst>
              <a:ext uri="{FF2B5EF4-FFF2-40B4-BE49-F238E27FC236}">
                <a16:creationId xmlns:a16="http://schemas.microsoft.com/office/drawing/2014/main" id="{4CE7BF5C-28F7-21DB-DD5E-2B5BF14798EE}"/>
              </a:ext>
            </a:extLst>
          </p:cNvPr>
          <p:cNvGrpSpPr>
            <a:grpSpLocks noChangeAspect="1"/>
          </p:cNvGrpSpPr>
          <p:nvPr/>
        </p:nvGrpSpPr>
        <p:grpSpPr>
          <a:xfrm>
            <a:off x="7003821" y="2745249"/>
            <a:ext cx="1250836" cy="914400"/>
            <a:chOff x="5278120" y="1971040"/>
            <a:chExt cx="2578100" cy="1884680"/>
          </a:xfrm>
          <a:solidFill>
            <a:schemeClr val="tx1">
              <a:lumMod val="75000"/>
              <a:lumOff val="25000"/>
              <a:alpha val="53037"/>
            </a:schemeClr>
          </a:solidFill>
        </p:grpSpPr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074B7A82-A750-EE91-62F4-2CA0196AA438}"/>
                </a:ext>
              </a:extLst>
            </p:cNvPr>
            <p:cNvGrpSpPr/>
            <p:nvPr/>
          </p:nvGrpSpPr>
          <p:grpSpPr>
            <a:xfrm>
              <a:off x="5278120" y="3032760"/>
              <a:ext cx="2575560" cy="822960"/>
              <a:chOff x="5278120" y="3032760"/>
              <a:chExt cx="2575560" cy="822960"/>
            </a:xfrm>
            <a:grpFill/>
          </p:grpSpPr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2E8BF973-A316-52F1-DB15-4FCCC04B6A15}"/>
                  </a:ext>
                </a:extLst>
              </p:cNvPr>
              <p:cNvGrpSpPr/>
              <p:nvPr/>
            </p:nvGrpSpPr>
            <p:grpSpPr>
              <a:xfrm>
                <a:off x="5643880" y="303276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221" name="Cube 220">
                  <a:extLst>
                    <a:ext uri="{FF2B5EF4-FFF2-40B4-BE49-F238E27FC236}">
                      <a16:creationId xmlns:a16="http://schemas.microsoft.com/office/drawing/2014/main" id="{F23CA327-07A5-4955-BD70-4A0B034DD2D9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Cube 221">
                  <a:extLst>
                    <a:ext uri="{FF2B5EF4-FFF2-40B4-BE49-F238E27FC236}">
                      <a16:creationId xmlns:a16="http://schemas.microsoft.com/office/drawing/2014/main" id="{F0CF9EA6-756D-B225-A17D-4E98422173BF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Cube 222">
                  <a:extLst>
                    <a:ext uri="{FF2B5EF4-FFF2-40B4-BE49-F238E27FC236}">
                      <a16:creationId xmlns:a16="http://schemas.microsoft.com/office/drawing/2014/main" id="{5CB99A7E-2797-1C0E-6429-17641FFCD50D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Cube 264">
                  <a:extLst>
                    <a:ext uri="{FF2B5EF4-FFF2-40B4-BE49-F238E27FC236}">
                      <a16:creationId xmlns:a16="http://schemas.microsoft.com/office/drawing/2014/main" id="{87EB5CAD-A9A0-FACB-95BE-FB1B6F42F269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" name="Cube 265">
                  <a:extLst>
                    <a:ext uri="{FF2B5EF4-FFF2-40B4-BE49-F238E27FC236}">
                      <a16:creationId xmlns:a16="http://schemas.microsoft.com/office/drawing/2014/main" id="{4A0C5081-6353-9061-359A-1DA156659134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Cube 266">
                  <a:extLst>
                    <a:ext uri="{FF2B5EF4-FFF2-40B4-BE49-F238E27FC236}">
                      <a16:creationId xmlns:a16="http://schemas.microsoft.com/office/drawing/2014/main" id="{14699082-D6E8-9CA5-1891-913109FAA177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AE5497CD-B85B-D73F-BD14-15EE8860F436}"/>
                  </a:ext>
                </a:extLst>
              </p:cNvPr>
              <p:cNvGrpSpPr/>
              <p:nvPr/>
            </p:nvGrpSpPr>
            <p:grpSpPr>
              <a:xfrm>
                <a:off x="5521960" y="315468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270" name="Cube 269">
                  <a:extLst>
                    <a:ext uri="{FF2B5EF4-FFF2-40B4-BE49-F238E27FC236}">
                      <a16:creationId xmlns:a16="http://schemas.microsoft.com/office/drawing/2014/main" id="{A27EFE52-0104-842D-6584-060523AE9553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" name="Cube 270">
                  <a:extLst>
                    <a:ext uri="{FF2B5EF4-FFF2-40B4-BE49-F238E27FC236}">
                      <a16:creationId xmlns:a16="http://schemas.microsoft.com/office/drawing/2014/main" id="{23BB88F0-9E2E-3958-9A4A-9961BBFB9B75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2" name="Cube 271">
                  <a:extLst>
                    <a:ext uri="{FF2B5EF4-FFF2-40B4-BE49-F238E27FC236}">
                      <a16:creationId xmlns:a16="http://schemas.microsoft.com/office/drawing/2014/main" id="{325DE87B-7987-16E6-7984-B49DA3E52EE0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3" name="Cube 272">
                  <a:extLst>
                    <a:ext uri="{FF2B5EF4-FFF2-40B4-BE49-F238E27FC236}">
                      <a16:creationId xmlns:a16="http://schemas.microsoft.com/office/drawing/2014/main" id="{FD6C2760-244B-4896-1C30-239B69C7F36F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Cube 273">
                  <a:extLst>
                    <a:ext uri="{FF2B5EF4-FFF2-40B4-BE49-F238E27FC236}">
                      <a16:creationId xmlns:a16="http://schemas.microsoft.com/office/drawing/2014/main" id="{40C18B8A-AA76-AAC8-EC65-3E597CE6DE95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" name="Cube 274">
                  <a:extLst>
                    <a:ext uri="{FF2B5EF4-FFF2-40B4-BE49-F238E27FC236}">
                      <a16:creationId xmlns:a16="http://schemas.microsoft.com/office/drawing/2014/main" id="{C357D722-ADAC-E992-7C00-CAF8AF7923AE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6" name="Group 275">
                <a:extLst>
                  <a:ext uri="{FF2B5EF4-FFF2-40B4-BE49-F238E27FC236}">
                    <a16:creationId xmlns:a16="http://schemas.microsoft.com/office/drawing/2014/main" id="{AF4CC474-7B20-4BA2-13E4-A5A5F834CE31}"/>
                  </a:ext>
                </a:extLst>
              </p:cNvPr>
              <p:cNvGrpSpPr/>
              <p:nvPr/>
            </p:nvGrpSpPr>
            <p:grpSpPr>
              <a:xfrm>
                <a:off x="5400040" y="327660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277" name="Cube 276">
                  <a:extLst>
                    <a:ext uri="{FF2B5EF4-FFF2-40B4-BE49-F238E27FC236}">
                      <a16:creationId xmlns:a16="http://schemas.microsoft.com/office/drawing/2014/main" id="{5AE82042-6701-7D8E-27C3-F15C59D9BF5D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" name="Cube 277">
                  <a:extLst>
                    <a:ext uri="{FF2B5EF4-FFF2-40B4-BE49-F238E27FC236}">
                      <a16:creationId xmlns:a16="http://schemas.microsoft.com/office/drawing/2014/main" id="{DE6D77E7-5B9F-709E-3B84-4743435D14D1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" name="Cube 278">
                  <a:extLst>
                    <a:ext uri="{FF2B5EF4-FFF2-40B4-BE49-F238E27FC236}">
                      <a16:creationId xmlns:a16="http://schemas.microsoft.com/office/drawing/2014/main" id="{4F9ECA59-5382-2990-F9D9-7355BC4FD3B2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0" name="Cube 279">
                  <a:extLst>
                    <a:ext uri="{FF2B5EF4-FFF2-40B4-BE49-F238E27FC236}">
                      <a16:creationId xmlns:a16="http://schemas.microsoft.com/office/drawing/2014/main" id="{876FBFA1-1F59-4048-320C-5EE8073B57C2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Cube 280">
                  <a:extLst>
                    <a:ext uri="{FF2B5EF4-FFF2-40B4-BE49-F238E27FC236}">
                      <a16:creationId xmlns:a16="http://schemas.microsoft.com/office/drawing/2014/main" id="{C3B48C4C-04F1-07A4-489C-38027FBE99E5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Cube 281">
                  <a:extLst>
                    <a:ext uri="{FF2B5EF4-FFF2-40B4-BE49-F238E27FC236}">
                      <a16:creationId xmlns:a16="http://schemas.microsoft.com/office/drawing/2014/main" id="{434AC8CC-A9E1-20C4-83CF-CF770DA29C12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0" name="Group 289">
                <a:extLst>
                  <a:ext uri="{FF2B5EF4-FFF2-40B4-BE49-F238E27FC236}">
                    <a16:creationId xmlns:a16="http://schemas.microsoft.com/office/drawing/2014/main" id="{2C3B0680-BC65-AC47-D962-F35B37BE7A28}"/>
                  </a:ext>
                </a:extLst>
              </p:cNvPr>
              <p:cNvGrpSpPr/>
              <p:nvPr/>
            </p:nvGrpSpPr>
            <p:grpSpPr>
              <a:xfrm>
                <a:off x="5278120" y="339852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291" name="Cube 290">
                  <a:extLst>
                    <a:ext uri="{FF2B5EF4-FFF2-40B4-BE49-F238E27FC236}">
                      <a16:creationId xmlns:a16="http://schemas.microsoft.com/office/drawing/2014/main" id="{0004B599-42C2-4398-68A5-B74D949BB607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2" name="Cube 291">
                  <a:extLst>
                    <a:ext uri="{FF2B5EF4-FFF2-40B4-BE49-F238E27FC236}">
                      <a16:creationId xmlns:a16="http://schemas.microsoft.com/office/drawing/2014/main" id="{012F5B49-E94E-78FD-4C01-FBE7EF7CF3FA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Cube 292">
                  <a:extLst>
                    <a:ext uri="{FF2B5EF4-FFF2-40B4-BE49-F238E27FC236}">
                      <a16:creationId xmlns:a16="http://schemas.microsoft.com/office/drawing/2014/main" id="{FFE106B9-807F-321B-9ADB-06C8018D8F79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Cube 293">
                  <a:extLst>
                    <a:ext uri="{FF2B5EF4-FFF2-40B4-BE49-F238E27FC236}">
                      <a16:creationId xmlns:a16="http://schemas.microsoft.com/office/drawing/2014/main" id="{C16AE132-1D22-6EBA-BA74-52E4C5F27DD5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Cube 294">
                  <a:extLst>
                    <a:ext uri="{FF2B5EF4-FFF2-40B4-BE49-F238E27FC236}">
                      <a16:creationId xmlns:a16="http://schemas.microsoft.com/office/drawing/2014/main" id="{CDB13B4C-3720-379B-EF23-67CB31EACAD5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Cube 295">
                  <a:extLst>
                    <a:ext uri="{FF2B5EF4-FFF2-40B4-BE49-F238E27FC236}">
                      <a16:creationId xmlns:a16="http://schemas.microsoft.com/office/drawing/2014/main" id="{DA6DEA59-79A7-F417-1016-CA5D39FA953C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31371813-2B43-A5A3-517C-2399EE0FC309}"/>
                </a:ext>
              </a:extLst>
            </p:cNvPr>
            <p:cNvGrpSpPr/>
            <p:nvPr/>
          </p:nvGrpSpPr>
          <p:grpSpPr>
            <a:xfrm>
              <a:off x="5278967" y="2678854"/>
              <a:ext cx="2575560" cy="822960"/>
              <a:chOff x="5278120" y="3032760"/>
              <a:chExt cx="2575560" cy="822960"/>
            </a:xfrm>
            <a:grpFill/>
          </p:grpSpPr>
          <p:grpSp>
            <p:nvGrpSpPr>
              <p:cNvPr id="328" name="Group 327">
                <a:extLst>
                  <a:ext uri="{FF2B5EF4-FFF2-40B4-BE49-F238E27FC236}">
                    <a16:creationId xmlns:a16="http://schemas.microsoft.com/office/drawing/2014/main" id="{385B6DEC-0931-18D6-97F7-F7BAD5C04232}"/>
                  </a:ext>
                </a:extLst>
              </p:cNvPr>
              <p:cNvGrpSpPr/>
              <p:nvPr/>
            </p:nvGrpSpPr>
            <p:grpSpPr>
              <a:xfrm>
                <a:off x="5643880" y="303276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50" name="Cube 349">
                  <a:extLst>
                    <a:ext uri="{FF2B5EF4-FFF2-40B4-BE49-F238E27FC236}">
                      <a16:creationId xmlns:a16="http://schemas.microsoft.com/office/drawing/2014/main" id="{C01168C7-5D53-B6ED-D964-5E5AFA376822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Cube 350">
                  <a:extLst>
                    <a:ext uri="{FF2B5EF4-FFF2-40B4-BE49-F238E27FC236}">
                      <a16:creationId xmlns:a16="http://schemas.microsoft.com/office/drawing/2014/main" id="{8560B409-C333-7F94-D451-3E8292BDB89A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2" name="Cube 351">
                  <a:extLst>
                    <a:ext uri="{FF2B5EF4-FFF2-40B4-BE49-F238E27FC236}">
                      <a16:creationId xmlns:a16="http://schemas.microsoft.com/office/drawing/2014/main" id="{0BE8B5BC-A5A2-7BB1-5253-171CB0646812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Cube 352">
                  <a:extLst>
                    <a:ext uri="{FF2B5EF4-FFF2-40B4-BE49-F238E27FC236}">
                      <a16:creationId xmlns:a16="http://schemas.microsoft.com/office/drawing/2014/main" id="{2EDD48BB-F7DF-8E66-A87B-9BF6F99416CA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Cube 353">
                  <a:extLst>
                    <a:ext uri="{FF2B5EF4-FFF2-40B4-BE49-F238E27FC236}">
                      <a16:creationId xmlns:a16="http://schemas.microsoft.com/office/drawing/2014/main" id="{0BF05BB1-365A-8610-6869-A513C2F81515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Cube 354">
                  <a:extLst>
                    <a:ext uri="{FF2B5EF4-FFF2-40B4-BE49-F238E27FC236}">
                      <a16:creationId xmlns:a16="http://schemas.microsoft.com/office/drawing/2014/main" id="{2C197145-586C-3AD3-3901-738148EF5C49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9" name="Group 328">
                <a:extLst>
                  <a:ext uri="{FF2B5EF4-FFF2-40B4-BE49-F238E27FC236}">
                    <a16:creationId xmlns:a16="http://schemas.microsoft.com/office/drawing/2014/main" id="{AC40E3A7-6DFB-9984-E78F-1799D4F71F4E}"/>
                  </a:ext>
                </a:extLst>
              </p:cNvPr>
              <p:cNvGrpSpPr/>
              <p:nvPr/>
            </p:nvGrpSpPr>
            <p:grpSpPr>
              <a:xfrm>
                <a:off x="5521960" y="315468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44" name="Cube 343">
                  <a:extLst>
                    <a:ext uri="{FF2B5EF4-FFF2-40B4-BE49-F238E27FC236}">
                      <a16:creationId xmlns:a16="http://schemas.microsoft.com/office/drawing/2014/main" id="{C2F98DD0-E098-C403-031F-54A0493BCC0E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5" name="Cube 344">
                  <a:extLst>
                    <a:ext uri="{FF2B5EF4-FFF2-40B4-BE49-F238E27FC236}">
                      <a16:creationId xmlns:a16="http://schemas.microsoft.com/office/drawing/2014/main" id="{026B41E2-4FF5-1E9F-452D-83FA62820328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6" name="Cube 345">
                  <a:extLst>
                    <a:ext uri="{FF2B5EF4-FFF2-40B4-BE49-F238E27FC236}">
                      <a16:creationId xmlns:a16="http://schemas.microsoft.com/office/drawing/2014/main" id="{0F82F45A-46FD-24CB-315B-00DB5F189517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7" name="Cube 346">
                  <a:extLst>
                    <a:ext uri="{FF2B5EF4-FFF2-40B4-BE49-F238E27FC236}">
                      <a16:creationId xmlns:a16="http://schemas.microsoft.com/office/drawing/2014/main" id="{0C03656E-DAAE-E00B-1319-156B4134F225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8" name="Cube 347">
                  <a:extLst>
                    <a:ext uri="{FF2B5EF4-FFF2-40B4-BE49-F238E27FC236}">
                      <a16:creationId xmlns:a16="http://schemas.microsoft.com/office/drawing/2014/main" id="{1ADC468F-8C16-481A-287F-5DD1D719A0B6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Cube 348">
                  <a:extLst>
                    <a:ext uri="{FF2B5EF4-FFF2-40B4-BE49-F238E27FC236}">
                      <a16:creationId xmlns:a16="http://schemas.microsoft.com/office/drawing/2014/main" id="{2C399D01-2BE5-E45C-2F3B-1228D61223CE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0" name="Group 329">
                <a:extLst>
                  <a:ext uri="{FF2B5EF4-FFF2-40B4-BE49-F238E27FC236}">
                    <a16:creationId xmlns:a16="http://schemas.microsoft.com/office/drawing/2014/main" id="{8A89E5B8-132C-0844-41D8-16D916D80A10}"/>
                  </a:ext>
                </a:extLst>
              </p:cNvPr>
              <p:cNvGrpSpPr/>
              <p:nvPr/>
            </p:nvGrpSpPr>
            <p:grpSpPr>
              <a:xfrm>
                <a:off x="5400040" y="327660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38" name="Cube 337">
                  <a:extLst>
                    <a:ext uri="{FF2B5EF4-FFF2-40B4-BE49-F238E27FC236}">
                      <a16:creationId xmlns:a16="http://schemas.microsoft.com/office/drawing/2014/main" id="{1251A5D3-579D-237B-DC15-AD15EA3E0B44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9" name="Cube 338">
                  <a:extLst>
                    <a:ext uri="{FF2B5EF4-FFF2-40B4-BE49-F238E27FC236}">
                      <a16:creationId xmlns:a16="http://schemas.microsoft.com/office/drawing/2014/main" id="{2DAE5F05-A6EF-F231-6710-BB25F2CBED4D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0" name="Cube 339">
                  <a:extLst>
                    <a:ext uri="{FF2B5EF4-FFF2-40B4-BE49-F238E27FC236}">
                      <a16:creationId xmlns:a16="http://schemas.microsoft.com/office/drawing/2014/main" id="{84C82F74-C00C-B627-9555-E5B5C6A178C9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1" name="Cube 340">
                  <a:extLst>
                    <a:ext uri="{FF2B5EF4-FFF2-40B4-BE49-F238E27FC236}">
                      <a16:creationId xmlns:a16="http://schemas.microsoft.com/office/drawing/2014/main" id="{874B92B6-CAF0-93EC-4ED0-BBBA159FDB21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2" name="Cube 341">
                  <a:extLst>
                    <a:ext uri="{FF2B5EF4-FFF2-40B4-BE49-F238E27FC236}">
                      <a16:creationId xmlns:a16="http://schemas.microsoft.com/office/drawing/2014/main" id="{B6A91E0C-6EAA-E601-67DB-E94DE5EE8706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3" name="Cube 342">
                  <a:extLst>
                    <a:ext uri="{FF2B5EF4-FFF2-40B4-BE49-F238E27FC236}">
                      <a16:creationId xmlns:a16="http://schemas.microsoft.com/office/drawing/2014/main" id="{FEC3F059-9F30-92B8-AD18-DA977CB70B5F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1" name="Group 330">
                <a:extLst>
                  <a:ext uri="{FF2B5EF4-FFF2-40B4-BE49-F238E27FC236}">
                    <a16:creationId xmlns:a16="http://schemas.microsoft.com/office/drawing/2014/main" id="{B28382F9-4289-14A1-5134-6F16B783670F}"/>
                  </a:ext>
                </a:extLst>
              </p:cNvPr>
              <p:cNvGrpSpPr/>
              <p:nvPr/>
            </p:nvGrpSpPr>
            <p:grpSpPr>
              <a:xfrm>
                <a:off x="5278120" y="339852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32" name="Cube 331">
                  <a:extLst>
                    <a:ext uri="{FF2B5EF4-FFF2-40B4-BE49-F238E27FC236}">
                      <a16:creationId xmlns:a16="http://schemas.microsoft.com/office/drawing/2014/main" id="{251B2AEE-9DBE-2B26-11C0-24A4362AD69D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3" name="Cube 332">
                  <a:extLst>
                    <a:ext uri="{FF2B5EF4-FFF2-40B4-BE49-F238E27FC236}">
                      <a16:creationId xmlns:a16="http://schemas.microsoft.com/office/drawing/2014/main" id="{3414F105-FBF9-2A33-36B8-438304AD7332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Cube 333">
                  <a:extLst>
                    <a:ext uri="{FF2B5EF4-FFF2-40B4-BE49-F238E27FC236}">
                      <a16:creationId xmlns:a16="http://schemas.microsoft.com/office/drawing/2014/main" id="{DB3ECBEE-1906-8036-1162-860AD126AEE9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5" name="Cube 334">
                  <a:extLst>
                    <a:ext uri="{FF2B5EF4-FFF2-40B4-BE49-F238E27FC236}">
                      <a16:creationId xmlns:a16="http://schemas.microsoft.com/office/drawing/2014/main" id="{91DE428F-81C6-1B8E-4984-D9D1599A6A5C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Cube 335">
                  <a:extLst>
                    <a:ext uri="{FF2B5EF4-FFF2-40B4-BE49-F238E27FC236}">
                      <a16:creationId xmlns:a16="http://schemas.microsoft.com/office/drawing/2014/main" id="{3D6E6B33-2B7F-169C-5F14-4A92A11B8623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Cube 336">
                  <a:extLst>
                    <a:ext uri="{FF2B5EF4-FFF2-40B4-BE49-F238E27FC236}">
                      <a16:creationId xmlns:a16="http://schemas.microsoft.com/office/drawing/2014/main" id="{6F3EA5F5-A281-15B7-7175-2616CB9B7A18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56" name="Group 355">
              <a:extLst>
                <a:ext uri="{FF2B5EF4-FFF2-40B4-BE49-F238E27FC236}">
                  <a16:creationId xmlns:a16="http://schemas.microsoft.com/office/drawing/2014/main" id="{B11E74E0-9289-3825-DFEF-0DEDF265B3D0}"/>
                </a:ext>
              </a:extLst>
            </p:cNvPr>
            <p:cNvGrpSpPr/>
            <p:nvPr/>
          </p:nvGrpSpPr>
          <p:grpSpPr>
            <a:xfrm>
              <a:off x="5279814" y="2324947"/>
              <a:ext cx="2575560" cy="822960"/>
              <a:chOff x="5278120" y="3032760"/>
              <a:chExt cx="2575560" cy="822960"/>
            </a:xfrm>
            <a:grpFill/>
          </p:grpSpPr>
          <p:grpSp>
            <p:nvGrpSpPr>
              <p:cNvPr id="357" name="Group 356">
                <a:extLst>
                  <a:ext uri="{FF2B5EF4-FFF2-40B4-BE49-F238E27FC236}">
                    <a16:creationId xmlns:a16="http://schemas.microsoft.com/office/drawing/2014/main" id="{2ADB62C6-79DB-C697-DEDB-D27894D2E741}"/>
                  </a:ext>
                </a:extLst>
              </p:cNvPr>
              <p:cNvGrpSpPr/>
              <p:nvPr/>
            </p:nvGrpSpPr>
            <p:grpSpPr>
              <a:xfrm>
                <a:off x="5643880" y="303276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79" name="Cube 378">
                  <a:extLst>
                    <a:ext uri="{FF2B5EF4-FFF2-40B4-BE49-F238E27FC236}">
                      <a16:creationId xmlns:a16="http://schemas.microsoft.com/office/drawing/2014/main" id="{BE323D27-E172-E009-BEC1-148760B7AB2B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0" name="Cube 379">
                  <a:extLst>
                    <a:ext uri="{FF2B5EF4-FFF2-40B4-BE49-F238E27FC236}">
                      <a16:creationId xmlns:a16="http://schemas.microsoft.com/office/drawing/2014/main" id="{4FE9D5F7-CEFA-633C-2F59-533A8BADE87A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Cube 380">
                  <a:extLst>
                    <a:ext uri="{FF2B5EF4-FFF2-40B4-BE49-F238E27FC236}">
                      <a16:creationId xmlns:a16="http://schemas.microsoft.com/office/drawing/2014/main" id="{17A94583-A528-1E3C-B4CD-080BB450575A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Cube 381">
                  <a:extLst>
                    <a:ext uri="{FF2B5EF4-FFF2-40B4-BE49-F238E27FC236}">
                      <a16:creationId xmlns:a16="http://schemas.microsoft.com/office/drawing/2014/main" id="{E8F40850-E615-A742-9A84-9B2737B83C93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Cube 382">
                  <a:extLst>
                    <a:ext uri="{FF2B5EF4-FFF2-40B4-BE49-F238E27FC236}">
                      <a16:creationId xmlns:a16="http://schemas.microsoft.com/office/drawing/2014/main" id="{B0B50339-85D9-2847-49A3-6472B144CC63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Cube 383">
                  <a:extLst>
                    <a:ext uri="{FF2B5EF4-FFF2-40B4-BE49-F238E27FC236}">
                      <a16:creationId xmlns:a16="http://schemas.microsoft.com/office/drawing/2014/main" id="{07CBAB40-9A95-0026-24B1-FAA639C2050A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8" name="Group 357">
                <a:extLst>
                  <a:ext uri="{FF2B5EF4-FFF2-40B4-BE49-F238E27FC236}">
                    <a16:creationId xmlns:a16="http://schemas.microsoft.com/office/drawing/2014/main" id="{51583978-7C45-4362-B4F2-14C99BA8091E}"/>
                  </a:ext>
                </a:extLst>
              </p:cNvPr>
              <p:cNvGrpSpPr/>
              <p:nvPr/>
            </p:nvGrpSpPr>
            <p:grpSpPr>
              <a:xfrm>
                <a:off x="5521960" y="315468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73" name="Cube 372">
                  <a:extLst>
                    <a:ext uri="{FF2B5EF4-FFF2-40B4-BE49-F238E27FC236}">
                      <a16:creationId xmlns:a16="http://schemas.microsoft.com/office/drawing/2014/main" id="{3177535A-43F7-DA09-DDE5-781D4153DB95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" name="Cube 373">
                  <a:extLst>
                    <a:ext uri="{FF2B5EF4-FFF2-40B4-BE49-F238E27FC236}">
                      <a16:creationId xmlns:a16="http://schemas.microsoft.com/office/drawing/2014/main" id="{1BF4E0EF-D6BC-4797-E39F-9FB48AE8EBC6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Cube 374">
                  <a:extLst>
                    <a:ext uri="{FF2B5EF4-FFF2-40B4-BE49-F238E27FC236}">
                      <a16:creationId xmlns:a16="http://schemas.microsoft.com/office/drawing/2014/main" id="{754E3B64-4560-1A09-B696-6C7B631DFFFD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Cube 375">
                  <a:extLst>
                    <a:ext uri="{FF2B5EF4-FFF2-40B4-BE49-F238E27FC236}">
                      <a16:creationId xmlns:a16="http://schemas.microsoft.com/office/drawing/2014/main" id="{672867D5-BA95-37F0-AEAC-652E1E6FA59C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Cube 376">
                  <a:extLst>
                    <a:ext uri="{FF2B5EF4-FFF2-40B4-BE49-F238E27FC236}">
                      <a16:creationId xmlns:a16="http://schemas.microsoft.com/office/drawing/2014/main" id="{8E5114B2-BE45-18DF-DF77-A9DC45BC0643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Cube 377">
                  <a:extLst>
                    <a:ext uri="{FF2B5EF4-FFF2-40B4-BE49-F238E27FC236}">
                      <a16:creationId xmlns:a16="http://schemas.microsoft.com/office/drawing/2014/main" id="{97CCB279-553B-ED99-B6F9-E3B076189654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9" name="Group 358">
                <a:extLst>
                  <a:ext uri="{FF2B5EF4-FFF2-40B4-BE49-F238E27FC236}">
                    <a16:creationId xmlns:a16="http://schemas.microsoft.com/office/drawing/2014/main" id="{A664CA9D-ABBB-1029-7309-3D291F261C2D}"/>
                  </a:ext>
                </a:extLst>
              </p:cNvPr>
              <p:cNvGrpSpPr/>
              <p:nvPr/>
            </p:nvGrpSpPr>
            <p:grpSpPr>
              <a:xfrm>
                <a:off x="5400040" y="327660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67" name="Cube 366">
                  <a:extLst>
                    <a:ext uri="{FF2B5EF4-FFF2-40B4-BE49-F238E27FC236}">
                      <a16:creationId xmlns:a16="http://schemas.microsoft.com/office/drawing/2014/main" id="{D1BA3095-92FB-FE02-A5A1-0A15AB36FB4C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8" name="Cube 367">
                  <a:extLst>
                    <a:ext uri="{FF2B5EF4-FFF2-40B4-BE49-F238E27FC236}">
                      <a16:creationId xmlns:a16="http://schemas.microsoft.com/office/drawing/2014/main" id="{9ED38C96-F233-7325-865A-7BAE9DF090E2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9" name="Cube 368">
                  <a:extLst>
                    <a:ext uri="{FF2B5EF4-FFF2-40B4-BE49-F238E27FC236}">
                      <a16:creationId xmlns:a16="http://schemas.microsoft.com/office/drawing/2014/main" id="{89872013-3DD3-FD23-F504-FE01946C866B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Cube 369">
                  <a:extLst>
                    <a:ext uri="{FF2B5EF4-FFF2-40B4-BE49-F238E27FC236}">
                      <a16:creationId xmlns:a16="http://schemas.microsoft.com/office/drawing/2014/main" id="{B90950EF-514A-54DC-6683-4883B1FF9A8E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1" name="Cube 370">
                  <a:extLst>
                    <a:ext uri="{FF2B5EF4-FFF2-40B4-BE49-F238E27FC236}">
                      <a16:creationId xmlns:a16="http://schemas.microsoft.com/office/drawing/2014/main" id="{08F4E901-C2A5-70C8-7FD1-87002D5291DC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2" name="Cube 371">
                  <a:extLst>
                    <a:ext uri="{FF2B5EF4-FFF2-40B4-BE49-F238E27FC236}">
                      <a16:creationId xmlns:a16="http://schemas.microsoft.com/office/drawing/2014/main" id="{8250911A-A99F-E582-EBF5-FFC6605C9F45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0" name="Group 359">
                <a:extLst>
                  <a:ext uri="{FF2B5EF4-FFF2-40B4-BE49-F238E27FC236}">
                    <a16:creationId xmlns:a16="http://schemas.microsoft.com/office/drawing/2014/main" id="{97080F5D-9790-FAFB-DD81-C879F7CE6F00}"/>
                  </a:ext>
                </a:extLst>
              </p:cNvPr>
              <p:cNvGrpSpPr/>
              <p:nvPr/>
            </p:nvGrpSpPr>
            <p:grpSpPr>
              <a:xfrm>
                <a:off x="5278120" y="339852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61" name="Cube 360">
                  <a:extLst>
                    <a:ext uri="{FF2B5EF4-FFF2-40B4-BE49-F238E27FC236}">
                      <a16:creationId xmlns:a16="http://schemas.microsoft.com/office/drawing/2014/main" id="{9BE4C844-1AFA-8714-D98F-CE05C3E338D0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Cube 361">
                  <a:extLst>
                    <a:ext uri="{FF2B5EF4-FFF2-40B4-BE49-F238E27FC236}">
                      <a16:creationId xmlns:a16="http://schemas.microsoft.com/office/drawing/2014/main" id="{56A624A0-55E3-D0D6-FC00-AA14F18F745E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3" name="Cube 362">
                  <a:extLst>
                    <a:ext uri="{FF2B5EF4-FFF2-40B4-BE49-F238E27FC236}">
                      <a16:creationId xmlns:a16="http://schemas.microsoft.com/office/drawing/2014/main" id="{EDFDCB8E-1943-F661-305D-051115B6B91B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4" name="Cube 363">
                  <a:extLst>
                    <a:ext uri="{FF2B5EF4-FFF2-40B4-BE49-F238E27FC236}">
                      <a16:creationId xmlns:a16="http://schemas.microsoft.com/office/drawing/2014/main" id="{F18A1F40-53B9-4015-75EF-37DBE89B6B62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Cube 364">
                  <a:extLst>
                    <a:ext uri="{FF2B5EF4-FFF2-40B4-BE49-F238E27FC236}">
                      <a16:creationId xmlns:a16="http://schemas.microsoft.com/office/drawing/2014/main" id="{E3C6438E-977F-D487-6C59-C1F506778945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6" name="Cube 365">
                  <a:extLst>
                    <a:ext uri="{FF2B5EF4-FFF2-40B4-BE49-F238E27FC236}">
                      <a16:creationId xmlns:a16="http://schemas.microsoft.com/office/drawing/2014/main" id="{6E65F5C1-9DFD-9F57-72B4-8F8686CAA5B2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85" name="Group 384">
              <a:extLst>
                <a:ext uri="{FF2B5EF4-FFF2-40B4-BE49-F238E27FC236}">
                  <a16:creationId xmlns:a16="http://schemas.microsoft.com/office/drawing/2014/main" id="{9F847082-5F04-141B-F93A-8D6A3A89A245}"/>
                </a:ext>
              </a:extLst>
            </p:cNvPr>
            <p:cNvGrpSpPr/>
            <p:nvPr/>
          </p:nvGrpSpPr>
          <p:grpSpPr>
            <a:xfrm>
              <a:off x="5280660" y="1971040"/>
              <a:ext cx="2575560" cy="822960"/>
              <a:chOff x="5278120" y="3032760"/>
              <a:chExt cx="2575560" cy="822960"/>
            </a:xfrm>
            <a:grpFill/>
          </p:grpSpPr>
          <p:grpSp>
            <p:nvGrpSpPr>
              <p:cNvPr id="386" name="Group 385">
                <a:extLst>
                  <a:ext uri="{FF2B5EF4-FFF2-40B4-BE49-F238E27FC236}">
                    <a16:creationId xmlns:a16="http://schemas.microsoft.com/office/drawing/2014/main" id="{1C0D2E01-B4E0-25D0-7377-39E873A51E32}"/>
                  </a:ext>
                </a:extLst>
              </p:cNvPr>
              <p:cNvGrpSpPr/>
              <p:nvPr/>
            </p:nvGrpSpPr>
            <p:grpSpPr>
              <a:xfrm>
                <a:off x="5643880" y="303276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408" name="Cube 407">
                  <a:extLst>
                    <a:ext uri="{FF2B5EF4-FFF2-40B4-BE49-F238E27FC236}">
                      <a16:creationId xmlns:a16="http://schemas.microsoft.com/office/drawing/2014/main" id="{2DE20C06-A2E4-41F6-FBF2-8ABBA26DDC43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" name="Cube 408">
                  <a:extLst>
                    <a:ext uri="{FF2B5EF4-FFF2-40B4-BE49-F238E27FC236}">
                      <a16:creationId xmlns:a16="http://schemas.microsoft.com/office/drawing/2014/main" id="{731F79E2-613B-474B-C24F-2FE11FE5334C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Cube 409">
                  <a:extLst>
                    <a:ext uri="{FF2B5EF4-FFF2-40B4-BE49-F238E27FC236}">
                      <a16:creationId xmlns:a16="http://schemas.microsoft.com/office/drawing/2014/main" id="{768A70EC-488A-523B-B3BF-E38185C73AAB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Cube 410">
                  <a:extLst>
                    <a:ext uri="{FF2B5EF4-FFF2-40B4-BE49-F238E27FC236}">
                      <a16:creationId xmlns:a16="http://schemas.microsoft.com/office/drawing/2014/main" id="{F30E0C54-28F9-ECB2-1E49-E36C7F56430D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2" name="Cube 411">
                  <a:extLst>
                    <a:ext uri="{FF2B5EF4-FFF2-40B4-BE49-F238E27FC236}">
                      <a16:creationId xmlns:a16="http://schemas.microsoft.com/office/drawing/2014/main" id="{9ED01813-0CB0-597C-C770-8494E9AE4BC0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3" name="Cube 412">
                  <a:extLst>
                    <a:ext uri="{FF2B5EF4-FFF2-40B4-BE49-F238E27FC236}">
                      <a16:creationId xmlns:a16="http://schemas.microsoft.com/office/drawing/2014/main" id="{C064F51B-7729-A972-B2F4-FB5CC1DE9C20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7" name="Group 386">
                <a:extLst>
                  <a:ext uri="{FF2B5EF4-FFF2-40B4-BE49-F238E27FC236}">
                    <a16:creationId xmlns:a16="http://schemas.microsoft.com/office/drawing/2014/main" id="{05978067-1F46-080A-5E2D-84871DE28FBF}"/>
                  </a:ext>
                </a:extLst>
              </p:cNvPr>
              <p:cNvGrpSpPr/>
              <p:nvPr/>
            </p:nvGrpSpPr>
            <p:grpSpPr>
              <a:xfrm>
                <a:off x="5521960" y="315468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402" name="Cube 401">
                  <a:extLst>
                    <a:ext uri="{FF2B5EF4-FFF2-40B4-BE49-F238E27FC236}">
                      <a16:creationId xmlns:a16="http://schemas.microsoft.com/office/drawing/2014/main" id="{EA5C69B1-7228-2F31-6589-9E7CB4D0986C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Cube 402">
                  <a:extLst>
                    <a:ext uri="{FF2B5EF4-FFF2-40B4-BE49-F238E27FC236}">
                      <a16:creationId xmlns:a16="http://schemas.microsoft.com/office/drawing/2014/main" id="{8CD26DB5-9E67-E42C-8376-7A105059C7DB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Cube 403">
                  <a:extLst>
                    <a:ext uri="{FF2B5EF4-FFF2-40B4-BE49-F238E27FC236}">
                      <a16:creationId xmlns:a16="http://schemas.microsoft.com/office/drawing/2014/main" id="{1081ED6F-472B-AA09-A9C2-8955F41B57B9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Cube 404">
                  <a:extLst>
                    <a:ext uri="{FF2B5EF4-FFF2-40B4-BE49-F238E27FC236}">
                      <a16:creationId xmlns:a16="http://schemas.microsoft.com/office/drawing/2014/main" id="{48884C60-F877-1470-CC16-5A9A9354B3E9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Cube 405">
                  <a:extLst>
                    <a:ext uri="{FF2B5EF4-FFF2-40B4-BE49-F238E27FC236}">
                      <a16:creationId xmlns:a16="http://schemas.microsoft.com/office/drawing/2014/main" id="{77245F4B-C91A-2174-B88E-9C1A85C53996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Cube 406">
                  <a:extLst>
                    <a:ext uri="{FF2B5EF4-FFF2-40B4-BE49-F238E27FC236}">
                      <a16:creationId xmlns:a16="http://schemas.microsoft.com/office/drawing/2014/main" id="{57504970-50AE-8E1D-A001-6D73A9509A1C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8" name="Group 387">
                <a:extLst>
                  <a:ext uri="{FF2B5EF4-FFF2-40B4-BE49-F238E27FC236}">
                    <a16:creationId xmlns:a16="http://schemas.microsoft.com/office/drawing/2014/main" id="{D27F3054-1FD7-883E-7B7E-4184144AC73F}"/>
                  </a:ext>
                </a:extLst>
              </p:cNvPr>
              <p:cNvGrpSpPr/>
              <p:nvPr/>
            </p:nvGrpSpPr>
            <p:grpSpPr>
              <a:xfrm>
                <a:off x="5400040" y="327660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96" name="Cube 395">
                  <a:extLst>
                    <a:ext uri="{FF2B5EF4-FFF2-40B4-BE49-F238E27FC236}">
                      <a16:creationId xmlns:a16="http://schemas.microsoft.com/office/drawing/2014/main" id="{5BC67DBD-8193-4EF8-6675-04EC16295D43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Cube 396">
                  <a:extLst>
                    <a:ext uri="{FF2B5EF4-FFF2-40B4-BE49-F238E27FC236}">
                      <a16:creationId xmlns:a16="http://schemas.microsoft.com/office/drawing/2014/main" id="{53A08A1E-B540-78A0-5C29-237CF7A1C5C7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Cube 397">
                  <a:extLst>
                    <a:ext uri="{FF2B5EF4-FFF2-40B4-BE49-F238E27FC236}">
                      <a16:creationId xmlns:a16="http://schemas.microsoft.com/office/drawing/2014/main" id="{27191292-D00F-B095-3F9C-C3FFADE873DE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9" name="Cube 398">
                  <a:extLst>
                    <a:ext uri="{FF2B5EF4-FFF2-40B4-BE49-F238E27FC236}">
                      <a16:creationId xmlns:a16="http://schemas.microsoft.com/office/drawing/2014/main" id="{7C482924-7EAD-03CC-345C-8AD7E164DB3D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Cube 399">
                  <a:extLst>
                    <a:ext uri="{FF2B5EF4-FFF2-40B4-BE49-F238E27FC236}">
                      <a16:creationId xmlns:a16="http://schemas.microsoft.com/office/drawing/2014/main" id="{EE03C6C1-4F71-4239-4C40-FB971A5893B2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1" name="Cube 400">
                  <a:extLst>
                    <a:ext uri="{FF2B5EF4-FFF2-40B4-BE49-F238E27FC236}">
                      <a16:creationId xmlns:a16="http://schemas.microsoft.com/office/drawing/2014/main" id="{255D3E11-6B83-ED41-EC55-AEFD6DDFA9DC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9" name="Group 388">
                <a:extLst>
                  <a:ext uri="{FF2B5EF4-FFF2-40B4-BE49-F238E27FC236}">
                    <a16:creationId xmlns:a16="http://schemas.microsoft.com/office/drawing/2014/main" id="{41C10D5D-438D-6C04-1558-9B3B479DF04C}"/>
                  </a:ext>
                </a:extLst>
              </p:cNvPr>
              <p:cNvGrpSpPr/>
              <p:nvPr/>
            </p:nvGrpSpPr>
            <p:grpSpPr>
              <a:xfrm>
                <a:off x="5278120" y="339852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90" name="Cube 389">
                  <a:extLst>
                    <a:ext uri="{FF2B5EF4-FFF2-40B4-BE49-F238E27FC236}">
                      <a16:creationId xmlns:a16="http://schemas.microsoft.com/office/drawing/2014/main" id="{2FBC8259-9A33-7497-0CAA-6902C230D467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Cube 390">
                  <a:extLst>
                    <a:ext uri="{FF2B5EF4-FFF2-40B4-BE49-F238E27FC236}">
                      <a16:creationId xmlns:a16="http://schemas.microsoft.com/office/drawing/2014/main" id="{A55EDF2C-AC2C-E666-B032-A050A2DA4FB9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Cube 391">
                  <a:extLst>
                    <a:ext uri="{FF2B5EF4-FFF2-40B4-BE49-F238E27FC236}">
                      <a16:creationId xmlns:a16="http://schemas.microsoft.com/office/drawing/2014/main" id="{D5F71AE2-07A5-4FB6-44B3-828FF57C1EF1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Cube 392">
                  <a:extLst>
                    <a:ext uri="{FF2B5EF4-FFF2-40B4-BE49-F238E27FC236}">
                      <a16:creationId xmlns:a16="http://schemas.microsoft.com/office/drawing/2014/main" id="{79026829-B15E-E026-59E8-300A2F40553D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Cube 393">
                  <a:extLst>
                    <a:ext uri="{FF2B5EF4-FFF2-40B4-BE49-F238E27FC236}">
                      <a16:creationId xmlns:a16="http://schemas.microsoft.com/office/drawing/2014/main" id="{70D7BB7D-40ED-18C4-7999-F0F4F6AE6711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Cube 394">
                  <a:extLst>
                    <a:ext uri="{FF2B5EF4-FFF2-40B4-BE49-F238E27FC236}">
                      <a16:creationId xmlns:a16="http://schemas.microsoft.com/office/drawing/2014/main" id="{4CA8019C-C91F-4158-C455-FC3E2E912A43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solidFill>
                  <a:schemeClr val="bg1">
                    <a:lumMod val="75000"/>
                  </a:schemeClr>
                </a:solidFill>
                <a:ln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4927D7E7-272B-F3CC-4226-3E966AACC751}"/>
              </a:ext>
            </a:extLst>
          </p:cNvPr>
          <p:cNvGrpSpPr/>
          <p:nvPr/>
        </p:nvGrpSpPr>
        <p:grpSpPr>
          <a:xfrm>
            <a:off x="7283852" y="1681600"/>
            <a:ext cx="358040" cy="518256"/>
            <a:chOff x="7179869" y="1840677"/>
            <a:chExt cx="358040" cy="518256"/>
          </a:xfrm>
        </p:grpSpPr>
        <p:sp>
          <p:nvSpPr>
            <p:cNvPr id="255" name="Cube 254">
              <a:extLst>
                <a:ext uri="{FF2B5EF4-FFF2-40B4-BE49-F238E27FC236}">
                  <a16:creationId xmlns:a16="http://schemas.microsoft.com/office/drawing/2014/main" id="{30F6C389-16F0-09DB-7FF7-94D05CD11180}"/>
                </a:ext>
              </a:extLst>
            </p:cNvPr>
            <p:cNvSpPr/>
            <p:nvPr/>
          </p:nvSpPr>
          <p:spPr>
            <a:xfrm>
              <a:off x="7316086" y="2049682"/>
              <a:ext cx="221823" cy="221822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Cube 255">
              <a:extLst>
                <a:ext uri="{FF2B5EF4-FFF2-40B4-BE49-F238E27FC236}">
                  <a16:creationId xmlns:a16="http://schemas.microsoft.com/office/drawing/2014/main" id="{4E413470-CBD6-0681-0F2C-AEA914DFB69B}"/>
                </a:ext>
              </a:extLst>
            </p:cNvPr>
            <p:cNvSpPr/>
            <p:nvPr/>
          </p:nvSpPr>
          <p:spPr>
            <a:xfrm>
              <a:off x="7303433" y="1840677"/>
              <a:ext cx="221823" cy="221822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Cube 256">
              <a:extLst>
                <a:ext uri="{FF2B5EF4-FFF2-40B4-BE49-F238E27FC236}">
                  <a16:creationId xmlns:a16="http://schemas.microsoft.com/office/drawing/2014/main" id="{7DA51BF2-75F9-254E-AF4F-B1DC2F370401}"/>
                </a:ext>
              </a:extLst>
            </p:cNvPr>
            <p:cNvSpPr/>
            <p:nvPr/>
          </p:nvSpPr>
          <p:spPr>
            <a:xfrm>
              <a:off x="7192522" y="2137111"/>
              <a:ext cx="221823" cy="221822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Cube 257">
              <a:extLst>
                <a:ext uri="{FF2B5EF4-FFF2-40B4-BE49-F238E27FC236}">
                  <a16:creationId xmlns:a16="http://schemas.microsoft.com/office/drawing/2014/main" id="{F41F6D37-6437-307C-4D62-E5140F56BEA4}"/>
                </a:ext>
              </a:extLst>
            </p:cNvPr>
            <p:cNvSpPr/>
            <p:nvPr/>
          </p:nvSpPr>
          <p:spPr>
            <a:xfrm>
              <a:off x="7179869" y="1940923"/>
              <a:ext cx="221823" cy="221822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1C434769-5BBF-7BD7-0678-261905CF553B}"/>
              </a:ext>
            </a:extLst>
          </p:cNvPr>
          <p:cNvGrpSpPr/>
          <p:nvPr/>
        </p:nvGrpSpPr>
        <p:grpSpPr>
          <a:xfrm>
            <a:off x="7578904" y="1666984"/>
            <a:ext cx="358040" cy="518256"/>
            <a:chOff x="7179869" y="1840677"/>
            <a:chExt cx="358040" cy="518256"/>
          </a:xfrm>
        </p:grpSpPr>
        <p:sp>
          <p:nvSpPr>
            <p:cNvPr id="261" name="Cube 260">
              <a:extLst>
                <a:ext uri="{FF2B5EF4-FFF2-40B4-BE49-F238E27FC236}">
                  <a16:creationId xmlns:a16="http://schemas.microsoft.com/office/drawing/2014/main" id="{C2400C48-7564-49ED-5F55-EB6DEA64453E}"/>
                </a:ext>
              </a:extLst>
            </p:cNvPr>
            <p:cNvSpPr/>
            <p:nvPr/>
          </p:nvSpPr>
          <p:spPr>
            <a:xfrm>
              <a:off x="7316086" y="2049682"/>
              <a:ext cx="221823" cy="221822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Cube 261">
              <a:extLst>
                <a:ext uri="{FF2B5EF4-FFF2-40B4-BE49-F238E27FC236}">
                  <a16:creationId xmlns:a16="http://schemas.microsoft.com/office/drawing/2014/main" id="{DED21BE9-FA89-2063-4F33-37E497F65AC2}"/>
                </a:ext>
              </a:extLst>
            </p:cNvPr>
            <p:cNvSpPr/>
            <p:nvPr/>
          </p:nvSpPr>
          <p:spPr>
            <a:xfrm>
              <a:off x="7303433" y="1840677"/>
              <a:ext cx="221823" cy="221822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Cube 262">
              <a:extLst>
                <a:ext uri="{FF2B5EF4-FFF2-40B4-BE49-F238E27FC236}">
                  <a16:creationId xmlns:a16="http://schemas.microsoft.com/office/drawing/2014/main" id="{90067D41-D3B1-1F9B-ADC4-6AF9E6E2F631}"/>
                </a:ext>
              </a:extLst>
            </p:cNvPr>
            <p:cNvSpPr/>
            <p:nvPr/>
          </p:nvSpPr>
          <p:spPr>
            <a:xfrm>
              <a:off x="7192522" y="2137111"/>
              <a:ext cx="221823" cy="221822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Cube 263">
              <a:extLst>
                <a:ext uri="{FF2B5EF4-FFF2-40B4-BE49-F238E27FC236}">
                  <a16:creationId xmlns:a16="http://schemas.microsoft.com/office/drawing/2014/main" id="{7F4FFFA7-5FBF-942B-A637-B16F30888E61}"/>
                </a:ext>
              </a:extLst>
            </p:cNvPr>
            <p:cNvSpPr/>
            <p:nvPr/>
          </p:nvSpPr>
          <p:spPr>
            <a:xfrm>
              <a:off x="7179869" y="1940923"/>
              <a:ext cx="221823" cy="221822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458CBBED-B7AF-EFDC-F2F5-D3D5720FF2CA}"/>
              </a:ext>
            </a:extLst>
          </p:cNvPr>
          <p:cNvGrpSpPr/>
          <p:nvPr/>
        </p:nvGrpSpPr>
        <p:grpSpPr>
          <a:xfrm>
            <a:off x="7875233" y="1668511"/>
            <a:ext cx="358040" cy="518256"/>
            <a:chOff x="7179869" y="1840677"/>
            <a:chExt cx="358040" cy="518256"/>
          </a:xfrm>
        </p:grpSpPr>
        <p:sp>
          <p:nvSpPr>
            <p:cNvPr id="284" name="Cube 283">
              <a:extLst>
                <a:ext uri="{FF2B5EF4-FFF2-40B4-BE49-F238E27FC236}">
                  <a16:creationId xmlns:a16="http://schemas.microsoft.com/office/drawing/2014/main" id="{25FBBD8B-47B0-AFBE-2C79-4EF4313259F2}"/>
                </a:ext>
              </a:extLst>
            </p:cNvPr>
            <p:cNvSpPr/>
            <p:nvPr/>
          </p:nvSpPr>
          <p:spPr>
            <a:xfrm>
              <a:off x="7316086" y="2049682"/>
              <a:ext cx="221823" cy="221822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Cube 284">
              <a:extLst>
                <a:ext uri="{FF2B5EF4-FFF2-40B4-BE49-F238E27FC236}">
                  <a16:creationId xmlns:a16="http://schemas.microsoft.com/office/drawing/2014/main" id="{FB5660A9-5C32-3A38-7941-940D5A4C325E}"/>
                </a:ext>
              </a:extLst>
            </p:cNvPr>
            <p:cNvSpPr/>
            <p:nvPr/>
          </p:nvSpPr>
          <p:spPr>
            <a:xfrm>
              <a:off x="7303433" y="1840677"/>
              <a:ext cx="221823" cy="221822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Cube 285">
              <a:extLst>
                <a:ext uri="{FF2B5EF4-FFF2-40B4-BE49-F238E27FC236}">
                  <a16:creationId xmlns:a16="http://schemas.microsoft.com/office/drawing/2014/main" id="{5453444A-E266-EAE8-508C-40B428AEE8DD}"/>
                </a:ext>
              </a:extLst>
            </p:cNvPr>
            <p:cNvSpPr/>
            <p:nvPr/>
          </p:nvSpPr>
          <p:spPr>
            <a:xfrm>
              <a:off x="7192522" y="2137111"/>
              <a:ext cx="221823" cy="221822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Cube 286">
              <a:extLst>
                <a:ext uri="{FF2B5EF4-FFF2-40B4-BE49-F238E27FC236}">
                  <a16:creationId xmlns:a16="http://schemas.microsoft.com/office/drawing/2014/main" id="{A8494641-03F0-A770-17FF-081C53AC7DB8}"/>
                </a:ext>
              </a:extLst>
            </p:cNvPr>
            <p:cNvSpPr/>
            <p:nvPr/>
          </p:nvSpPr>
          <p:spPr>
            <a:xfrm>
              <a:off x="7179869" y="1940923"/>
              <a:ext cx="221823" cy="221822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00D33DCF-A397-F717-70C0-2E8CDCCB9BFD}"/>
              </a:ext>
            </a:extLst>
          </p:cNvPr>
          <p:cNvGrpSpPr>
            <a:grpSpLocks noChangeAspect="1"/>
          </p:cNvGrpSpPr>
          <p:nvPr/>
        </p:nvGrpSpPr>
        <p:grpSpPr>
          <a:xfrm>
            <a:off x="3190730" y="509374"/>
            <a:ext cx="1250836" cy="914400"/>
            <a:chOff x="5278120" y="1971040"/>
            <a:chExt cx="2578100" cy="1884680"/>
          </a:xfrm>
          <a:solidFill>
            <a:schemeClr val="tx1">
              <a:lumMod val="75000"/>
              <a:lumOff val="25000"/>
              <a:alpha val="53037"/>
            </a:schemeClr>
          </a:solidFill>
        </p:grpSpPr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805F3FB9-7E7C-F28F-01F1-2916765A0F71}"/>
                </a:ext>
              </a:extLst>
            </p:cNvPr>
            <p:cNvGrpSpPr/>
            <p:nvPr/>
          </p:nvGrpSpPr>
          <p:grpSpPr>
            <a:xfrm>
              <a:off x="5278120" y="3032760"/>
              <a:ext cx="2575560" cy="822960"/>
              <a:chOff x="5278120" y="3032760"/>
              <a:chExt cx="2575560" cy="822960"/>
            </a:xfrm>
            <a:grpFill/>
          </p:grpSpPr>
          <p:grpSp>
            <p:nvGrpSpPr>
              <p:cNvPr id="1006" name="Group 1005">
                <a:extLst>
                  <a:ext uri="{FF2B5EF4-FFF2-40B4-BE49-F238E27FC236}">
                    <a16:creationId xmlns:a16="http://schemas.microsoft.com/office/drawing/2014/main" id="{1998D66E-D46F-C2AB-C8B6-F5A1250ADB83}"/>
                  </a:ext>
                </a:extLst>
              </p:cNvPr>
              <p:cNvGrpSpPr/>
              <p:nvPr/>
            </p:nvGrpSpPr>
            <p:grpSpPr>
              <a:xfrm>
                <a:off x="5643880" y="303276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1031" name="Cube 1030">
                  <a:extLst>
                    <a:ext uri="{FF2B5EF4-FFF2-40B4-BE49-F238E27FC236}">
                      <a16:creationId xmlns:a16="http://schemas.microsoft.com/office/drawing/2014/main" id="{0D6F61D6-ED66-7138-F705-0EC8C47379F9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2" name="Cube 1031">
                  <a:extLst>
                    <a:ext uri="{FF2B5EF4-FFF2-40B4-BE49-F238E27FC236}">
                      <a16:creationId xmlns:a16="http://schemas.microsoft.com/office/drawing/2014/main" id="{58519CD3-E011-0782-E955-A61B2498E45D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4" name="Cube 1033">
                  <a:extLst>
                    <a:ext uri="{FF2B5EF4-FFF2-40B4-BE49-F238E27FC236}">
                      <a16:creationId xmlns:a16="http://schemas.microsoft.com/office/drawing/2014/main" id="{1C75F1D5-E819-59DB-F61A-6ACDD7529C71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5" name="Cube 1034">
                  <a:extLst>
                    <a:ext uri="{FF2B5EF4-FFF2-40B4-BE49-F238E27FC236}">
                      <a16:creationId xmlns:a16="http://schemas.microsoft.com/office/drawing/2014/main" id="{268E5F32-5BAD-43B3-F236-1CF3435080EB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6" name="Cube 1035">
                  <a:extLst>
                    <a:ext uri="{FF2B5EF4-FFF2-40B4-BE49-F238E27FC236}">
                      <a16:creationId xmlns:a16="http://schemas.microsoft.com/office/drawing/2014/main" id="{1868D66A-B4D3-42BE-0F4F-168870369AD8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7" name="Cube 1036">
                  <a:extLst>
                    <a:ext uri="{FF2B5EF4-FFF2-40B4-BE49-F238E27FC236}">
                      <a16:creationId xmlns:a16="http://schemas.microsoft.com/office/drawing/2014/main" id="{E78A582D-01F2-9278-38B9-40C4AAA49B91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07" name="Group 1006">
                <a:extLst>
                  <a:ext uri="{FF2B5EF4-FFF2-40B4-BE49-F238E27FC236}">
                    <a16:creationId xmlns:a16="http://schemas.microsoft.com/office/drawing/2014/main" id="{45CCC735-C6FE-9738-8EF4-90E1AF451F69}"/>
                  </a:ext>
                </a:extLst>
              </p:cNvPr>
              <p:cNvGrpSpPr/>
              <p:nvPr/>
            </p:nvGrpSpPr>
            <p:grpSpPr>
              <a:xfrm>
                <a:off x="5521960" y="315468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1024" name="Cube 1023">
                  <a:extLst>
                    <a:ext uri="{FF2B5EF4-FFF2-40B4-BE49-F238E27FC236}">
                      <a16:creationId xmlns:a16="http://schemas.microsoft.com/office/drawing/2014/main" id="{53390323-6CA9-E27D-1970-2FC7CF6A4E9F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5" name="Cube 1024">
                  <a:extLst>
                    <a:ext uri="{FF2B5EF4-FFF2-40B4-BE49-F238E27FC236}">
                      <a16:creationId xmlns:a16="http://schemas.microsoft.com/office/drawing/2014/main" id="{2B674266-5273-4ED0-028D-4D61792E81B3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6" name="Cube 1025">
                  <a:extLst>
                    <a:ext uri="{FF2B5EF4-FFF2-40B4-BE49-F238E27FC236}">
                      <a16:creationId xmlns:a16="http://schemas.microsoft.com/office/drawing/2014/main" id="{C8686D7C-DA4D-0E8D-8F02-F33D4679F14B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8" name="Cube 1027">
                  <a:extLst>
                    <a:ext uri="{FF2B5EF4-FFF2-40B4-BE49-F238E27FC236}">
                      <a16:creationId xmlns:a16="http://schemas.microsoft.com/office/drawing/2014/main" id="{026B9383-EF50-3777-FA58-F39107E88643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9" name="Cube 1028">
                  <a:extLst>
                    <a:ext uri="{FF2B5EF4-FFF2-40B4-BE49-F238E27FC236}">
                      <a16:creationId xmlns:a16="http://schemas.microsoft.com/office/drawing/2014/main" id="{C52CFE1D-C829-F502-E868-6D7FD8B9D6F5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0" name="Cube 1029">
                  <a:extLst>
                    <a:ext uri="{FF2B5EF4-FFF2-40B4-BE49-F238E27FC236}">
                      <a16:creationId xmlns:a16="http://schemas.microsoft.com/office/drawing/2014/main" id="{3E7E354C-5979-4DC6-7328-F30E1F70B9E3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08" name="Group 1007">
                <a:extLst>
                  <a:ext uri="{FF2B5EF4-FFF2-40B4-BE49-F238E27FC236}">
                    <a16:creationId xmlns:a16="http://schemas.microsoft.com/office/drawing/2014/main" id="{22291575-E4CC-9468-0F36-22C8301949A6}"/>
                  </a:ext>
                </a:extLst>
              </p:cNvPr>
              <p:cNvGrpSpPr/>
              <p:nvPr/>
            </p:nvGrpSpPr>
            <p:grpSpPr>
              <a:xfrm>
                <a:off x="5400040" y="327660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1017" name="Cube 1016">
                  <a:extLst>
                    <a:ext uri="{FF2B5EF4-FFF2-40B4-BE49-F238E27FC236}">
                      <a16:creationId xmlns:a16="http://schemas.microsoft.com/office/drawing/2014/main" id="{DD79BC3F-B629-E600-86E2-D39FAAC9678F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8" name="Cube 1017">
                  <a:extLst>
                    <a:ext uri="{FF2B5EF4-FFF2-40B4-BE49-F238E27FC236}">
                      <a16:creationId xmlns:a16="http://schemas.microsoft.com/office/drawing/2014/main" id="{3CE318EB-BAE8-A60E-D760-01253B60A0C7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9" name="Cube 1018">
                  <a:extLst>
                    <a:ext uri="{FF2B5EF4-FFF2-40B4-BE49-F238E27FC236}">
                      <a16:creationId xmlns:a16="http://schemas.microsoft.com/office/drawing/2014/main" id="{362ED237-0632-8F89-9AC7-8FFF20F9EBF2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0" name="Cube 1019">
                  <a:extLst>
                    <a:ext uri="{FF2B5EF4-FFF2-40B4-BE49-F238E27FC236}">
                      <a16:creationId xmlns:a16="http://schemas.microsoft.com/office/drawing/2014/main" id="{EDAD033C-6CFB-B1DA-E403-B1CC4C91AE40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2" name="Cube 1021">
                  <a:extLst>
                    <a:ext uri="{FF2B5EF4-FFF2-40B4-BE49-F238E27FC236}">
                      <a16:creationId xmlns:a16="http://schemas.microsoft.com/office/drawing/2014/main" id="{F4CBC427-8146-BC02-842F-1E7B595CDC6A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3" name="Cube 1022">
                  <a:extLst>
                    <a:ext uri="{FF2B5EF4-FFF2-40B4-BE49-F238E27FC236}">
                      <a16:creationId xmlns:a16="http://schemas.microsoft.com/office/drawing/2014/main" id="{C1C2F073-690F-6C20-8803-3BE5718AA9BF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09" name="Group 1008">
                <a:extLst>
                  <a:ext uri="{FF2B5EF4-FFF2-40B4-BE49-F238E27FC236}">
                    <a16:creationId xmlns:a16="http://schemas.microsoft.com/office/drawing/2014/main" id="{31BD60B9-8741-9204-85C9-AED654883B82}"/>
                  </a:ext>
                </a:extLst>
              </p:cNvPr>
              <p:cNvGrpSpPr/>
              <p:nvPr/>
            </p:nvGrpSpPr>
            <p:grpSpPr>
              <a:xfrm>
                <a:off x="5278120" y="339852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1010" name="Cube 1009">
                  <a:extLst>
                    <a:ext uri="{FF2B5EF4-FFF2-40B4-BE49-F238E27FC236}">
                      <a16:creationId xmlns:a16="http://schemas.microsoft.com/office/drawing/2014/main" id="{474372FC-1792-8999-D853-3CFC9D892070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1" name="Cube 1010">
                  <a:extLst>
                    <a:ext uri="{FF2B5EF4-FFF2-40B4-BE49-F238E27FC236}">
                      <a16:creationId xmlns:a16="http://schemas.microsoft.com/office/drawing/2014/main" id="{A4B36745-7D5F-7EA0-8D38-F710AE1333AA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2" name="Cube 1011">
                  <a:extLst>
                    <a:ext uri="{FF2B5EF4-FFF2-40B4-BE49-F238E27FC236}">
                      <a16:creationId xmlns:a16="http://schemas.microsoft.com/office/drawing/2014/main" id="{B9E73D41-6C91-DC22-3242-7FFFBED10B23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3" name="Cube 1012">
                  <a:extLst>
                    <a:ext uri="{FF2B5EF4-FFF2-40B4-BE49-F238E27FC236}">
                      <a16:creationId xmlns:a16="http://schemas.microsoft.com/office/drawing/2014/main" id="{E2EA2C0F-809A-7252-0000-E170FF4C88F4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4" name="Cube 1013">
                  <a:extLst>
                    <a:ext uri="{FF2B5EF4-FFF2-40B4-BE49-F238E27FC236}">
                      <a16:creationId xmlns:a16="http://schemas.microsoft.com/office/drawing/2014/main" id="{DF55694B-9905-5A7F-F22F-F8BC2230B47D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6" name="Cube 1015">
                  <a:extLst>
                    <a:ext uri="{FF2B5EF4-FFF2-40B4-BE49-F238E27FC236}">
                      <a16:creationId xmlns:a16="http://schemas.microsoft.com/office/drawing/2014/main" id="{B2C01E42-1A69-7BAE-8533-36623CEE2943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5D4524CB-986C-027D-6707-E17B588BA565}"/>
                </a:ext>
              </a:extLst>
            </p:cNvPr>
            <p:cNvGrpSpPr/>
            <p:nvPr/>
          </p:nvGrpSpPr>
          <p:grpSpPr>
            <a:xfrm>
              <a:off x="5278967" y="2678854"/>
              <a:ext cx="2575560" cy="822960"/>
              <a:chOff x="5278120" y="3032760"/>
              <a:chExt cx="2575560" cy="822960"/>
            </a:xfrm>
            <a:grpFill/>
          </p:grpSpPr>
          <p:grpSp>
            <p:nvGrpSpPr>
              <p:cNvPr id="562" name="Group 561">
                <a:extLst>
                  <a:ext uri="{FF2B5EF4-FFF2-40B4-BE49-F238E27FC236}">
                    <a16:creationId xmlns:a16="http://schemas.microsoft.com/office/drawing/2014/main" id="{32A6C75A-869A-00F3-F027-F70440B34814}"/>
                  </a:ext>
                </a:extLst>
              </p:cNvPr>
              <p:cNvGrpSpPr/>
              <p:nvPr/>
            </p:nvGrpSpPr>
            <p:grpSpPr>
              <a:xfrm>
                <a:off x="5643880" y="303276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648" name="Cube 647">
                  <a:extLst>
                    <a:ext uri="{FF2B5EF4-FFF2-40B4-BE49-F238E27FC236}">
                      <a16:creationId xmlns:a16="http://schemas.microsoft.com/office/drawing/2014/main" id="{A2E01C39-46E5-A205-000E-F3A8E83CC161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1" name="Cube 1000">
                  <a:extLst>
                    <a:ext uri="{FF2B5EF4-FFF2-40B4-BE49-F238E27FC236}">
                      <a16:creationId xmlns:a16="http://schemas.microsoft.com/office/drawing/2014/main" id="{4FAE7501-E440-D4DB-4D15-4676F7D5BA3F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2" name="Cube 1001">
                  <a:extLst>
                    <a:ext uri="{FF2B5EF4-FFF2-40B4-BE49-F238E27FC236}">
                      <a16:creationId xmlns:a16="http://schemas.microsoft.com/office/drawing/2014/main" id="{26AA3384-6839-0DAA-B49E-0294FAE44DEC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3" name="Cube 1002">
                  <a:extLst>
                    <a:ext uri="{FF2B5EF4-FFF2-40B4-BE49-F238E27FC236}">
                      <a16:creationId xmlns:a16="http://schemas.microsoft.com/office/drawing/2014/main" id="{4C22FB7E-A210-C87C-B1EE-3A97789C933F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4" name="Cube 1003">
                  <a:extLst>
                    <a:ext uri="{FF2B5EF4-FFF2-40B4-BE49-F238E27FC236}">
                      <a16:creationId xmlns:a16="http://schemas.microsoft.com/office/drawing/2014/main" id="{45380135-2598-B7F3-798D-03BB24765B43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5" name="Cube 1004">
                  <a:extLst>
                    <a:ext uri="{FF2B5EF4-FFF2-40B4-BE49-F238E27FC236}">
                      <a16:creationId xmlns:a16="http://schemas.microsoft.com/office/drawing/2014/main" id="{94B6E60A-9E18-5EA0-FA62-878170533700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3" name="Group 562">
                <a:extLst>
                  <a:ext uri="{FF2B5EF4-FFF2-40B4-BE49-F238E27FC236}">
                    <a16:creationId xmlns:a16="http://schemas.microsoft.com/office/drawing/2014/main" id="{752D9006-BC1D-F815-36EE-15B41C9AB4F9}"/>
                  </a:ext>
                </a:extLst>
              </p:cNvPr>
              <p:cNvGrpSpPr/>
              <p:nvPr/>
            </p:nvGrpSpPr>
            <p:grpSpPr>
              <a:xfrm>
                <a:off x="5521960" y="315468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642" name="Cube 641">
                  <a:extLst>
                    <a:ext uri="{FF2B5EF4-FFF2-40B4-BE49-F238E27FC236}">
                      <a16:creationId xmlns:a16="http://schemas.microsoft.com/office/drawing/2014/main" id="{746B857B-419C-7967-03E8-D5EC1B1402B5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3" name="Cube 642">
                  <a:extLst>
                    <a:ext uri="{FF2B5EF4-FFF2-40B4-BE49-F238E27FC236}">
                      <a16:creationId xmlns:a16="http://schemas.microsoft.com/office/drawing/2014/main" id="{C9FC2661-54A1-D15F-45C3-7A67314C5AA8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4" name="Cube 643">
                  <a:extLst>
                    <a:ext uri="{FF2B5EF4-FFF2-40B4-BE49-F238E27FC236}">
                      <a16:creationId xmlns:a16="http://schemas.microsoft.com/office/drawing/2014/main" id="{649697A9-788D-1326-D2A3-01D710056C08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5" name="Cube 644">
                  <a:extLst>
                    <a:ext uri="{FF2B5EF4-FFF2-40B4-BE49-F238E27FC236}">
                      <a16:creationId xmlns:a16="http://schemas.microsoft.com/office/drawing/2014/main" id="{634C3FFD-2026-B12B-FA5E-2985CED2C145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6" name="Cube 645">
                  <a:extLst>
                    <a:ext uri="{FF2B5EF4-FFF2-40B4-BE49-F238E27FC236}">
                      <a16:creationId xmlns:a16="http://schemas.microsoft.com/office/drawing/2014/main" id="{1DC99A0C-F222-4D61-FDF2-084AE4F50AB1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7" name="Cube 646">
                  <a:extLst>
                    <a:ext uri="{FF2B5EF4-FFF2-40B4-BE49-F238E27FC236}">
                      <a16:creationId xmlns:a16="http://schemas.microsoft.com/office/drawing/2014/main" id="{7958F4D8-75FD-A1B8-7120-C335785C3553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4" name="Group 563">
                <a:extLst>
                  <a:ext uri="{FF2B5EF4-FFF2-40B4-BE49-F238E27FC236}">
                    <a16:creationId xmlns:a16="http://schemas.microsoft.com/office/drawing/2014/main" id="{D62066E9-1ED6-BEA2-48B3-324D5B9DA008}"/>
                  </a:ext>
                </a:extLst>
              </p:cNvPr>
              <p:cNvGrpSpPr/>
              <p:nvPr/>
            </p:nvGrpSpPr>
            <p:grpSpPr>
              <a:xfrm>
                <a:off x="5400040" y="327660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572" name="Cube 571">
                  <a:extLst>
                    <a:ext uri="{FF2B5EF4-FFF2-40B4-BE49-F238E27FC236}">
                      <a16:creationId xmlns:a16="http://schemas.microsoft.com/office/drawing/2014/main" id="{DE50237A-1880-3672-0238-0B56B94CD4BC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3" name="Cube 572">
                  <a:extLst>
                    <a:ext uri="{FF2B5EF4-FFF2-40B4-BE49-F238E27FC236}">
                      <a16:creationId xmlns:a16="http://schemas.microsoft.com/office/drawing/2014/main" id="{308BAA20-89B7-A44C-C010-5656104DB00B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4" name="Cube 573">
                  <a:extLst>
                    <a:ext uri="{FF2B5EF4-FFF2-40B4-BE49-F238E27FC236}">
                      <a16:creationId xmlns:a16="http://schemas.microsoft.com/office/drawing/2014/main" id="{F6FC8D44-AA31-1C8C-4EB8-CA98703465F4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5" name="Cube 574">
                  <a:extLst>
                    <a:ext uri="{FF2B5EF4-FFF2-40B4-BE49-F238E27FC236}">
                      <a16:creationId xmlns:a16="http://schemas.microsoft.com/office/drawing/2014/main" id="{6A73CB73-AF24-9248-081C-EC2BBDD0BAAC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0" name="Cube 639">
                  <a:extLst>
                    <a:ext uri="{FF2B5EF4-FFF2-40B4-BE49-F238E27FC236}">
                      <a16:creationId xmlns:a16="http://schemas.microsoft.com/office/drawing/2014/main" id="{B0A1EAFF-1D17-79B9-8D83-1B6EF1525DB3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1" name="Cube 640">
                  <a:extLst>
                    <a:ext uri="{FF2B5EF4-FFF2-40B4-BE49-F238E27FC236}">
                      <a16:creationId xmlns:a16="http://schemas.microsoft.com/office/drawing/2014/main" id="{0F723B80-EBA2-01E1-BDFB-36DEDB0EB01C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5" name="Group 564">
                <a:extLst>
                  <a:ext uri="{FF2B5EF4-FFF2-40B4-BE49-F238E27FC236}">
                    <a16:creationId xmlns:a16="http://schemas.microsoft.com/office/drawing/2014/main" id="{7427F213-6CDC-DAAC-A4A7-5BF44A832984}"/>
                  </a:ext>
                </a:extLst>
              </p:cNvPr>
              <p:cNvGrpSpPr/>
              <p:nvPr/>
            </p:nvGrpSpPr>
            <p:grpSpPr>
              <a:xfrm>
                <a:off x="5278120" y="339852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566" name="Cube 565">
                  <a:extLst>
                    <a:ext uri="{FF2B5EF4-FFF2-40B4-BE49-F238E27FC236}">
                      <a16:creationId xmlns:a16="http://schemas.microsoft.com/office/drawing/2014/main" id="{355C4B45-B654-D7CF-053C-D40A0D00559C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7" name="Cube 566">
                  <a:extLst>
                    <a:ext uri="{FF2B5EF4-FFF2-40B4-BE49-F238E27FC236}">
                      <a16:creationId xmlns:a16="http://schemas.microsoft.com/office/drawing/2014/main" id="{C2C435E7-E03F-D059-2227-18C45ACB8941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8" name="Cube 567">
                  <a:extLst>
                    <a:ext uri="{FF2B5EF4-FFF2-40B4-BE49-F238E27FC236}">
                      <a16:creationId xmlns:a16="http://schemas.microsoft.com/office/drawing/2014/main" id="{998AB630-02B1-051B-791C-14B5952890AA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9" name="Cube 568">
                  <a:extLst>
                    <a:ext uri="{FF2B5EF4-FFF2-40B4-BE49-F238E27FC236}">
                      <a16:creationId xmlns:a16="http://schemas.microsoft.com/office/drawing/2014/main" id="{E0A3C415-1DCE-7E12-88A1-972A87653C25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0" name="Cube 569">
                  <a:extLst>
                    <a:ext uri="{FF2B5EF4-FFF2-40B4-BE49-F238E27FC236}">
                      <a16:creationId xmlns:a16="http://schemas.microsoft.com/office/drawing/2014/main" id="{B03D62DC-12DB-3A80-0216-A322B7C2AB15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1" name="Cube 570">
                  <a:extLst>
                    <a:ext uri="{FF2B5EF4-FFF2-40B4-BE49-F238E27FC236}">
                      <a16:creationId xmlns:a16="http://schemas.microsoft.com/office/drawing/2014/main" id="{D0A315E9-259F-BA4F-B5BD-CB1DF35A1856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B4849B83-43FA-96D1-1B5E-2B14B0760F52}"/>
                </a:ext>
              </a:extLst>
            </p:cNvPr>
            <p:cNvGrpSpPr/>
            <p:nvPr/>
          </p:nvGrpSpPr>
          <p:grpSpPr>
            <a:xfrm>
              <a:off x="5279814" y="2324947"/>
              <a:ext cx="2575560" cy="822960"/>
              <a:chOff x="5278120" y="3032760"/>
              <a:chExt cx="2575560" cy="822960"/>
            </a:xfrm>
            <a:grpFill/>
          </p:grpSpPr>
          <p:grpSp>
            <p:nvGrpSpPr>
              <p:cNvPr id="534" name="Group 533">
                <a:extLst>
                  <a:ext uri="{FF2B5EF4-FFF2-40B4-BE49-F238E27FC236}">
                    <a16:creationId xmlns:a16="http://schemas.microsoft.com/office/drawing/2014/main" id="{4A0BD151-70BD-42B5-732C-4BBC7620D877}"/>
                  </a:ext>
                </a:extLst>
              </p:cNvPr>
              <p:cNvGrpSpPr/>
              <p:nvPr/>
            </p:nvGrpSpPr>
            <p:grpSpPr>
              <a:xfrm>
                <a:off x="5643880" y="303276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556" name="Cube 555">
                  <a:extLst>
                    <a:ext uri="{FF2B5EF4-FFF2-40B4-BE49-F238E27FC236}">
                      <a16:creationId xmlns:a16="http://schemas.microsoft.com/office/drawing/2014/main" id="{012957D7-BA66-854F-6ABC-D0861E227FC7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7" name="Cube 556">
                  <a:extLst>
                    <a:ext uri="{FF2B5EF4-FFF2-40B4-BE49-F238E27FC236}">
                      <a16:creationId xmlns:a16="http://schemas.microsoft.com/office/drawing/2014/main" id="{4AEB4599-B6D0-6A2B-836D-C4BE0C32F1E4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8" name="Cube 557">
                  <a:extLst>
                    <a:ext uri="{FF2B5EF4-FFF2-40B4-BE49-F238E27FC236}">
                      <a16:creationId xmlns:a16="http://schemas.microsoft.com/office/drawing/2014/main" id="{607AEDC9-3F94-47EC-6D79-E18572931804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9" name="Cube 558">
                  <a:extLst>
                    <a:ext uri="{FF2B5EF4-FFF2-40B4-BE49-F238E27FC236}">
                      <a16:creationId xmlns:a16="http://schemas.microsoft.com/office/drawing/2014/main" id="{47489261-FC51-CE3D-4FF3-1A8BC3DA7A11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0" name="Cube 559">
                  <a:extLst>
                    <a:ext uri="{FF2B5EF4-FFF2-40B4-BE49-F238E27FC236}">
                      <a16:creationId xmlns:a16="http://schemas.microsoft.com/office/drawing/2014/main" id="{55B7224F-8124-7772-1B0D-F3C3546AF46E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1" name="Cube 560">
                  <a:extLst>
                    <a:ext uri="{FF2B5EF4-FFF2-40B4-BE49-F238E27FC236}">
                      <a16:creationId xmlns:a16="http://schemas.microsoft.com/office/drawing/2014/main" id="{B20FB48B-C55A-AB91-C9F1-B0C4665B96FB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35" name="Group 534">
                <a:extLst>
                  <a:ext uri="{FF2B5EF4-FFF2-40B4-BE49-F238E27FC236}">
                    <a16:creationId xmlns:a16="http://schemas.microsoft.com/office/drawing/2014/main" id="{80EC8180-94C0-8899-B3EE-0D0DE9278097}"/>
                  </a:ext>
                </a:extLst>
              </p:cNvPr>
              <p:cNvGrpSpPr/>
              <p:nvPr/>
            </p:nvGrpSpPr>
            <p:grpSpPr>
              <a:xfrm>
                <a:off x="5521960" y="315468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550" name="Cube 549">
                  <a:extLst>
                    <a:ext uri="{FF2B5EF4-FFF2-40B4-BE49-F238E27FC236}">
                      <a16:creationId xmlns:a16="http://schemas.microsoft.com/office/drawing/2014/main" id="{2614D01C-A934-6BD0-9102-7AC50F5EE1BB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1" name="Cube 550">
                  <a:extLst>
                    <a:ext uri="{FF2B5EF4-FFF2-40B4-BE49-F238E27FC236}">
                      <a16:creationId xmlns:a16="http://schemas.microsoft.com/office/drawing/2014/main" id="{36FC5415-BF81-6BC9-BE04-4B7668E4A565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2" name="Cube 551">
                  <a:extLst>
                    <a:ext uri="{FF2B5EF4-FFF2-40B4-BE49-F238E27FC236}">
                      <a16:creationId xmlns:a16="http://schemas.microsoft.com/office/drawing/2014/main" id="{0A857E49-C214-FCC5-B05D-AE372CAB99D0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3" name="Cube 552">
                  <a:extLst>
                    <a:ext uri="{FF2B5EF4-FFF2-40B4-BE49-F238E27FC236}">
                      <a16:creationId xmlns:a16="http://schemas.microsoft.com/office/drawing/2014/main" id="{78B48936-6916-08F8-D1DA-112B388D2CA1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4" name="Cube 553">
                  <a:extLst>
                    <a:ext uri="{FF2B5EF4-FFF2-40B4-BE49-F238E27FC236}">
                      <a16:creationId xmlns:a16="http://schemas.microsoft.com/office/drawing/2014/main" id="{69D5557D-FBA2-CF1B-333C-D7D7FC65B892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5" name="Cube 554">
                  <a:extLst>
                    <a:ext uri="{FF2B5EF4-FFF2-40B4-BE49-F238E27FC236}">
                      <a16:creationId xmlns:a16="http://schemas.microsoft.com/office/drawing/2014/main" id="{C77ED6D3-CFC0-15F0-E7B4-15B6583CB0FE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36" name="Group 535">
                <a:extLst>
                  <a:ext uri="{FF2B5EF4-FFF2-40B4-BE49-F238E27FC236}">
                    <a16:creationId xmlns:a16="http://schemas.microsoft.com/office/drawing/2014/main" id="{D79A2A95-8017-6E43-322E-FA804E976947}"/>
                  </a:ext>
                </a:extLst>
              </p:cNvPr>
              <p:cNvGrpSpPr/>
              <p:nvPr/>
            </p:nvGrpSpPr>
            <p:grpSpPr>
              <a:xfrm>
                <a:off x="5400040" y="327660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544" name="Cube 543">
                  <a:extLst>
                    <a:ext uri="{FF2B5EF4-FFF2-40B4-BE49-F238E27FC236}">
                      <a16:creationId xmlns:a16="http://schemas.microsoft.com/office/drawing/2014/main" id="{681AB256-7219-4414-DBD6-9B9F4A2F581C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5" name="Cube 544">
                  <a:extLst>
                    <a:ext uri="{FF2B5EF4-FFF2-40B4-BE49-F238E27FC236}">
                      <a16:creationId xmlns:a16="http://schemas.microsoft.com/office/drawing/2014/main" id="{1A4FF52A-02BC-46F6-23B3-105478460209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6" name="Cube 545">
                  <a:extLst>
                    <a:ext uri="{FF2B5EF4-FFF2-40B4-BE49-F238E27FC236}">
                      <a16:creationId xmlns:a16="http://schemas.microsoft.com/office/drawing/2014/main" id="{1C61229B-6AEE-B9C2-0B52-1341C260C98A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7" name="Cube 546">
                  <a:extLst>
                    <a:ext uri="{FF2B5EF4-FFF2-40B4-BE49-F238E27FC236}">
                      <a16:creationId xmlns:a16="http://schemas.microsoft.com/office/drawing/2014/main" id="{9EA09EB5-3E14-76D6-7B74-2229EACCE399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8" name="Cube 547">
                  <a:extLst>
                    <a:ext uri="{FF2B5EF4-FFF2-40B4-BE49-F238E27FC236}">
                      <a16:creationId xmlns:a16="http://schemas.microsoft.com/office/drawing/2014/main" id="{C0B0C2A5-18B8-0C44-7D24-263A4008064A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9" name="Cube 548">
                  <a:extLst>
                    <a:ext uri="{FF2B5EF4-FFF2-40B4-BE49-F238E27FC236}">
                      <a16:creationId xmlns:a16="http://schemas.microsoft.com/office/drawing/2014/main" id="{6AC614D7-1797-4FA6-718A-D962FF6CF61E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37" name="Group 536">
                <a:extLst>
                  <a:ext uri="{FF2B5EF4-FFF2-40B4-BE49-F238E27FC236}">
                    <a16:creationId xmlns:a16="http://schemas.microsoft.com/office/drawing/2014/main" id="{BB28CF2D-6726-2049-B152-D53070A3E615}"/>
                  </a:ext>
                </a:extLst>
              </p:cNvPr>
              <p:cNvGrpSpPr/>
              <p:nvPr/>
            </p:nvGrpSpPr>
            <p:grpSpPr>
              <a:xfrm>
                <a:off x="5278120" y="339852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538" name="Cube 537">
                  <a:extLst>
                    <a:ext uri="{FF2B5EF4-FFF2-40B4-BE49-F238E27FC236}">
                      <a16:creationId xmlns:a16="http://schemas.microsoft.com/office/drawing/2014/main" id="{FB9C2D32-2E8C-5B79-8751-8166F85375C0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9" name="Cube 538">
                  <a:extLst>
                    <a:ext uri="{FF2B5EF4-FFF2-40B4-BE49-F238E27FC236}">
                      <a16:creationId xmlns:a16="http://schemas.microsoft.com/office/drawing/2014/main" id="{195B0208-8E08-0A03-BDCA-CECB2CAB0575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0" name="Cube 539">
                  <a:extLst>
                    <a:ext uri="{FF2B5EF4-FFF2-40B4-BE49-F238E27FC236}">
                      <a16:creationId xmlns:a16="http://schemas.microsoft.com/office/drawing/2014/main" id="{083E6A7A-AE49-655B-ABF8-DF51EE9F5D46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1" name="Cube 540">
                  <a:extLst>
                    <a:ext uri="{FF2B5EF4-FFF2-40B4-BE49-F238E27FC236}">
                      <a16:creationId xmlns:a16="http://schemas.microsoft.com/office/drawing/2014/main" id="{2587109E-21F4-5749-70EE-3CA7206B7E04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2" name="Cube 541">
                  <a:extLst>
                    <a:ext uri="{FF2B5EF4-FFF2-40B4-BE49-F238E27FC236}">
                      <a16:creationId xmlns:a16="http://schemas.microsoft.com/office/drawing/2014/main" id="{E293C2F9-F88E-E29D-385B-7ED8E00D76EA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3" name="Cube 542">
                  <a:extLst>
                    <a:ext uri="{FF2B5EF4-FFF2-40B4-BE49-F238E27FC236}">
                      <a16:creationId xmlns:a16="http://schemas.microsoft.com/office/drawing/2014/main" id="{766B6C5B-503F-5BC6-BCE8-07D2A6A32E9F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3704A31A-7AE3-D85B-CA92-A0CD3D4EDE45}"/>
                </a:ext>
              </a:extLst>
            </p:cNvPr>
            <p:cNvGrpSpPr/>
            <p:nvPr/>
          </p:nvGrpSpPr>
          <p:grpSpPr>
            <a:xfrm>
              <a:off x="5280660" y="1971040"/>
              <a:ext cx="2575560" cy="822960"/>
              <a:chOff x="5278120" y="3032760"/>
              <a:chExt cx="2575560" cy="822960"/>
            </a:xfrm>
            <a:grpFill/>
          </p:grpSpPr>
          <p:grpSp>
            <p:nvGrpSpPr>
              <p:cNvPr id="301" name="Group 300">
                <a:extLst>
                  <a:ext uri="{FF2B5EF4-FFF2-40B4-BE49-F238E27FC236}">
                    <a16:creationId xmlns:a16="http://schemas.microsoft.com/office/drawing/2014/main" id="{C8991312-8D13-35DE-1AA7-FCF2DF6C4137}"/>
                  </a:ext>
                </a:extLst>
              </p:cNvPr>
              <p:cNvGrpSpPr/>
              <p:nvPr/>
            </p:nvGrpSpPr>
            <p:grpSpPr>
              <a:xfrm>
                <a:off x="5643880" y="303276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23" name="Cube 322">
                  <a:extLst>
                    <a:ext uri="{FF2B5EF4-FFF2-40B4-BE49-F238E27FC236}">
                      <a16:creationId xmlns:a16="http://schemas.microsoft.com/office/drawing/2014/main" id="{1FE0644C-F1DD-3BBF-122E-7288ED9A831F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Cube 323">
                  <a:extLst>
                    <a:ext uri="{FF2B5EF4-FFF2-40B4-BE49-F238E27FC236}">
                      <a16:creationId xmlns:a16="http://schemas.microsoft.com/office/drawing/2014/main" id="{22566D00-6D6E-4CAF-2890-CCA4DE726F83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" name="Cube 324">
                  <a:extLst>
                    <a:ext uri="{FF2B5EF4-FFF2-40B4-BE49-F238E27FC236}">
                      <a16:creationId xmlns:a16="http://schemas.microsoft.com/office/drawing/2014/main" id="{B58A863E-9C82-1643-3E6B-9411725A4637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Cube 325">
                  <a:extLst>
                    <a:ext uri="{FF2B5EF4-FFF2-40B4-BE49-F238E27FC236}">
                      <a16:creationId xmlns:a16="http://schemas.microsoft.com/office/drawing/2014/main" id="{4CB03F78-8B04-07F9-4477-1FB0702F6134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2" name="Cube 531">
                  <a:extLst>
                    <a:ext uri="{FF2B5EF4-FFF2-40B4-BE49-F238E27FC236}">
                      <a16:creationId xmlns:a16="http://schemas.microsoft.com/office/drawing/2014/main" id="{590F4C7E-35CB-2225-4E03-60D08679A100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3" name="Cube 532">
                  <a:extLst>
                    <a:ext uri="{FF2B5EF4-FFF2-40B4-BE49-F238E27FC236}">
                      <a16:creationId xmlns:a16="http://schemas.microsoft.com/office/drawing/2014/main" id="{14872639-3040-1953-7138-3F994C5CF9E2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2" name="Group 301">
                <a:extLst>
                  <a:ext uri="{FF2B5EF4-FFF2-40B4-BE49-F238E27FC236}">
                    <a16:creationId xmlns:a16="http://schemas.microsoft.com/office/drawing/2014/main" id="{D4C671C6-0F5A-91D8-1B02-560C906644F6}"/>
                  </a:ext>
                </a:extLst>
              </p:cNvPr>
              <p:cNvGrpSpPr/>
              <p:nvPr/>
            </p:nvGrpSpPr>
            <p:grpSpPr>
              <a:xfrm>
                <a:off x="5521960" y="315468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17" name="Cube 316">
                  <a:extLst>
                    <a:ext uri="{FF2B5EF4-FFF2-40B4-BE49-F238E27FC236}">
                      <a16:creationId xmlns:a16="http://schemas.microsoft.com/office/drawing/2014/main" id="{4812C929-D889-ECCE-88BE-C2DF6917BB07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8" name="Cube 317">
                  <a:extLst>
                    <a:ext uri="{FF2B5EF4-FFF2-40B4-BE49-F238E27FC236}">
                      <a16:creationId xmlns:a16="http://schemas.microsoft.com/office/drawing/2014/main" id="{FAAB390B-30A3-49D6-C1BD-26F9BA733F3B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9" name="Cube 318">
                  <a:extLst>
                    <a:ext uri="{FF2B5EF4-FFF2-40B4-BE49-F238E27FC236}">
                      <a16:creationId xmlns:a16="http://schemas.microsoft.com/office/drawing/2014/main" id="{70555938-27F6-964F-21A6-4EF848F2C24C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0" name="Cube 319">
                  <a:extLst>
                    <a:ext uri="{FF2B5EF4-FFF2-40B4-BE49-F238E27FC236}">
                      <a16:creationId xmlns:a16="http://schemas.microsoft.com/office/drawing/2014/main" id="{8D79CAD3-0F3C-0164-EA7C-B148B9F82653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1" name="Cube 320">
                  <a:extLst>
                    <a:ext uri="{FF2B5EF4-FFF2-40B4-BE49-F238E27FC236}">
                      <a16:creationId xmlns:a16="http://schemas.microsoft.com/office/drawing/2014/main" id="{7E9C0D63-FA7F-AD1C-72CD-C42F37DA187B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2" name="Cube 321">
                  <a:extLst>
                    <a:ext uri="{FF2B5EF4-FFF2-40B4-BE49-F238E27FC236}">
                      <a16:creationId xmlns:a16="http://schemas.microsoft.com/office/drawing/2014/main" id="{ABB21C3C-3548-0C49-3664-03185A3B5C13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3" name="Group 302">
                <a:extLst>
                  <a:ext uri="{FF2B5EF4-FFF2-40B4-BE49-F238E27FC236}">
                    <a16:creationId xmlns:a16="http://schemas.microsoft.com/office/drawing/2014/main" id="{F5A8ABD4-BAE2-C3EB-9BA4-C610328F4BC8}"/>
                  </a:ext>
                </a:extLst>
              </p:cNvPr>
              <p:cNvGrpSpPr/>
              <p:nvPr/>
            </p:nvGrpSpPr>
            <p:grpSpPr>
              <a:xfrm>
                <a:off x="5400040" y="327660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11" name="Cube 310">
                  <a:extLst>
                    <a:ext uri="{FF2B5EF4-FFF2-40B4-BE49-F238E27FC236}">
                      <a16:creationId xmlns:a16="http://schemas.microsoft.com/office/drawing/2014/main" id="{F0860E8C-2F6D-ECC7-4340-073F7BB6C313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2" name="Cube 311">
                  <a:extLst>
                    <a:ext uri="{FF2B5EF4-FFF2-40B4-BE49-F238E27FC236}">
                      <a16:creationId xmlns:a16="http://schemas.microsoft.com/office/drawing/2014/main" id="{62749D44-7980-63ED-4707-6B563B872C3F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3" name="Cube 312">
                  <a:extLst>
                    <a:ext uri="{FF2B5EF4-FFF2-40B4-BE49-F238E27FC236}">
                      <a16:creationId xmlns:a16="http://schemas.microsoft.com/office/drawing/2014/main" id="{1FAAAC9E-44F0-8A51-1A47-FD03A01FA418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4" name="Cube 313">
                  <a:extLst>
                    <a:ext uri="{FF2B5EF4-FFF2-40B4-BE49-F238E27FC236}">
                      <a16:creationId xmlns:a16="http://schemas.microsoft.com/office/drawing/2014/main" id="{26625000-4658-9AC1-6C75-C71250AF04D2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5" name="Cube 314">
                  <a:extLst>
                    <a:ext uri="{FF2B5EF4-FFF2-40B4-BE49-F238E27FC236}">
                      <a16:creationId xmlns:a16="http://schemas.microsoft.com/office/drawing/2014/main" id="{873977A9-5E91-6701-04D9-10F5B7D9AA47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6" name="Cube 315">
                  <a:extLst>
                    <a:ext uri="{FF2B5EF4-FFF2-40B4-BE49-F238E27FC236}">
                      <a16:creationId xmlns:a16="http://schemas.microsoft.com/office/drawing/2014/main" id="{380AF130-9FCA-CC5A-07D7-05B20BA326A0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4" name="Group 303">
                <a:extLst>
                  <a:ext uri="{FF2B5EF4-FFF2-40B4-BE49-F238E27FC236}">
                    <a16:creationId xmlns:a16="http://schemas.microsoft.com/office/drawing/2014/main" id="{91211633-04A0-9556-CA25-1E89CF0E13A9}"/>
                  </a:ext>
                </a:extLst>
              </p:cNvPr>
              <p:cNvGrpSpPr/>
              <p:nvPr/>
            </p:nvGrpSpPr>
            <p:grpSpPr>
              <a:xfrm>
                <a:off x="5278120" y="339852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05" name="Cube 304">
                  <a:extLst>
                    <a:ext uri="{FF2B5EF4-FFF2-40B4-BE49-F238E27FC236}">
                      <a16:creationId xmlns:a16="http://schemas.microsoft.com/office/drawing/2014/main" id="{BF52AFBF-91A3-1602-AC3C-6F3B6AADAA89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Cube 305">
                  <a:extLst>
                    <a:ext uri="{FF2B5EF4-FFF2-40B4-BE49-F238E27FC236}">
                      <a16:creationId xmlns:a16="http://schemas.microsoft.com/office/drawing/2014/main" id="{9F7C632E-B1F7-E143-F210-300C59EC5BC5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7" name="Cube 306">
                  <a:extLst>
                    <a:ext uri="{FF2B5EF4-FFF2-40B4-BE49-F238E27FC236}">
                      <a16:creationId xmlns:a16="http://schemas.microsoft.com/office/drawing/2014/main" id="{856C913E-20BB-4B55-9C9E-293F0195A3F3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8" name="Cube 307">
                  <a:extLst>
                    <a:ext uri="{FF2B5EF4-FFF2-40B4-BE49-F238E27FC236}">
                      <a16:creationId xmlns:a16="http://schemas.microsoft.com/office/drawing/2014/main" id="{49F82409-BC5F-6DD2-6663-90A57D8C418D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9" name="Cube 308">
                  <a:extLst>
                    <a:ext uri="{FF2B5EF4-FFF2-40B4-BE49-F238E27FC236}">
                      <a16:creationId xmlns:a16="http://schemas.microsoft.com/office/drawing/2014/main" id="{109ADA24-CB47-0A41-FC9A-527832B2F72F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" name="Cube 309">
                  <a:extLst>
                    <a:ext uri="{FF2B5EF4-FFF2-40B4-BE49-F238E27FC236}">
                      <a16:creationId xmlns:a16="http://schemas.microsoft.com/office/drawing/2014/main" id="{F6F723B2-8810-446A-C5B5-966D7595556C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solidFill>
                  <a:schemeClr val="bg1">
                    <a:lumMod val="75000"/>
                  </a:schemeClr>
                </a:solidFill>
                <a:ln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17385B3A-FFB5-0B63-4F59-D86658BC28EC}"/>
              </a:ext>
            </a:extLst>
          </p:cNvPr>
          <p:cNvGrpSpPr>
            <a:grpSpLocks noChangeAspect="1"/>
          </p:cNvGrpSpPr>
          <p:nvPr/>
        </p:nvGrpSpPr>
        <p:grpSpPr>
          <a:xfrm>
            <a:off x="5586777" y="3032385"/>
            <a:ext cx="1250836" cy="914400"/>
            <a:chOff x="5278120" y="1971040"/>
            <a:chExt cx="2578100" cy="1884680"/>
          </a:xfrm>
          <a:solidFill>
            <a:schemeClr val="tx1">
              <a:lumMod val="75000"/>
              <a:lumOff val="25000"/>
              <a:alpha val="53037"/>
            </a:schemeClr>
          </a:solidFill>
        </p:grpSpPr>
        <p:grpSp>
          <p:nvGrpSpPr>
            <p:cNvPr id="1039" name="Group 1038">
              <a:extLst>
                <a:ext uri="{FF2B5EF4-FFF2-40B4-BE49-F238E27FC236}">
                  <a16:creationId xmlns:a16="http://schemas.microsoft.com/office/drawing/2014/main" id="{BB25AF71-A655-3020-EC4A-199F83B6CAA7}"/>
                </a:ext>
              </a:extLst>
            </p:cNvPr>
            <p:cNvGrpSpPr/>
            <p:nvPr/>
          </p:nvGrpSpPr>
          <p:grpSpPr>
            <a:xfrm>
              <a:off x="5278120" y="3032760"/>
              <a:ext cx="2575560" cy="822960"/>
              <a:chOff x="5278120" y="3032760"/>
              <a:chExt cx="2575560" cy="822960"/>
            </a:xfrm>
            <a:grpFill/>
          </p:grpSpPr>
          <p:grpSp>
            <p:nvGrpSpPr>
              <p:cNvPr id="1696" name="Group 1695">
                <a:extLst>
                  <a:ext uri="{FF2B5EF4-FFF2-40B4-BE49-F238E27FC236}">
                    <a16:creationId xmlns:a16="http://schemas.microsoft.com/office/drawing/2014/main" id="{334F13B8-B15A-DB43-9E8D-661BB1122E29}"/>
                  </a:ext>
                </a:extLst>
              </p:cNvPr>
              <p:cNvGrpSpPr/>
              <p:nvPr/>
            </p:nvGrpSpPr>
            <p:grpSpPr>
              <a:xfrm>
                <a:off x="5643880" y="303276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1724" name="Cube 1723">
                  <a:extLst>
                    <a:ext uri="{FF2B5EF4-FFF2-40B4-BE49-F238E27FC236}">
                      <a16:creationId xmlns:a16="http://schemas.microsoft.com/office/drawing/2014/main" id="{ADFD08B8-9215-1E7A-E84D-7B344954B72E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6" name="Cube 1725">
                  <a:extLst>
                    <a:ext uri="{FF2B5EF4-FFF2-40B4-BE49-F238E27FC236}">
                      <a16:creationId xmlns:a16="http://schemas.microsoft.com/office/drawing/2014/main" id="{497189A4-C1EE-8AC1-19EB-792B7E4A5134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7" name="Cube 1726">
                  <a:extLst>
                    <a:ext uri="{FF2B5EF4-FFF2-40B4-BE49-F238E27FC236}">
                      <a16:creationId xmlns:a16="http://schemas.microsoft.com/office/drawing/2014/main" id="{32CAA05A-E035-BA50-79D1-200A5E118591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1" name="Cube 1730">
                  <a:extLst>
                    <a:ext uri="{FF2B5EF4-FFF2-40B4-BE49-F238E27FC236}">
                      <a16:creationId xmlns:a16="http://schemas.microsoft.com/office/drawing/2014/main" id="{7CB7C6AB-E4DA-A01C-17F0-C4B3EE5C8E9C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4" name="Cube 1733">
                  <a:extLst>
                    <a:ext uri="{FF2B5EF4-FFF2-40B4-BE49-F238E27FC236}">
                      <a16:creationId xmlns:a16="http://schemas.microsoft.com/office/drawing/2014/main" id="{D74EC1DF-C210-275A-AFF0-F3D97AEE41B2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5" name="Cube 1734">
                  <a:extLst>
                    <a:ext uri="{FF2B5EF4-FFF2-40B4-BE49-F238E27FC236}">
                      <a16:creationId xmlns:a16="http://schemas.microsoft.com/office/drawing/2014/main" id="{932ADBBD-BD54-7A3C-15D3-6031F5ABF116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97" name="Group 1696">
                <a:extLst>
                  <a:ext uri="{FF2B5EF4-FFF2-40B4-BE49-F238E27FC236}">
                    <a16:creationId xmlns:a16="http://schemas.microsoft.com/office/drawing/2014/main" id="{9C1EE98D-4132-49B4-54A1-65ECF1ABDC8D}"/>
                  </a:ext>
                </a:extLst>
              </p:cNvPr>
              <p:cNvGrpSpPr/>
              <p:nvPr/>
            </p:nvGrpSpPr>
            <p:grpSpPr>
              <a:xfrm>
                <a:off x="5521960" y="315468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1717" name="Cube 1716">
                  <a:extLst>
                    <a:ext uri="{FF2B5EF4-FFF2-40B4-BE49-F238E27FC236}">
                      <a16:creationId xmlns:a16="http://schemas.microsoft.com/office/drawing/2014/main" id="{FC1FC71D-4F96-117A-3D6D-72DD378B9CA0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9" name="Cube 1718">
                  <a:extLst>
                    <a:ext uri="{FF2B5EF4-FFF2-40B4-BE49-F238E27FC236}">
                      <a16:creationId xmlns:a16="http://schemas.microsoft.com/office/drawing/2014/main" id="{9BA8E47E-6944-3DB8-8D96-69E8F629D652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0" name="Cube 1719">
                  <a:extLst>
                    <a:ext uri="{FF2B5EF4-FFF2-40B4-BE49-F238E27FC236}">
                      <a16:creationId xmlns:a16="http://schemas.microsoft.com/office/drawing/2014/main" id="{BF9477F5-C6ED-EF58-E513-40DE24E922C7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1" name="Cube 1720">
                  <a:extLst>
                    <a:ext uri="{FF2B5EF4-FFF2-40B4-BE49-F238E27FC236}">
                      <a16:creationId xmlns:a16="http://schemas.microsoft.com/office/drawing/2014/main" id="{D8888C29-15F4-6065-9E36-3FD836B97BA8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2" name="Cube 1721">
                  <a:extLst>
                    <a:ext uri="{FF2B5EF4-FFF2-40B4-BE49-F238E27FC236}">
                      <a16:creationId xmlns:a16="http://schemas.microsoft.com/office/drawing/2014/main" id="{C29ED1BB-CC10-7552-60CA-DC561E20E622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3" name="Cube 1722">
                  <a:extLst>
                    <a:ext uri="{FF2B5EF4-FFF2-40B4-BE49-F238E27FC236}">
                      <a16:creationId xmlns:a16="http://schemas.microsoft.com/office/drawing/2014/main" id="{32DAA942-992C-B615-CDA4-1B83AF04A486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98" name="Group 1697">
                <a:extLst>
                  <a:ext uri="{FF2B5EF4-FFF2-40B4-BE49-F238E27FC236}">
                    <a16:creationId xmlns:a16="http://schemas.microsoft.com/office/drawing/2014/main" id="{EB340DFF-D2CA-14B4-7E3F-DAE614BB749E}"/>
                  </a:ext>
                </a:extLst>
              </p:cNvPr>
              <p:cNvGrpSpPr/>
              <p:nvPr/>
            </p:nvGrpSpPr>
            <p:grpSpPr>
              <a:xfrm>
                <a:off x="5400040" y="327660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1709" name="Cube 1708">
                  <a:extLst>
                    <a:ext uri="{FF2B5EF4-FFF2-40B4-BE49-F238E27FC236}">
                      <a16:creationId xmlns:a16="http://schemas.microsoft.com/office/drawing/2014/main" id="{6E9F9DE4-ACA1-B09A-8564-CB6D81784B2C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0" name="Cube 1709">
                  <a:extLst>
                    <a:ext uri="{FF2B5EF4-FFF2-40B4-BE49-F238E27FC236}">
                      <a16:creationId xmlns:a16="http://schemas.microsoft.com/office/drawing/2014/main" id="{BF1810E5-AA17-20EA-AB5D-D601CAB364BB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2" name="Cube 1711">
                  <a:extLst>
                    <a:ext uri="{FF2B5EF4-FFF2-40B4-BE49-F238E27FC236}">
                      <a16:creationId xmlns:a16="http://schemas.microsoft.com/office/drawing/2014/main" id="{47403A81-3D21-C413-EB9C-2D07A9F8BA5C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3" name="Cube 1712">
                  <a:extLst>
                    <a:ext uri="{FF2B5EF4-FFF2-40B4-BE49-F238E27FC236}">
                      <a16:creationId xmlns:a16="http://schemas.microsoft.com/office/drawing/2014/main" id="{FE1A69E9-CAC9-4C11-1B3B-E22A99B5991A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4" name="Cube 1713">
                  <a:extLst>
                    <a:ext uri="{FF2B5EF4-FFF2-40B4-BE49-F238E27FC236}">
                      <a16:creationId xmlns:a16="http://schemas.microsoft.com/office/drawing/2014/main" id="{B5ED979B-B311-22E8-CE8D-2DAA5DDD94F7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6" name="Cube 1715">
                  <a:extLst>
                    <a:ext uri="{FF2B5EF4-FFF2-40B4-BE49-F238E27FC236}">
                      <a16:creationId xmlns:a16="http://schemas.microsoft.com/office/drawing/2014/main" id="{756FB9BA-5ED1-107E-59BF-11E970720860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99" name="Group 1698">
                <a:extLst>
                  <a:ext uri="{FF2B5EF4-FFF2-40B4-BE49-F238E27FC236}">
                    <a16:creationId xmlns:a16="http://schemas.microsoft.com/office/drawing/2014/main" id="{C0BF02E5-8376-0CB5-F246-6415920879D3}"/>
                  </a:ext>
                </a:extLst>
              </p:cNvPr>
              <p:cNvGrpSpPr/>
              <p:nvPr/>
            </p:nvGrpSpPr>
            <p:grpSpPr>
              <a:xfrm>
                <a:off x="5278120" y="339852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1700" name="Cube 1699">
                  <a:extLst>
                    <a:ext uri="{FF2B5EF4-FFF2-40B4-BE49-F238E27FC236}">
                      <a16:creationId xmlns:a16="http://schemas.microsoft.com/office/drawing/2014/main" id="{2D533EFF-48E0-3701-8C44-FB8EFD2776DB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1" name="Cube 1700">
                  <a:extLst>
                    <a:ext uri="{FF2B5EF4-FFF2-40B4-BE49-F238E27FC236}">
                      <a16:creationId xmlns:a16="http://schemas.microsoft.com/office/drawing/2014/main" id="{DDFCC6A4-FB03-F909-160D-34AC047BD2B6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3" name="Cube 1702">
                  <a:extLst>
                    <a:ext uri="{FF2B5EF4-FFF2-40B4-BE49-F238E27FC236}">
                      <a16:creationId xmlns:a16="http://schemas.microsoft.com/office/drawing/2014/main" id="{D16EC8E3-1B99-EB7C-156F-FAE32A69DCCF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5" name="Cube 1704">
                  <a:extLst>
                    <a:ext uri="{FF2B5EF4-FFF2-40B4-BE49-F238E27FC236}">
                      <a16:creationId xmlns:a16="http://schemas.microsoft.com/office/drawing/2014/main" id="{01875994-46EA-5A30-D7C6-ED37A8A85808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6" name="Cube 1705">
                  <a:extLst>
                    <a:ext uri="{FF2B5EF4-FFF2-40B4-BE49-F238E27FC236}">
                      <a16:creationId xmlns:a16="http://schemas.microsoft.com/office/drawing/2014/main" id="{CD2541A4-451B-1A1F-71B7-1B30E7759022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8" name="Cube 1707">
                  <a:extLst>
                    <a:ext uri="{FF2B5EF4-FFF2-40B4-BE49-F238E27FC236}">
                      <a16:creationId xmlns:a16="http://schemas.microsoft.com/office/drawing/2014/main" id="{B38F9A26-44A2-F00D-4146-92F7B3FD7183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40" name="Group 1039">
              <a:extLst>
                <a:ext uri="{FF2B5EF4-FFF2-40B4-BE49-F238E27FC236}">
                  <a16:creationId xmlns:a16="http://schemas.microsoft.com/office/drawing/2014/main" id="{C76CCE42-3739-B976-AB04-DF94CAB12056}"/>
                </a:ext>
              </a:extLst>
            </p:cNvPr>
            <p:cNvGrpSpPr/>
            <p:nvPr/>
          </p:nvGrpSpPr>
          <p:grpSpPr>
            <a:xfrm>
              <a:off x="5278967" y="2678854"/>
              <a:ext cx="2575560" cy="822960"/>
              <a:chOff x="5278120" y="3032760"/>
              <a:chExt cx="2575560" cy="822960"/>
            </a:xfrm>
            <a:grpFill/>
          </p:grpSpPr>
          <p:grpSp>
            <p:nvGrpSpPr>
              <p:cNvPr id="1112" name="Group 1111">
                <a:extLst>
                  <a:ext uri="{FF2B5EF4-FFF2-40B4-BE49-F238E27FC236}">
                    <a16:creationId xmlns:a16="http://schemas.microsoft.com/office/drawing/2014/main" id="{EBCBDF7E-099C-DC8F-F4B2-6A37AB4C3B34}"/>
                  </a:ext>
                </a:extLst>
              </p:cNvPr>
              <p:cNvGrpSpPr/>
              <p:nvPr/>
            </p:nvGrpSpPr>
            <p:grpSpPr>
              <a:xfrm>
                <a:off x="5643880" y="303276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1690" name="Cube 1689">
                  <a:extLst>
                    <a:ext uri="{FF2B5EF4-FFF2-40B4-BE49-F238E27FC236}">
                      <a16:creationId xmlns:a16="http://schemas.microsoft.com/office/drawing/2014/main" id="{9C808F8F-06AC-7974-CEDF-4714F974E1AD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1" name="Cube 1690">
                  <a:extLst>
                    <a:ext uri="{FF2B5EF4-FFF2-40B4-BE49-F238E27FC236}">
                      <a16:creationId xmlns:a16="http://schemas.microsoft.com/office/drawing/2014/main" id="{6916C92B-2FD1-28CF-3AA8-09C71237E71A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2" name="Cube 1691">
                  <a:extLst>
                    <a:ext uri="{FF2B5EF4-FFF2-40B4-BE49-F238E27FC236}">
                      <a16:creationId xmlns:a16="http://schemas.microsoft.com/office/drawing/2014/main" id="{A583EE5D-A589-4009-F320-028E31DE54C8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3" name="Cube 1692">
                  <a:extLst>
                    <a:ext uri="{FF2B5EF4-FFF2-40B4-BE49-F238E27FC236}">
                      <a16:creationId xmlns:a16="http://schemas.microsoft.com/office/drawing/2014/main" id="{A2C25AB4-9C9C-9A52-618F-D6D16A2E9597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4" name="Cube 1693">
                  <a:extLst>
                    <a:ext uri="{FF2B5EF4-FFF2-40B4-BE49-F238E27FC236}">
                      <a16:creationId xmlns:a16="http://schemas.microsoft.com/office/drawing/2014/main" id="{34FF49A4-DD67-278E-A5C8-74052C6990B1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5" name="Cube 1694">
                  <a:extLst>
                    <a:ext uri="{FF2B5EF4-FFF2-40B4-BE49-F238E27FC236}">
                      <a16:creationId xmlns:a16="http://schemas.microsoft.com/office/drawing/2014/main" id="{0F1D5616-18BE-D13E-F52B-6B6E4C8C2D86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13" name="Group 1112">
                <a:extLst>
                  <a:ext uri="{FF2B5EF4-FFF2-40B4-BE49-F238E27FC236}">
                    <a16:creationId xmlns:a16="http://schemas.microsoft.com/office/drawing/2014/main" id="{E5D02A36-CC39-9896-A96C-356E03F86781}"/>
                  </a:ext>
                </a:extLst>
              </p:cNvPr>
              <p:cNvGrpSpPr/>
              <p:nvPr/>
            </p:nvGrpSpPr>
            <p:grpSpPr>
              <a:xfrm>
                <a:off x="5521960" y="315468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1683" name="Cube 1682">
                  <a:extLst>
                    <a:ext uri="{FF2B5EF4-FFF2-40B4-BE49-F238E27FC236}">
                      <a16:creationId xmlns:a16="http://schemas.microsoft.com/office/drawing/2014/main" id="{3D8BA6E7-0494-BD67-896F-7DA5275817F9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4" name="Cube 1683">
                  <a:extLst>
                    <a:ext uri="{FF2B5EF4-FFF2-40B4-BE49-F238E27FC236}">
                      <a16:creationId xmlns:a16="http://schemas.microsoft.com/office/drawing/2014/main" id="{080D4F35-6DC0-1301-262B-7C416CF81BAF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5" name="Cube 1684">
                  <a:extLst>
                    <a:ext uri="{FF2B5EF4-FFF2-40B4-BE49-F238E27FC236}">
                      <a16:creationId xmlns:a16="http://schemas.microsoft.com/office/drawing/2014/main" id="{EED1C403-37D9-7ABB-1791-C39815D84E1E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7" name="Cube 1686">
                  <a:extLst>
                    <a:ext uri="{FF2B5EF4-FFF2-40B4-BE49-F238E27FC236}">
                      <a16:creationId xmlns:a16="http://schemas.microsoft.com/office/drawing/2014/main" id="{960283D5-6BD7-982F-4B93-4AF6FAE84D17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8" name="Cube 1687">
                  <a:extLst>
                    <a:ext uri="{FF2B5EF4-FFF2-40B4-BE49-F238E27FC236}">
                      <a16:creationId xmlns:a16="http://schemas.microsoft.com/office/drawing/2014/main" id="{A7491A34-D32F-D7DF-2072-92C52BBA355F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9" name="Cube 1688">
                  <a:extLst>
                    <a:ext uri="{FF2B5EF4-FFF2-40B4-BE49-F238E27FC236}">
                      <a16:creationId xmlns:a16="http://schemas.microsoft.com/office/drawing/2014/main" id="{2458D7C5-BCB1-055F-00DE-1A188AF490C5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14" name="Group 1113">
                <a:extLst>
                  <a:ext uri="{FF2B5EF4-FFF2-40B4-BE49-F238E27FC236}">
                    <a16:creationId xmlns:a16="http://schemas.microsoft.com/office/drawing/2014/main" id="{838EFCD2-ADA5-DDBB-2569-6EB3002D088F}"/>
                  </a:ext>
                </a:extLst>
              </p:cNvPr>
              <p:cNvGrpSpPr/>
              <p:nvPr/>
            </p:nvGrpSpPr>
            <p:grpSpPr>
              <a:xfrm>
                <a:off x="5400040" y="327660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1677" name="Cube 1676">
                  <a:extLst>
                    <a:ext uri="{FF2B5EF4-FFF2-40B4-BE49-F238E27FC236}">
                      <a16:creationId xmlns:a16="http://schemas.microsoft.com/office/drawing/2014/main" id="{A5A417C2-6359-CFCE-8CE1-C7B6AF0F93A4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8" name="Cube 1677">
                  <a:extLst>
                    <a:ext uri="{FF2B5EF4-FFF2-40B4-BE49-F238E27FC236}">
                      <a16:creationId xmlns:a16="http://schemas.microsoft.com/office/drawing/2014/main" id="{720E44C0-86A2-1E2F-3EB0-C94E9862E4C7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9" name="Cube 1678">
                  <a:extLst>
                    <a:ext uri="{FF2B5EF4-FFF2-40B4-BE49-F238E27FC236}">
                      <a16:creationId xmlns:a16="http://schemas.microsoft.com/office/drawing/2014/main" id="{AF51858C-76D4-FC6F-675F-359ABD777075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0" name="Cube 1679">
                  <a:extLst>
                    <a:ext uri="{FF2B5EF4-FFF2-40B4-BE49-F238E27FC236}">
                      <a16:creationId xmlns:a16="http://schemas.microsoft.com/office/drawing/2014/main" id="{AB0E3099-3E44-49D2-0292-311C70098C2F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1" name="Cube 1680">
                  <a:extLst>
                    <a:ext uri="{FF2B5EF4-FFF2-40B4-BE49-F238E27FC236}">
                      <a16:creationId xmlns:a16="http://schemas.microsoft.com/office/drawing/2014/main" id="{4266972C-C1B1-10E6-BA66-DD12843B8CA1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2" name="Cube 1681">
                  <a:extLst>
                    <a:ext uri="{FF2B5EF4-FFF2-40B4-BE49-F238E27FC236}">
                      <a16:creationId xmlns:a16="http://schemas.microsoft.com/office/drawing/2014/main" id="{2E80576F-F186-102B-1887-996091D353CE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15" name="Group 1114">
                <a:extLst>
                  <a:ext uri="{FF2B5EF4-FFF2-40B4-BE49-F238E27FC236}">
                    <a16:creationId xmlns:a16="http://schemas.microsoft.com/office/drawing/2014/main" id="{DF4EED14-E4E2-2909-E770-9B14AA655298}"/>
                  </a:ext>
                </a:extLst>
              </p:cNvPr>
              <p:cNvGrpSpPr/>
              <p:nvPr/>
            </p:nvGrpSpPr>
            <p:grpSpPr>
              <a:xfrm>
                <a:off x="5278120" y="339852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1669" name="Cube 1668">
                  <a:extLst>
                    <a:ext uri="{FF2B5EF4-FFF2-40B4-BE49-F238E27FC236}">
                      <a16:creationId xmlns:a16="http://schemas.microsoft.com/office/drawing/2014/main" id="{5E4B8C39-7822-7FD0-F1B4-AA86AA5D4137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2" name="Cube 1671">
                  <a:extLst>
                    <a:ext uri="{FF2B5EF4-FFF2-40B4-BE49-F238E27FC236}">
                      <a16:creationId xmlns:a16="http://schemas.microsoft.com/office/drawing/2014/main" id="{B6ED0264-D4B8-F861-1657-44EEE53526FD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3" name="Cube 1672">
                  <a:extLst>
                    <a:ext uri="{FF2B5EF4-FFF2-40B4-BE49-F238E27FC236}">
                      <a16:creationId xmlns:a16="http://schemas.microsoft.com/office/drawing/2014/main" id="{552C8DE7-4AC4-0A36-7CB4-5B4DF311407F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4" name="Cube 1673">
                  <a:extLst>
                    <a:ext uri="{FF2B5EF4-FFF2-40B4-BE49-F238E27FC236}">
                      <a16:creationId xmlns:a16="http://schemas.microsoft.com/office/drawing/2014/main" id="{F91AD1CF-162D-F43C-161E-C7DDFCDB58D6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5" name="Cube 1674">
                  <a:extLst>
                    <a:ext uri="{FF2B5EF4-FFF2-40B4-BE49-F238E27FC236}">
                      <a16:creationId xmlns:a16="http://schemas.microsoft.com/office/drawing/2014/main" id="{28BD772C-E51F-74B2-4C8B-B69DA54F18C3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6" name="Cube 1675">
                  <a:extLst>
                    <a:ext uri="{FF2B5EF4-FFF2-40B4-BE49-F238E27FC236}">
                      <a16:creationId xmlns:a16="http://schemas.microsoft.com/office/drawing/2014/main" id="{6603B939-C1CB-2313-680B-30C4543C4040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41" name="Group 1040">
              <a:extLst>
                <a:ext uri="{FF2B5EF4-FFF2-40B4-BE49-F238E27FC236}">
                  <a16:creationId xmlns:a16="http://schemas.microsoft.com/office/drawing/2014/main" id="{7AA14770-1B1F-799B-EFDF-25CBD12FBE83}"/>
                </a:ext>
              </a:extLst>
            </p:cNvPr>
            <p:cNvGrpSpPr/>
            <p:nvPr/>
          </p:nvGrpSpPr>
          <p:grpSpPr>
            <a:xfrm>
              <a:off x="5279814" y="2324947"/>
              <a:ext cx="2575560" cy="822960"/>
              <a:chOff x="5278120" y="3032760"/>
              <a:chExt cx="2575560" cy="822960"/>
            </a:xfrm>
            <a:grpFill/>
          </p:grpSpPr>
          <p:grpSp>
            <p:nvGrpSpPr>
              <p:cNvPr id="1078" name="Group 1077">
                <a:extLst>
                  <a:ext uri="{FF2B5EF4-FFF2-40B4-BE49-F238E27FC236}">
                    <a16:creationId xmlns:a16="http://schemas.microsoft.com/office/drawing/2014/main" id="{1212217D-78EF-2618-053C-0D61E2C8919A}"/>
                  </a:ext>
                </a:extLst>
              </p:cNvPr>
              <p:cNvGrpSpPr/>
              <p:nvPr/>
            </p:nvGrpSpPr>
            <p:grpSpPr>
              <a:xfrm>
                <a:off x="5643880" y="303276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1104" name="Cube 1103">
                  <a:extLst>
                    <a:ext uri="{FF2B5EF4-FFF2-40B4-BE49-F238E27FC236}">
                      <a16:creationId xmlns:a16="http://schemas.microsoft.com/office/drawing/2014/main" id="{BE43B416-3D1F-10C0-CADD-9A52B0569C62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6" name="Cube 1105">
                  <a:extLst>
                    <a:ext uri="{FF2B5EF4-FFF2-40B4-BE49-F238E27FC236}">
                      <a16:creationId xmlns:a16="http://schemas.microsoft.com/office/drawing/2014/main" id="{3141458E-0F45-20FB-E1EC-CF9ED5AF77A1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7" name="Cube 1106">
                  <a:extLst>
                    <a:ext uri="{FF2B5EF4-FFF2-40B4-BE49-F238E27FC236}">
                      <a16:creationId xmlns:a16="http://schemas.microsoft.com/office/drawing/2014/main" id="{536180A7-E794-42AF-3E2A-E2C2D25FAF32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8" name="Cube 1107">
                  <a:extLst>
                    <a:ext uri="{FF2B5EF4-FFF2-40B4-BE49-F238E27FC236}">
                      <a16:creationId xmlns:a16="http://schemas.microsoft.com/office/drawing/2014/main" id="{ECA174B7-A767-C06E-D77F-5A0E103D6EE6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9" name="Cube 1108">
                  <a:extLst>
                    <a:ext uri="{FF2B5EF4-FFF2-40B4-BE49-F238E27FC236}">
                      <a16:creationId xmlns:a16="http://schemas.microsoft.com/office/drawing/2014/main" id="{47BC0464-4AD5-E004-5B96-833E31BDE737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0" name="Cube 1109">
                  <a:extLst>
                    <a:ext uri="{FF2B5EF4-FFF2-40B4-BE49-F238E27FC236}">
                      <a16:creationId xmlns:a16="http://schemas.microsoft.com/office/drawing/2014/main" id="{FDE1946A-B54C-9814-F8B8-E78D916FBB26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79" name="Group 1078">
                <a:extLst>
                  <a:ext uri="{FF2B5EF4-FFF2-40B4-BE49-F238E27FC236}">
                    <a16:creationId xmlns:a16="http://schemas.microsoft.com/office/drawing/2014/main" id="{A007AF13-EEF3-EAD6-7CE6-DF598201AFF2}"/>
                  </a:ext>
                </a:extLst>
              </p:cNvPr>
              <p:cNvGrpSpPr/>
              <p:nvPr/>
            </p:nvGrpSpPr>
            <p:grpSpPr>
              <a:xfrm>
                <a:off x="5521960" y="315468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1097" name="Cube 1096">
                  <a:extLst>
                    <a:ext uri="{FF2B5EF4-FFF2-40B4-BE49-F238E27FC236}">
                      <a16:creationId xmlns:a16="http://schemas.microsoft.com/office/drawing/2014/main" id="{590D120B-6269-3D73-4347-DD6C01872A36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8" name="Cube 1097">
                  <a:extLst>
                    <a:ext uri="{FF2B5EF4-FFF2-40B4-BE49-F238E27FC236}">
                      <a16:creationId xmlns:a16="http://schemas.microsoft.com/office/drawing/2014/main" id="{C7D1528C-DABB-1F41-AEBF-D260C7A1FC45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0" name="Cube 1099">
                  <a:extLst>
                    <a:ext uri="{FF2B5EF4-FFF2-40B4-BE49-F238E27FC236}">
                      <a16:creationId xmlns:a16="http://schemas.microsoft.com/office/drawing/2014/main" id="{0A1756C0-3D59-ECA1-E19B-AF8634C05A1A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1" name="Cube 1100">
                  <a:extLst>
                    <a:ext uri="{FF2B5EF4-FFF2-40B4-BE49-F238E27FC236}">
                      <a16:creationId xmlns:a16="http://schemas.microsoft.com/office/drawing/2014/main" id="{B39D0A67-2BDA-F2EC-A5F0-3E2B135C2624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2" name="Cube 1101">
                  <a:extLst>
                    <a:ext uri="{FF2B5EF4-FFF2-40B4-BE49-F238E27FC236}">
                      <a16:creationId xmlns:a16="http://schemas.microsoft.com/office/drawing/2014/main" id="{8ECBFCE4-9347-A62C-90F7-A3D86D9E7236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3" name="Cube 1102">
                  <a:extLst>
                    <a:ext uri="{FF2B5EF4-FFF2-40B4-BE49-F238E27FC236}">
                      <a16:creationId xmlns:a16="http://schemas.microsoft.com/office/drawing/2014/main" id="{3B424E7B-0102-DA1E-379F-586BD8AC8BFF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80" name="Group 1079">
                <a:extLst>
                  <a:ext uri="{FF2B5EF4-FFF2-40B4-BE49-F238E27FC236}">
                    <a16:creationId xmlns:a16="http://schemas.microsoft.com/office/drawing/2014/main" id="{9EE368F3-4E93-6717-C41C-2ADD264945B4}"/>
                  </a:ext>
                </a:extLst>
              </p:cNvPr>
              <p:cNvGrpSpPr/>
              <p:nvPr/>
            </p:nvGrpSpPr>
            <p:grpSpPr>
              <a:xfrm>
                <a:off x="5400040" y="327660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1091" name="Cube 1090">
                  <a:extLst>
                    <a:ext uri="{FF2B5EF4-FFF2-40B4-BE49-F238E27FC236}">
                      <a16:creationId xmlns:a16="http://schemas.microsoft.com/office/drawing/2014/main" id="{37C2E01A-9591-F821-2712-1CB3E452C26B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2" name="Cube 1091">
                  <a:extLst>
                    <a:ext uri="{FF2B5EF4-FFF2-40B4-BE49-F238E27FC236}">
                      <a16:creationId xmlns:a16="http://schemas.microsoft.com/office/drawing/2014/main" id="{ED288F4F-9A07-AE11-5C9A-0728954FE66E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3" name="Cube 1092">
                  <a:extLst>
                    <a:ext uri="{FF2B5EF4-FFF2-40B4-BE49-F238E27FC236}">
                      <a16:creationId xmlns:a16="http://schemas.microsoft.com/office/drawing/2014/main" id="{AAC1C820-B41F-6E73-142A-20ACA9CF8D80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4" name="Cube 1093">
                  <a:extLst>
                    <a:ext uri="{FF2B5EF4-FFF2-40B4-BE49-F238E27FC236}">
                      <a16:creationId xmlns:a16="http://schemas.microsoft.com/office/drawing/2014/main" id="{6485C1DD-C5B8-1C90-4766-BC1F90916547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5" name="Cube 1094">
                  <a:extLst>
                    <a:ext uri="{FF2B5EF4-FFF2-40B4-BE49-F238E27FC236}">
                      <a16:creationId xmlns:a16="http://schemas.microsoft.com/office/drawing/2014/main" id="{CF23F800-AA9A-6341-CED0-40A5D1426A30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6" name="Cube 1095">
                  <a:extLst>
                    <a:ext uri="{FF2B5EF4-FFF2-40B4-BE49-F238E27FC236}">
                      <a16:creationId xmlns:a16="http://schemas.microsoft.com/office/drawing/2014/main" id="{6CEAAC21-0FAC-D787-600E-E8EA0B193D72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81" name="Group 1080">
                <a:extLst>
                  <a:ext uri="{FF2B5EF4-FFF2-40B4-BE49-F238E27FC236}">
                    <a16:creationId xmlns:a16="http://schemas.microsoft.com/office/drawing/2014/main" id="{146DD61C-D0BB-7F08-2A23-0E6E67B7A39E}"/>
                  </a:ext>
                </a:extLst>
              </p:cNvPr>
              <p:cNvGrpSpPr/>
              <p:nvPr/>
            </p:nvGrpSpPr>
            <p:grpSpPr>
              <a:xfrm>
                <a:off x="5278120" y="339852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1082" name="Cube 1081">
                  <a:extLst>
                    <a:ext uri="{FF2B5EF4-FFF2-40B4-BE49-F238E27FC236}">
                      <a16:creationId xmlns:a16="http://schemas.microsoft.com/office/drawing/2014/main" id="{76336886-7E59-CF95-AE98-BF91C57FB3C6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4" name="Cube 1083">
                  <a:extLst>
                    <a:ext uri="{FF2B5EF4-FFF2-40B4-BE49-F238E27FC236}">
                      <a16:creationId xmlns:a16="http://schemas.microsoft.com/office/drawing/2014/main" id="{D43F171F-1AF6-6C38-7478-4E4CD82536B9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5" name="Cube 1084">
                  <a:extLst>
                    <a:ext uri="{FF2B5EF4-FFF2-40B4-BE49-F238E27FC236}">
                      <a16:creationId xmlns:a16="http://schemas.microsoft.com/office/drawing/2014/main" id="{B59DAB93-C931-C1C7-99C1-6BA457259865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6" name="Cube 1085">
                  <a:extLst>
                    <a:ext uri="{FF2B5EF4-FFF2-40B4-BE49-F238E27FC236}">
                      <a16:creationId xmlns:a16="http://schemas.microsoft.com/office/drawing/2014/main" id="{FEDED4A2-26B7-6272-7A51-A27E2953C7C2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7" name="Cube 1086">
                  <a:extLst>
                    <a:ext uri="{FF2B5EF4-FFF2-40B4-BE49-F238E27FC236}">
                      <a16:creationId xmlns:a16="http://schemas.microsoft.com/office/drawing/2014/main" id="{61DA3F22-7F2D-6592-96C3-63A5DF505133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0" name="Cube 1089">
                  <a:extLst>
                    <a:ext uri="{FF2B5EF4-FFF2-40B4-BE49-F238E27FC236}">
                      <a16:creationId xmlns:a16="http://schemas.microsoft.com/office/drawing/2014/main" id="{BA5BF500-7E15-ADE9-E3BF-955EF6773105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42" name="Group 1041">
              <a:extLst>
                <a:ext uri="{FF2B5EF4-FFF2-40B4-BE49-F238E27FC236}">
                  <a16:creationId xmlns:a16="http://schemas.microsoft.com/office/drawing/2014/main" id="{8C529306-FF33-3D94-DD3E-77286FC1EED4}"/>
                </a:ext>
              </a:extLst>
            </p:cNvPr>
            <p:cNvGrpSpPr/>
            <p:nvPr/>
          </p:nvGrpSpPr>
          <p:grpSpPr>
            <a:xfrm>
              <a:off x="5280660" y="1971040"/>
              <a:ext cx="2575560" cy="822960"/>
              <a:chOff x="5278120" y="3032760"/>
              <a:chExt cx="2575560" cy="822960"/>
            </a:xfrm>
            <a:grpFill/>
          </p:grpSpPr>
          <p:grpSp>
            <p:nvGrpSpPr>
              <p:cNvPr id="1044" name="Group 1043">
                <a:extLst>
                  <a:ext uri="{FF2B5EF4-FFF2-40B4-BE49-F238E27FC236}">
                    <a16:creationId xmlns:a16="http://schemas.microsoft.com/office/drawing/2014/main" id="{D75D15B1-6990-BA57-8855-F79E7D645180}"/>
                  </a:ext>
                </a:extLst>
              </p:cNvPr>
              <p:cNvGrpSpPr/>
              <p:nvPr/>
            </p:nvGrpSpPr>
            <p:grpSpPr>
              <a:xfrm>
                <a:off x="5643880" y="303276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1070" name="Cube 1069">
                  <a:extLst>
                    <a:ext uri="{FF2B5EF4-FFF2-40B4-BE49-F238E27FC236}">
                      <a16:creationId xmlns:a16="http://schemas.microsoft.com/office/drawing/2014/main" id="{3290A118-4F8C-5E5E-024B-27D3817610B0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2" name="Cube 1071">
                  <a:extLst>
                    <a:ext uri="{FF2B5EF4-FFF2-40B4-BE49-F238E27FC236}">
                      <a16:creationId xmlns:a16="http://schemas.microsoft.com/office/drawing/2014/main" id="{F61F5FD7-C59A-108F-AD17-04058AB78BFE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3" name="Cube 1072">
                  <a:extLst>
                    <a:ext uri="{FF2B5EF4-FFF2-40B4-BE49-F238E27FC236}">
                      <a16:creationId xmlns:a16="http://schemas.microsoft.com/office/drawing/2014/main" id="{0F8967F3-B0EE-85D0-C4CD-02DAF9114B9F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4" name="Cube 1073">
                  <a:extLst>
                    <a:ext uri="{FF2B5EF4-FFF2-40B4-BE49-F238E27FC236}">
                      <a16:creationId xmlns:a16="http://schemas.microsoft.com/office/drawing/2014/main" id="{7232E405-E806-9A38-97B8-B8E0C71C600E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5" name="Cube 1074">
                  <a:extLst>
                    <a:ext uri="{FF2B5EF4-FFF2-40B4-BE49-F238E27FC236}">
                      <a16:creationId xmlns:a16="http://schemas.microsoft.com/office/drawing/2014/main" id="{643F124E-3D96-3827-C931-C497127FF7DB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6" name="Cube 1075">
                  <a:extLst>
                    <a:ext uri="{FF2B5EF4-FFF2-40B4-BE49-F238E27FC236}">
                      <a16:creationId xmlns:a16="http://schemas.microsoft.com/office/drawing/2014/main" id="{736498C7-380F-3F3F-3E98-DC60A11241D6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45" name="Group 1044">
                <a:extLst>
                  <a:ext uri="{FF2B5EF4-FFF2-40B4-BE49-F238E27FC236}">
                    <a16:creationId xmlns:a16="http://schemas.microsoft.com/office/drawing/2014/main" id="{EF8843B0-8102-087F-6D48-F4843539EA7B}"/>
                  </a:ext>
                </a:extLst>
              </p:cNvPr>
              <p:cNvGrpSpPr/>
              <p:nvPr/>
            </p:nvGrpSpPr>
            <p:grpSpPr>
              <a:xfrm>
                <a:off x="5521960" y="315468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1064" name="Cube 1063">
                  <a:extLst>
                    <a:ext uri="{FF2B5EF4-FFF2-40B4-BE49-F238E27FC236}">
                      <a16:creationId xmlns:a16="http://schemas.microsoft.com/office/drawing/2014/main" id="{1B696D95-1F88-5BBA-E50A-DDF23E92D736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5" name="Cube 1064">
                  <a:extLst>
                    <a:ext uri="{FF2B5EF4-FFF2-40B4-BE49-F238E27FC236}">
                      <a16:creationId xmlns:a16="http://schemas.microsoft.com/office/drawing/2014/main" id="{ED379672-42D2-FE9E-D6AB-2EB8709A6516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6" name="Cube 1065">
                  <a:extLst>
                    <a:ext uri="{FF2B5EF4-FFF2-40B4-BE49-F238E27FC236}">
                      <a16:creationId xmlns:a16="http://schemas.microsoft.com/office/drawing/2014/main" id="{DCEE1622-A722-DE12-9A41-C03BB583536B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7" name="Cube 1066">
                  <a:extLst>
                    <a:ext uri="{FF2B5EF4-FFF2-40B4-BE49-F238E27FC236}">
                      <a16:creationId xmlns:a16="http://schemas.microsoft.com/office/drawing/2014/main" id="{97D8BEFC-7DF9-F867-CEEF-56C69C3F013F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8" name="Cube 1067">
                  <a:extLst>
                    <a:ext uri="{FF2B5EF4-FFF2-40B4-BE49-F238E27FC236}">
                      <a16:creationId xmlns:a16="http://schemas.microsoft.com/office/drawing/2014/main" id="{1672C7AE-7B15-C0BB-3FC1-56D9988B7B1B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9" name="Cube 1068">
                  <a:extLst>
                    <a:ext uri="{FF2B5EF4-FFF2-40B4-BE49-F238E27FC236}">
                      <a16:creationId xmlns:a16="http://schemas.microsoft.com/office/drawing/2014/main" id="{4FFFFBB5-7C72-5F90-B1B6-2A76557560F4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46" name="Group 1045">
                <a:extLst>
                  <a:ext uri="{FF2B5EF4-FFF2-40B4-BE49-F238E27FC236}">
                    <a16:creationId xmlns:a16="http://schemas.microsoft.com/office/drawing/2014/main" id="{E1EEA69E-D403-A272-E857-72EBD2B808A6}"/>
                  </a:ext>
                </a:extLst>
              </p:cNvPr>
              <p:cNvGrpSpPr/>
              <p:nvPr/>
            </p:nvGrpSpPr>
            <p:grpSpPr>
              <a:xfrm>
                <a:off x="5400040" y="327660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1056" name="Cube 1055">
                  <a:extLst>
                    <a:ext uri="{FF2B5EF4-FFF2-40B4-BE49-F238E27FC236}">
                      <a16:creationId xmlns:a16="http://schemas.microsoft.com/office/drawing/2014/main" id="{106BEF6A-5877-4A11-B686-34EB44CF71A7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7" name="Cube 1056">
                  <a:extLst>
                    <a:ext uri="{FF2B5EF4-FFF2-40B4-BE49-F238E27FC236}">
                      <a16:creationId xmlns:a16="http://schemas.microsoft.com/office/drawing/2014/main" id="{270CD33E-B6E0-489E-4CD1-85F153745F8F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8" name="Cube 1057">
                  <a:extLst>
                    <a:ext uri="{FF2B5EF4-FFF2-40B4-BE49-F238E27FC236}">
                      <a16:creationId xmlns:a16="http://schemas.microsoft.com/office/drawing/2014/main" id="{42349135-71B9-BA2F-D9AB-7C6160BEA9BF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9" name="Cube 1058">
                  <a:extLst>
                    <a:ext uri="{FF2B5EF4-FFF2-40B4-BE49-F238E27FC236}">
                      <a16:creationId xmlns:a16="http://schemas.microsoft.com/office/drawing/2014/main" id="{664F3835-0F8C-2AAD-BE09-390F5978E0CF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2" name="Cube 1061">
                  <a:extLst>
                    <a:ext uri="{FF2B5EF4-FFF2-40B4-BE49-F238E27FC236}">
                      <a16:creationId xmlns:a16="http://schemas.microsoft.com/office/drawing/2014/main" id="{B91DA3A1-9343-72FC-BF97-DF43A998D357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3" name="Cube 1062">
                  <a:extLst>
                    <a:ext uri="{FF2B5EF4-FFF2-40B4-BE49-F238E27FC236}">
                      <a16:creationId xmlns:a16="http://schemas.microsoft.com/office/drawing/2014/main" id="{827C4DED-19DA-3C43-B0D1-34F6D339AFD0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47" name="Group 1046">
                <a:extLst>
                  <a:ext uri="{FF2B5EF4-FFF2-40B4-BE49-F238E27FC236}">
                    <a16:creationId xmlns:a16="http://schemas.microsoft.com/office/drawing/2014/main" id="{B8143A54-14E3-49E7-CC11-E377671614C7}"/>
                  </a:ext>
                </a:extLst>
              </p:cNvPr>
              <p:cNvGrpSpPr/>
              <p:nvPr/>
            </p:nvGrpSpPr>
            <p:grpSpPr>
              <a:xfrm>
                <a:off x="5278120" y="339852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1048" name="Cube 1047">
                  <a:extLst>
                    <a:ext uri="{FF2B5EF4-FFF2-40B4-BE49-F238E27FC236}">
                      <a16:creationId xmlns:a16="http://schemas.microsoft.com/office/drawing/2014/main" id="{CF9AF0A0-28D3-AEE7-3AA4-10EE7A534410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0" name="Cube 1049">
                  <a:extLst>
                    <a:ext uri="{FF2B5EF4-FFF2-40B4-BE49-F238E27FC236}">
                      <a16:creationId xmlns:a16="http://schemas.microsoft.com/office/drawing/2014/main" id="{B8026A35-1750-9FFE-E512-F82D1B0D50A1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1" name="Cube 1050">
                  <a:extLst>
                    <a:ext uri="{FF2B5EF4-FFF2-40B4-BE49-F238E27FC236}">
                      <a16:creationId xmlns:a16="http://schemas.microsoft.com/office/drawing/2014/main" id="{1F270F98-DDD4-2FBB-335F-3A224A2B274C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2" name="Cube 1051">
                  <a:extLst>
                    <a:ext uri="{FF2B5EF4-FFF2-40B4-BE49-F238E27FC236}">
                      <a16:creationId xmlns:a16="http://schemas.microsoft.com/office/drawing/2014/main" id="{B0229909-394E-B6E1-DC53-76E091E25832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3" name="Cube 1052">
                  <a:extLst>
                    <a:ext uri="{FF2B5EF4-FFF2-40B4-BE49-F238E27FC236}">
                      <a16:creationId xmlns:a16="http://schemas.microsoft.com/office/drawing/2014/main" id="{F875A42F-48AC-9974-CC1D-A2A5AFC7569D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4" name="Cube 1053">
                  <a:extLst>
                    <a:ext uri="{FF2B5EF4-FFF2-40B4-BE49-F238E27FC236}">
                      <a16:creationId xmlns:a16="http://schemas.microsoft.com/office/drawing/2014/main" id="{B021F9EF-8CA0-06E8-6F26-5451A15C6017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solidFill>
                  <a:schemeClr val="bg1">
                    <a:lumMod val="75000"/>
                  </a:schemeClr>
                </a:solidFill>
                <a:ln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DD437AF1-7364-0808-34A6-E43AF2D17255}"/>
              </a:ext>
            </a:extLst>
          </p:cNvPr>
          <p:cNvGrpSpPr/>
          <p:nvPr/>
        </p:nvGrpSpPr>
        <p:grpSpPr>
          <a:xfrm>
            <a:off x="2845723" y="2528756"/>
            <a:ext cx="1191272" cy="683541"/>
            <a:chOff x="4490960" y="1356358"/>
            <a:chExt cx="1191272" cy="683541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6213BBAE-4510-DDB3-4470-BC2180C802D8}"/>
                </a:ext>
              </a:extLst>
            </p:cNvPr>
            <p:cNvGrpSpPr/>
            <p:nvPr/>
          </p:nvGrpSpPr>
          <p:grpSpPr>
            <a:xfrm>
              <a:off x="4609266" y="1699772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207" name="Cube 206">
                <a:extLst>
                  <a:ext uri="{FF2B5EF4-FFF2-40B4-BE49-F238E27FC236}">
                    <a16:creationId xmlns:a16="http://schemas.microsoft.com/office/drawing/2014/main" id="{32F8A022-69ED-7DE9-C497-D7DF90FBF01D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Cube 207">
                <a:extLst>
                  <a:ext uri="{FF2B5EF4-FFF2-40B4-BE49-F238E27FC236}">
                    <a16:creationId xmlns:a16="http://schemas.microsoft.com/office/drawing/2014/main" id="{3E146334-4A23-516A-C68C-42E9ABE7CD25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Cube 208">
                <a:extLst>
                  <a:ext uri="{FF2B5EF4-FFF2-40B4-BE49-F238E27FC236}">
                    <a16:creationId xmlns:a16="http://schemas.microsoft.com/office/drawing/2014/main" id="{93D945FD-37E9-CBA6-C354-9233D03BAAE7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Cube 209">
                <a:extLst>
                  <a:ext uri="{FF2B5EF4-FFF2-40B4-BE49-F238E27FC236}">
                    <a16:creationId xmlns:a16="http://schemas.microsoft.com/office/drawing/2014/main" id="{358DF2F1-DF1A-E26D-799E-C956E3C8311D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Cube 210">
                <a:extLst>
                  <a:ext uri="{FF2B5EF4-FFF2-40B4-BE49-F238E27FC236}">
                    <a16:creationId xmlns:a16="http://schemas.microsoft.com/office/drawing/2014/main" id="{24631FE3-F387-5F50-A6A4-B17EDDBCBD6A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Cube 211">
                <a:extLst>
                  <a:ext uri="{FF2B5EF4-FFF2-40B4-BE49-F238E27FC236}">
                    <a16:creationId xmlns:a16="http://schemas.microsoft.com/office/drawing/2014/main" id="{7399C2BF-52AA-1ED7-53A1-8BB7C3E54F44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B265D646-59F2-739E-70F4-FBC7E3F06D5F}"/>
                </a:ext>
              </a:extLst>
            </p:cNvPr>
            <p:cNvGrpSpPr/>
            <p:nvPr/>
          </p:nvGrpSpPr>
          <p:grpSpPr>
            <a:xfrm>
              <a:off x="4550113" y="1758924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201" name="Cube 200">
                <a:extLst>
                  <a:ext uri="{FF2B5EF4-FFF2-40B4-BE49-F238E27FC236}">
                    <a16:creationId xmlns:a16="http://schemas.microsoft.com/office/drawing/2014/main" id="{C8FC21F8-7205-F6A4-DB5F-0892B3A20872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Cube 201">
                <a:extLst>
                  <a:ext uri="{FF2B5EF4-FFF2-40B4-BE49-F238E27FC236}">
                    <a16:creationId xmlns:a16="http://schemas.microsoft.com/office/drawing/2014/main" id="{3CB01E7F-0628-E839-C941-403DB4C7D181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Cube 202">
                <a:extLst>
                  <a:ext uri="{FF2B5EF4-FFF2-40B4-BE49-F238E27FC236}">
                    <a16:creationId xmlns:a16="http://schemas.microsoft.com/office/drawing/2014/main" id="{FBF232B2-EFF0-5DAF-BCCB-6A55EAE9682E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Cube 203">
                <a:extLst>
                  <a:ext uri="{FF2B5EF4-FFF2-40B4-BE49-F238E27FC236}">
                    <a16:creationId xmlns:a16="http://schemas.microsoft.com/office/drawing/2014/main" id="{2925E421-CADB-D7B3-FB9E-83F2F503ED6B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Cube 204">
                <a:extLst>
                  <a:ext uri="{FF2B5EF4-FFF2-40B4-BE49-F238E27FC236}">
                    <a16:creationId xmlns:a16="http://schemas.microsoft.com/office/drawing/2014/main" id="{6748FD0C-C26F-F582-C917-8D57A1F2A3B9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Cube 205">
                <a:extLst>
                  <a:ext uri="{FF2B5EF4-FFF2-40B4-BE49-F238E27FC236}">
                    <a16:creationId xmlns:a16="http://schemas.microsoft.com/office/drawing/2014/main" id="{7BD2FDB1-AF15-1C2F-3291-D5C00BA618A7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75243E25-53E1-8B6B-0535-A5E3CA6F1691}"/>
                </a:ext>
              </a:extLst>
            </p:cNvPr>
            <p:cNvGrpSpPr/>
            <p:nvPr/>
          </p:nvGrpSpPr>
          <p:grpSpPr>
            <a:xfrm>
              <a:off x="4490960" y="1818077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95" name="Cube 194">
                <a:extLst>
                  <a:ext uri="{FF2B5EF4-FFF2-40B4-BE49-F238E27FC236}">
                    <a16:creationId xmlns:a16="http://schemas.microsoft.com/office/drawing/2014/main" id="{E9CF8FB7-10EE-528A-F540-0B665129D5AC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Cube 195">
                <a:extLst>
                  <a:ext uri="{FF2B5EF4-FFF2-40B4-BE49-F238E27FC236}">
                    <a16:creationId xmlns:a16="http://schemas.microsoft.com/office/drawing/2014/main" id="{A1217795-5CE9-4A70-33B0-1E0852BC96A6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Cube 196">
                <a:extLst>
                  <a:ext uri="{FF2B5EF4-FFF2-40B4-BE49-F238E27FC236}">
                    <a16:creationId xmlns:a16="http://schemas.microsoft.com/office/drawing/2014/main" id="{F2A8A308-44ED-E3B2-B0BD-7E9AF8029474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Cube 197">
                <a:extLst>
                  <a:ext uri="{FF2B5EF4-FFF2-40B4-BE49-F238E27FC236}">
                    <a16:creationId xmlns:a16="http://schemas.microsoft.com/office/drawing/2014/main" id="{C359B876-9528-AD8E-2D92-EC5A7D1FC686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Cube 198">
                <a:extLst>
                  <a:ext uri="{FF2B5EF4-FFF2-40B4-BE49-F238E27FC236}">
                    <a16:creationId xmlns:a16="http://schemas.microsoft.com/office/drawing/2014/main" id="{30AB96D8-9EEC-2157-14B2-5207A42398D5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Cube 199">
                <a:extLst>
                  <a:ext uri="{FF2B5EF4-FFF2-40B4-BE49-F238E27FC236}">
                    <a16:creationId xmlns:a16="http://schemas.microsoft.com/office/drawing/2014/main" id="{A52DBF4B-EC87-D1E2-9C74-D0269FFAFC6C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A7766D0-8EAE-4D40-98E8-C77F3852F0B5}"/>
                </a:ext>
              </a:extLst>
            </p:cNvPr>
            <p:cNvGrpSpPr/>
            <p:nvPr/>
          </p:nvGrpSpPr>
          <p:grpSpPr>
            <a:xfrm>
              <a:off x="4609677" y="1528065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51" name="Cube 50">
                <a:extLst>
                  <a:ext uri="{FF2B5EF4-FFF2-40B4-BE49-F238E27FC236}">
                    <a16:creationId xmlns:a16="http://schemas.microsoft.com/office/drawing/2014/main" id="{5B1D7BCE-49A8-1E6B-C5FE-C67176B679F4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Cube 51">
                <a:extLst>
                  <a:ext uri="{FF2B5EF4-FFF2-40B4-BE49-F238E27FC236}">
                    <a16:creationId xmlns:a16="http://schemas.microsoft.com/office/drawing/2014/main" id="{9DEA8EA0-51AF-723E-49F4-B6FFE5E7E816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Cube 52">
                <a:extLst>
                  <a:ext uri="{FF2B5EF4-FFF2-40B4-BE49-F238E27FC236}">
                    <a16:creationId xmlns:a16="http://schemas.microsoft.com/office/drawing/2014/main" id="{732F8F11-B2D8-8521-F45B-9AC834211862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Cube 53">
                <a:extLst>
                  <a:ext uri="{FF2B5EF4-FFF2-40B4-BE49-F238E27FC236}">
                    <a16:creationId xmlns:a16="http://schemas.microsoft.com/office/drawing/2014/main" id="{979F3A93-239D-A0FB-7A53-5CBEDD524C60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Cube 54">
                <a:extLst>
                  <a:ext uri="{FF2B5EF4-FFF2-40B4-BE49-F238E27FC236}">
                    <a16:creationId xmlns:a16="http://schemas.microsoft.com/office/drawing/2014/main" id="{FEBFB543-807A-A90A-4DEC-72CA934143C5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Cube 55">
                <a:extLst>
                  <a:ext uri="{FF2B5EF4-FFF2-40B4-BE49-F238E27FC236}">
                    <a16:creationId xmlns:a16="http://schemas.microsoft.com/office/drawing/2014/main" id="{D2C0F053-A3E5-1E53-01F0-BAD75D451263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1E70F16-F080-B969-ABBE-93F20CE5E57C}"/>
                </a:ext>
              </a:extLst>
            </p:cNvPr>
            <p:cNvGrpSpPr/>
            <p:nvPr/>
          </p:nvGrpSpPr>
          <p:grpSpPr>
            <a:xfrm>
              <a:off x="4550524" y="1587217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45" name="Cube 44">
                <a:extLst>
                  <a:ext uri="{FF2B5EF4-FFF2-40B4-BE49-F238E27FC236}">
                    <a16:creationId xmlns:a16="http://schemas.microsoft.com/office/drawing/2014/main" id="{6215FF29-7DC3-B392-CC16-27EFA19CADCA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ube 45">
                <a:extLst>
                  <a:ext uri="{FF2B5EF4-FFF2-40B4-BE49-F238E27FC236}">
                    <a16:creationId xmlns:a16="http://schemas.microsoft.com/office/drawing/2014/main" id="{3079F405-18B0-80ED-FE3F-4BEC4147A838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Cube 46">
                <a:extLst>
                  <a:ext uri="{FF2B5EF4-FFF2-40B4-BE49-F238E27FC236}">
                    <a16:creationId xmlns:a16="http://schemas.microsoft.com/office/drawing/2014/main" id="{E97C9A5D-D6F9-F74D-8724-0023E9F22AF4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Cube 47">
                <a:extLst>
                  <a:ext uri="{FF2B5EF4-FFF2-40B4-BE49-F238E27FC236}">
                    <a16:creationId xmlns:a16="http://schemas.microsoft.com/office/drawing/2014/main" id="{CABDC367-70D5-576C-A74C-66BD7B0714C4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Cube 48">
                <a:extLst>
                  <a:ext uri="{FF2B5EF4-FFF2-40B4-BE49-F238E27FC236}">
                    <a16:creationId xmlns:a16="http://schemas.microsoft.com/office/drawing/2014/main" id="{B8AEDB7E-815F-C131-C7D7-FCD217338481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Cube 49">
                <a:extLst>
                  <a:ext uri="{FF2B5EF4-FFF2-40B4-BE49-F238E27FC236}">
                    <a16:creationId xmlns:a16="http://schemas.microsoft.com/office/drawing/2014/main" id="{ED9B114E-AD16-BDE1-22FC-FE8BF8C2815A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C07A98-71B0-625C-D232-F9CD80289D80}"/>
                </a:ext>
              </a:extLst>
            </p:cNvPr>
            <p:cNvGrpSpPr/>
            <p:nvPr/>
          </p:nvGrpSpPr>
          <p:grpSpPr>
            <a:xfrm>
              <a:off x="4491371" y="1646370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39" name="Cube 38">
                <a:extLst>
                  <a:ext uri="{FF2B5EF4-FFF2-40B4-BE49-F238E27FC236}">
                    <a16:creationId xmlns:a16="http://schemas.microsoft.com/office/drawing/2014/main" id="{E4429B9C-9591-0870-CEF5-D363F7A672C0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Cube 39">
                <a:extLst>
                  <a:ext uri="{FF2B5EF4-FFF2-40B4-BE49-F238E27FC236}">
                    <a16:creationId xmlns:a16="http://schemas.microsoft.com/office/drawing/2014/main" id="{1C90121A-F147-2E93-6F72-45FC851E6FD7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Cube 40">
                <a:extLst>
                  <a:ext uri="{FF2B5EF4-FFF2-40B4-BE49-F238E27FC236}">
                    <a16:creationId xmlns:a16="http://schemas.microsoft.com/office/drawing/2014/main" id="{5972F122-22F3-BC1A-6788-506B7474F85A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ube 41">
                <a:extLst>
                  <a:ext uri="{FF2B5EF4-FFF2-40B4-BE49-F238E27FC236}">
                    <a16:creationId xmlns:a16="http://schemas.microsoft.com/office/drawing/2014/main" id="{C22FCD99-046A-7E7D-80AF-24DD2250BF5B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ube 42">
                <a:extLst>
                  <a:ext uri="{FF2B5EF4-FFF2-40B4-BE49-F238E27FC236}">
                    <a16:creationId xmlns:a16="http://schemas.microsoft.com/office/drawing/2014/main" id="{70584709-CBD1-FAE7-9B4A-9FABDCBA885C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Cube 43">
                <a:extLst>
                  <a:ext uri="{FF2B5EF4-FFF2-40B4-BE49-F238E27FC236}">
                    <a16:creationId xmlns:a16="http://schemas.microsoft.com/office/drawing/2014/main" id="{32436E69-E73C-1E94-F898-8FA1F0624D15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6510581-2DF5-F9FC-6688-C58833580EDF}"/>
                </a:ext>
              </a:extLst>
            </p:cNvPr>
            <p:cNvGrpSpPr/>
            <p:nvPr/>
          </p:nvGrpSpPr>
          <p:grpSpPr>
            <a:xfrm>
              <a:off x="4610087" y="1356358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23" name="Cube 22">
                <a:extLst>
                  <a:ext uri="{FF2B5EF4-FFF2-40B4-BE49-F238E27FC236}">
                    <a16:creationId xmlns:a16="http://schemas.microsoft.com/office/drawing/2014/main" id="{AE11AC82-890D-CF34-762C-DEBF195CCFC4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Cube 23">
                <a:extLst>
                  <a:ext uri="{FF2B5EF4-FFF2-40B4-BE49-F238E27FC236}">
                    <a16:creationId xmlns:a16="http://schemas.microsoft.com/office/drawing/2014/main" id="{93299E47-5E34-803B-B3A1-77C434B1A9FE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Cube 24">
                <a:extLst>
                  <a:ext uri="{FF2B5EF4-FFF2-40B4-BE49-F238E27FC236}">
                    <a16:creationId xmlns:a16="http://schemas.microsoft.com/office/drawing/2014/main" id="{CE563AF9-008D-ECB6-8D23-5608871A515D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Cube 25">
                <a:extLst>
                  <a:ext uri="{FF2B5EF4-FFF2-40B4-BE49-F238E27FC236}">
                    <a16:creationId xmlns:a16="http://schemas.microsoft.com/office/drawing/2014/main" id="{447201BE-CDA7-CF5F-1940-3BA684213F7F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Cube 26">
                <a:extLst>
                  <a:ext uri="{FF2B5EF4-FFF2-40B4-BE49-F238E27FC236}">
                    <a16:creationId xmlns:a16="http://schemas.microsoft.com/office/drawing/2014/main" id="{BFAA0E40-09FE-12DB-C029-E62427131302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Cube 27">
                <a:extLst>
                  <a:ext uri="{FF2B5EF4-FFF2-40B4-BE49-F238E27FC236}">
                    <a16:creationId xmlns:a16="http://schemas.microsoft.com/office/drawing/2014/main" id="{6D83A461-C0F2-E734-C358-B573882E934B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BD4D108-C561-0A1E-A029-FBA217F31B97}"/>
                </a:ext>
              </a:extLst>
            </p:cNvPr>
            <p:cNvGrpSpPr/>
            <p:nvPr/>
          </p:nvGrpSpPr>
          <p:grpSpPr>
            <a:xfrm>
              <a:off x="4550934" y="1415510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7" name="Cube 16">
                <a:extLst>
                  <a:ext uri="{FF2B5EF4-FFF2-40B4-BE49-F238E27FC236}">
                    <a16:creationId xmlns:a16="http://schemas.microsoft.com/office/drawing/2014/main" id="{E7B9464A-8AA8-8A1B-2BAC-76B908499F0F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Cube 17">
                <a:extLst>
                  <a:ext uri="{FF2B5EF4-FFF2-40B4-BE49-F238E27FC236}">
                    <a16:creationId xmlns:a16="http://schemas.microsoft.com/office/drawing/2014/main" id="{0EE06E4A-DCE4-0B02-0A15-C714D4ECEACB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Cube 18">
                <a:extLst>
                  <a:ext uri="{FF2B5EF4-FFF2-40B4-BE49-F238E27FC236}">
                    <a16:creationId xmlns:a16="http://schemas.microsoft.com/office/drawing/2014/main" id="{028378CB-DFA7-5B81-1C36-5DCB8CD6676A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Cube 19">
                <a:extLst>
                  <a:ext uri="{FF2B5EF4-FFF2-40B4-BE49-F238E27FC236}">
                    <a16:creationId xmlns:a16="http://schemas.microsoft.com/office/drawing/2014/main" id="{BCD3FAE0-ED2D-A08A-298D-6B8C4C004498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Cube 20">
                <a:extLst>
                  <a:ext uri="{FF2B5EF4-FFF2-40B4-BE49-F238E27FC236}">
                    <a16:creationId xmlns:a16="http://schemas.microsoft.com/office/drawing/2014/main" id="{525C9DB1-CAAE-B0DD-1605-3A13669F19C9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Cube 21">
                <a:extLst>
                  <a:ext uri="{FF2B5EF4-FFF2-40B4-BE49-F238E27FC236}">
                    <a16:creationId xmlns:a16="http://schemas.microsoft.com/office/drawing/2014/main" id="{E599C3A9-4BF5-3144-E4D1-90C6DEFE4AEA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B9FCE40-8AA2-CF1B-AE8E-568CB6A4022E}"/>
                </a:ext>
              </a:extLst>
            </p:cNvPr>
            <p:cNvGrpSpPr/>
            <p:nvPr/>
          </p:nvGrpSpPr>
          <p:grpSpPr>
            <a:xfrm>
              <a:off x="4491781" y="1474663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1" name="Cube 10">
                <a:extLst>
                  <a:ext uri="{FF2B5EF4-FFF2-40B4-BE49-F238E27FC236}">
                    <a16:creationId xmlns:a16="http://schemas.microsoft.com/office/drawing/2014/main" id="{3AED451F-80FA-8DCD-EB9E-4E08FDECA9F8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ube 11">
                <a:extLst>
                  <a:ext uri="{FF2B5EF4-FFF2-40B4-BE49-F238E27FC236}">
                    <a16:creationId xmlns:a16="http://schemas.microsoft.com/office/drawing/2014/main" id="{97FC0BC3-08A9-5BD3-A4B4-9D623B3249C7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Cube 12">
                <a:extLst>
                  <a:ext uri="{FF2B5EF4-FFF2-40B4-BE49-F238E27FC236}">
                    <a16:creationId xmlns:a16="http://schemas.microsoft.com/office/drawing/2014/main" id="{D8053B62-6F37-8847-C660-022599BA7005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Cube 13">
                <a:extLst>
                  <a:ext uri="{FF2B5EF4-FFF2-40B4-BE49-F238E27FC236}">
                    <a16:creationId xmlns:a16="http://schemas.microsoft.com/office/drawing/2014/main" id="{85E51270-3398-2A89-47D7-087FDD2AD2EF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Cube 14">
                <a:extLst>
                  <a:ext uri="{FF2B5EF4-FFF2-40B4-BE49-F238E27FC236}">
                    <a16:creationId xmlns:a16="http://schemas.microsoft.com/office/drawing/2014/main" id="{89AC94A0-9513-44AA-608E-434EFEF66764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Cube 15">
                <a:extLst>
                  <a:ext uri="{FF2B5EF4-FFF2-40B4-BE49-F238E27FC236}">
                    <a16:creationId xmlns:a16="http://schemas.microsoft.com/office/drawing/2014/main" id="{2F0428F3-69AD-6184-6D2D-0DF0E9A9BA63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36" name="Group 1735">
            <a:extLst>
              <a:ext uri="{FF2B5EF4-FFF2-40B4-BE49-F238E27FC236}">
                <a16:creationId xmlns:a16="http://schemas.microsoft.com/office/drawing/2014/main" id="{87F71972-5923-8737-FE2B-952E028CCAA2}"/>
              </a:ext>
            </a:extLst>
          </p:cNvPr>
          <p:cNvGrpSpPr/>
          <p:nvPr/>
        </p:nvGrpSpPr>
        <p:grpSpPr>
          <a:xfrm>
            <a:off x="2785749" y="2915313"/>
            <a:ext cx="1191272" cy="683541"/>
            <a:chOff x="4490960" y="1356358"/>
            <a:chExt cx="1191272" cy="683541"/>
          </a:xfrm>
        </p:grpSpPr>
        <p:grpSp>
          <p:nvGrpSpPr>
            <p:cNvPr id="1737" name="Group 1736">
              <a:extLst>
                <a:ext uri="{FF2B5EF4-FFF2-40B4-BE49-F238E27FC236}">
                  <a16:creationId xmlns:a16="http://schemas.microsoft.com/office/drawing/2014/main" id="{ECEE8FC6-E11C-FC59-EED9-A1F906EB0461}"/>
                </a:ext>
              </a:extLst>
            </p:cNvPr>
            <p:cNvGrpSpPr/>
            <p:nvPr/>
          </p:nvGrpSpPr>
          <p:grpSpPr>
            <a:xfrm>
              <a:off x="4609266" y="1699772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794" name="Cube 1793">
                <a:extLst>
                  <a:ext uri="{FF2B5EF4-FFF2-40B4-BE49-F238E27FC236}">
                    <a16:creationId xmlns:a16="http://schemas.microsoft.com/office/drawing/2014/main" id="{0D32D163-C660-EF60-1850-DF87D78789F7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5" name="Cube 1794">
                <a:extLst>
                  <a:ext uri="{FF2B5EF4-FFF2-40B4-BE49-F238E27FC236}">
                    <a16:creationId xmlns:a16="http://schemas.microsoft.com/office/drawing/2014/main" id="{8E90AC57-C163-5E66-1A7F-75253B9A935A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6" name="Cube 1795">
                <a:extLst>
                  <a:ext uri="{FF2B5EF4-FFF2-40B4-BE49-F238E27FC236}">
                    <a16:creationId xmlns:a16="http://schemas.microsoft.com/office/drawing/2014/main" id="{0BE3E7C6-0680-F0B1-9BEF-555395C5C482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7" name="Cube 1796">
                <a:extLst>
                  <a:ext uri="{FF2B5EF4-FFF2-40B4-BE49-F238E27FC236}">
                    <a16:creationId xmlns:a16="http://schemas.microsoft.com/office/drawing/2014/main" id="{E48DED69-44D9-064D-4A00-3835A0FCAEAE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8" name="Cube 1797">
                <a:extLst>
                  <a:ext uri="{FF2B5EF4-FFF2-40B4-BE49-F238E27FC236}">
                    <a16:creationId xmlns:a16="http://schemas.microsoft.com/office/drawing/2014/main" id="{713D9CB7-4F7C-1047-9BBF-78302D2346E1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9" name="Cube 1798">
                <a:extLst>
                  <a:ext uri="{FF2B5EF4-FFF2-40B4-BE49-F238E27FC236}">
                    <a16:creationId xmlns:a16="http://schemas.microsoft.com/office/drawing/2014/main" id="{2EF41D4F-08AA-436A-5BA7-7CAA2BF6462A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38" name="Group 1737">
              <a:extLst>
                <a:ext uri="{FF2B5EF4-FFF2-40B4-BE49-F238E27FC236}">
                  <a16:creationId xmlns:a16="http://schemas.microsoft.com/office/drawing/2014/main" id="{366B60AE-B959-4C77-2076-710E3CE3D7E2}"/>
                </a:ext>
              </a:extLst>
            </p:cNvPr>
            <p:cNvGrpSpPr/>
            <p:nvPr/>
          </p:nvGrpSpPr>
          <p:grpSpPr>
            <a:xfrm>
              <a:off x="4550113" y="1758924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788" name="Cube 1787">
                <a:extLst>
                  <a:ext uri="{FF2B5EF4-FFF2-40B4-BE49-F238E27FC236}">
                    <a16:creationId xmlns:a16="http://schemas.microsoft.com/office/drawing/2014/main" id="{FC1651A2-ED80-7676-FE43-BF205423B1A2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9" name="Cube 1788">
                <a:extLst>
                  <a:ext uri="{FF2B5EF4-FFF2-40B4-BE49-F238E27FC236}">
                    <a16:creationId xmlns:a16="http://schemas.microsoft.com/office/drawing/2014/main" id="{51C04035-BDC0-1D31-2534-BB06C53A19F3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0" name="Cube 1789">
                <a:extLst>
                  <a:ext uri="{FF2B5EF4-FFF2-40B4-BE49-F238E27FC236}">
                    <a16:creationId xmlns:a16="http://schemas.microsoft.com/office/drawing/2014/main" id="{481104D6-2EE6-1AE1-4B17-2FE502CC8899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1" name="Cube 1790">
                <a:extLst>
                  <a:ext uri="{FF2B5EF4-FFF2-40B4-BE49-F238E27FC236}">
                    <a16:creationId xmlns:a16="http://schemas.microsoft.com/office/drawing/2014/main" id="{56E6EC7B-AC04-E686-41F4-9A0B87092846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2" name="Cube 1791">
                <a:extLst>
                  <a:ext uri="{FF2B5EF4-FFF2-40B4-BE49-F238E27FC236}">
                    <a16:creationId xmlns:a16="http://schemas.microsoft.com/office/drawing/2014/main" id="{DB7D0CAE-A845-79A7-AB01-4FB1D7C6E88E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3" name="Cube 1792">
                <a:extLst>
                  <a:ext uri="{FF2B5EF4-FFF2-40B4-BE49-F238E27FC236}">
                    <a16:creationId xmlns:a16="http://schemas.microsoft.com/office/drawing/2014/main" id="{E979AD90-E485-1A0F-C9FA-826FB7293704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39" name="Group 1738">
              <a:extLst>
                <a:ext uri="{FF2B5EF4-FFF2-40B4-BE49-F238E27FC236}">
                  <a16:creationId xmlns:a16="http://schemas.microsoft.com/office/drawing/2014/main" id="{1AAA28B1-55D3-53DE-9765-3EC3D59B1B49}"/>
                </a:ext>
              </a:extLst>
            </p:cNvPr>
            <p:cNvGrpSpPr/>
            <p:nvPr/>
          </p:nvGrpSpPr>
          <p:grpSpPr>
            <a:xfrm>
              <a:off x="4490960" y="1818077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782" name="Cube 1781">
                <a:extLst>
                  <a:ext uri="{FF2B5EF4-FFF2-40B4-BE49-F238E27FC236}">
                    <a16:creationId xmlns:a16="http://schemas.microsoft.com/office/drawing/2014/main" id="{5B14B9DA-E774-2D47-DDCC-1AA515188596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3" name="Cube 1782">
                <a:extLst>
                  <a:ext uri="{FF2B5EF4-FFF2-40B4-BE49-F238E27FC236}">
                    <a16:creationId xmlns:a16="http://schemas.microsoft.com/office/drawing/2014/main" id="{25811311-D40A-422B-4308-20E0D6EB996D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4" name="Cube 1783">
                <a:extLst>
                  <a:ext uri="{FF2B5EF4-FFF2-40B4-BE49-F238E27FC236}">
                    <a16:creationId xmlns:a16="http://schemas.microsoft.com/office/drawing/2014/main" id="{C2B9D6AD-1770-19E1-1559-687B04359AA2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5" name="Cube 1784">
                <a:extLst>
                  <a:ext uri="{FF2B5EF4-FFF2-40B4-BE49-F238E27FC236}">
                    <a16:creationId xmlns:a16="http://schemas.microsoft.com/office/drawing/2014/main" id="{FF6C71C8-062C-C8B5-3F58-2286BF432E65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6" name="Cube 1785">
                <a:extLst>
                  <a:ext uri="{FF2B5EF4-FFF2-40B4-BE49-F238E27FC236}">
                    <a16:creationId xmlns:a16="http://schemas.microsoft.com/office/drawing/2014/main" id="{F9A81CB8-1936-60CE-A84E-4816CFA7DFA2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7" name="Cube 1786">
                <a:extLst>
                  <a:ext uri="{FF2B5EF4-FFF2-40B4-BE49-F238E27FC236}">
                    <a16:creationId xmlns:a16="http://schemas.microsoft.com/office/drawing/2014/main" id="{4CF84BC2-B946-737E-C21E-722573A28BC9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40" name="Group 1739">
              <a:extLst>
                <a:ext uri="{FF2B5EF4-FFF2-40B4-BE49-F238E27FC236}">
                  <a16:creationId xmlns:a16="http://schemas.microsoft.com/office/drawing/2014/main" id="{5AE572BB-75FD-1B77-63E3-5C66EB6D98C5}"/>
                </a:ext>
              </a:extLst>
            </p:cNvPr>
            <p:cNvGrpSpPr/>
            <p:nvPr/>
          </p:nvGrpSpPr>
          <p:grpSpPr>
            <a:xfrm>
              <a:off x="4609677" y="1528065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776" name="Cube 1775">
                <a:extLst>
                  <a:ext uri="{FF2B5EF4-FFF2-40B4-BE49-F238E27FC236}">
                    <a16:creationId xmlns:a16="http://schemas.microsoft.com/office/drawing/2014/main" id="{91764FB6-451D-F2CA-2DEA-5E7904B04E8E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7" name="Cube 1776">
                <a:extLst>
                  <a:ext uri="{FF2B5EF4-FFF2-40B4-BE49-F238E27FC236}">
                    <a16:creationId xmlns:a16="http://schemas.microsoft.com/office/drawing/2014/main" id="{F44CEB0F-54DB-C620-D000-D6751BCC25CE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8" name="Cube 1777">
                <a:extLst>
                  <a:ext uri="{FF2B5EF4-FFF2-40B4-BE49-F238E27FC236}">
                    <a16:creationId xmlns:a16="http://schemas.microsoft.com/office/drawing/2014/main" id="{18041226-47FD-949A-D575-1389745B0534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9" name="Cube 1778">
                <a:extLst>
                  <a:ext uri="{FF2B5EF4-FFF2-40B4-BE49-F238E27FC236}">
                    <a16:creationId xmlns:a16="http://schemas.microsoft.com/office/drawing/2014/main" id="{BC6541FB-1B06-E5DF-5F61-AF2AD801EC96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0" name="Cube 1779">
                <a:extLst>
                  <a:ext uri="{FF2B5EF4-FFF2-40B4-BE49-F238E27FC236}">
                    <a16:creationId xmlns:a16="http://schemas.microsoft.com/office/drawing/2014/main" id="{C04ECB24-E0D7-C806-1360-F46F8A9CEFB9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1" name="Cube 1780">
                <a:extLst>
                  <a:ext uri="{FF2B5EF4-FFF2-40B4-BE49-F238E27FC236}">
                    <a16:creationId xmlns:a16="http://schemas.microsoft.com/office/drawing/2014/main" id="{DD5EFC64-9A87-4DBE-DBDD-D1094C36FC47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41" name="Group 1740">
              <a:extLst>
                <a:ext uri="{FF2B5EF4-FFF2-40B4-BE49-F238E27FC236}">
                  <a16:creationId xmlns:a16="http://schemas.microsoft.com/office/drawing/2014/main" id="{AF678876-316A-73C6-38C7-110E7F509C4E}"/>
                </a:ext>
              </a:extLst>
            </p:cNvPr>
            <p:cNvGrpSpPr/>
            <p:nvPr/>
          </p:nvGrpSpPr>
          <p:grpSpPr>
            <a:xfrm>
              <a:off x="4550524" y="1587217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770" name="Cube 1769">
                <a:extLst>
                  <a:ext uri="{FF2B5EF4-FFF2-40B4-BE49-F238E27FC236}">
                    <a16:creationId xmlns:a16="http://schemas.microsoft.com/office/drawing/2014/main" id="{42B02C0D-EF54-177B-9F20-9438719A47C2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1" name="Cube 1770">
                <a:extLst>
                  <a:ext uri="{FF2B5EF4-FFF2-40B4-BE49-F238E27FC236}">
                    <a16:creationId xmlns:a16="http://schemas.microsoft.com/office/drawing/2014/main" id="{8FA1E960-EF37-7EE4-83DE-89344EA5FFF3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2" name="Cube 1771">
                <a:extLst>
                  <a:ext uri="{FF2B5EF4-FFF2-40B4-BE49-F238E27FC236}">
                    <a16:creationId xmlns:a16="http://schemas.microsoft.com/office/drawing/2014/main" id="{D46DBD29-FD6A-2C1E-45F9-7B8877A8C1EA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3" name="Cube 1772">
                <a:extLst>
                  <a:ext uri="{FF2B5EF4-FFF2-40B4-BE49-F238E27FC236}">
                    <a16:creationId xmlns:a16="http://schemas.microsoft.com/office/drawing/2014/main" id="{2B0FBB65-08F7-9E2B-0949-6E410511D7BB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4" name="Cube 1773">
                <a:extLst>
                  <a:ext uri="{FF2B5EF4-FFF2-40B4-BE49-F238E27FC236}">
                    <a16:creationId xmlns:a16="http://schemas.microsoft.com/office/drawing/2014/main" id="{C97947E7-ACA7-E19B-8B14-42BD6279C7D5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5" name="Cube 1774">
                <a:extLst>
                  <a:ext uri="{FF2B5EF4-FFF2-40B4-BE49-F238E27FC236}">
                    <a16:creationId xmlns:a16="http://schemas.microsoft.com/office/drawing/2014/main" id="{40FB65EC-4F89-C80A-F21F-79AD2B45FDC2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42" name="Group 1741">
              <a:extLst>
                <a:ext uri="{FF2B5EF4-FFF2-40B4-BE49-F238E27FC236}">
                  <a16:creationId xmlns:a16="http://schemas.microsoft.com/office/drawing/2014/main" id="{85245AA9-552B-B335-5FDA-FEEC1BA82124}"/>
                </a:ext>
              </a:extLst>
            </p:cNvPr>
            <p:cNvGrpSpPr/>
            <p:nvPr/>
          </p:nvGrpSpPr>
          <p:grpSpPr>
            <a:xfrm>
              <a:off x="4491371" y="1646370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764" name="Cube 1763">
                <a:extLst>
                  <a:ext uri="{FF2B5EF4-FFF2-40B4-BE49-F238E27FC236}">
                    <a16:creationId xmlns:a16="http://schemas.microsoft.com/office/drawing/2014/main" id="{270BD380-B605-D1EC-82CE-C737AEF7CEE2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5" name="Cube 1764">
                <a:extLst>
                  <a:ext uri="{FF2B5EF4-FFF2-40B4-BE49-F238E27FC236}">
                    <a16:creationId xmlns:a16="http://schemas.microsoft.com/office/drawing/2014/main" id="{BAA964CA-3F2C-4108-21F6-4FB7F5940172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6" name="Cube 1765">
                <a:extLst>
                  <a:ext uri="{FF2B5EF4-FFF2-40B4-BE49-F238E27FC236}">
                    <a16:creationId xmlns:a16="http://schemas.microsoft.com/office/drawing/2014/main" id="{9D580C5B-E668-3590-607F-9203744FE6A7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7" name="Cube 1766">
                <a:extLst>
                  <a:ext uri="{FF2B5EF4-FFF2-40B4-BE49-F238E27FC236}">
                    <a16:creationId xmlns:a16="http://schemas.microsoft.com/office/drawing/2014/main" id="{6A467C02-1431-F328-CA29-D658C9F4225F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8" name="Cube 1767">
                <a:extLst>
                  <a:ext uri="{FF2B5EF4-FFF2-40B4-BE49-F238E27FC236}">
                    <a16:creationId xmlns:a16="http://schemas.microsoft.com/office/drawing/2014/main" id="{2EA28988-FA98-FC59-E66B-3DE86EBCDE15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9" name="Cube 1768">
                <a:extLst>
                  <a:ext uri="{FF2B5EF4-FFF2-40B4-BE49-F238E27FC236}">
                    <a16:creationId xmlns:a16="http://schemas.microsoft.com/office/drawing/2014/main" id="{8768CDD5-9306-1044-9108-B847FC2279D1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43" name="Group 1742">
              <a:extLst>
                <a:ext uri="{FF2B5EF4-FFF2-40B4-BE49-F238E27FC236}">
                  <a16:creationId xmlns:a16="http://schemas.microsoft.com/office/drawing/2014/main" id="{D23658C2-8844-CAFF-4C48-3D88D1A05F0B}"/>
                </a:ext>
              </a:extLst>
            </p:cNvPr>
            <p:cNvGrpSpPr/>
            <p:nvPr/>
          </p:nvGrpSpPr>
          <p:grpSpPr>
            <a:xfrm>
              <a:off x="4610087" y="1356358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758" name="Cube 1757">
                <a:extLst>
                  <a:ext uri="{FF2B5EF4-FFF2-40B4-BE49-F238E27FC236}">
                    <a16:creationId xmlns:a16="http://schemas.microsoft.com/office/drawing/2014/main" id="{315EB91C-5581-7542-BD80-EE257810D34A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9" name="Cube 1758">
                <a:extLst>
                  <a:ext uri="{FF2B5EF4-FFF2-40B4-BE49-F238E27FC236}">
                    <a16:creationId xmlns:a16="http://schemas.microsoft.com/office/drawing/2014/main" id="{995D6045-390D-C211-A951-B711B7B70021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0" name="Cube 1759">
                <a:extLst>
                  <a:ext uri="{FF2B5EF4-FFF2-40B4-BE49-F238E27FC236}">
                    <a16:creationId xmlns:a16="http://schemas.microsoft.com/office/drawing/2014/main" id="{53299062-DD38-8BE5-D4CD-A281E4F868B5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1" name="Cube 1760">
                <a:extLst>
                  <a:ext uri="{FF2B5EF4-FFF2-40B4-BE49-F238E27FC236}">
                    <a16:creationId xmlns:a16="http://schemas.microsoft.com/office/drawing/2014/main" id="{391FD76E-4002-57F1-86A7-029AA4438792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2" name="Cube 1761">
                <a:extLst>
                  <a:ext uri="{FF2B5EF4-FFF2-40B4-BE49-F238E27FC236}">
                    <a16:creationId xmlns:a16="http://schemas.microsoft.com/office/drawing/2014/main" id="{42403DC7-7F8B-3CE6-8DD5-41010F29B9C5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3" name="Cube 1762">
                <a:extLst>
                  <a:ext uri="{FF2B5EF4-FFF2-40B4-BE49-F238E27FC236}">
                    <a16:creationId xmlns:a16="http://schemas.microsoft.com/office/drawing/2014/main" id="{67B5CA92-DF26-5252-D7FA-77AC0A8EDD79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44" name="Group 1743">
              <a:extLst>
                <a:ext uri="{FF2B5EF4-FFF2-40B4-BE49-F238E27FC236}">
                  <a16:creationId xmlns:a16="http://schemas.microsoft.com/office/drawing/2014/main" id="{3435A2CC-C84F-1419-29AA-258A82CE6F55}"/>
                </a:ext>
              </a:extLst>
            </p:cNvPr>
            <p:cNvGrpSpPr/>
            <p:nvPr/>
          </p:nvGrpSpPr>
          <p:grpSpPr>
            <a:xfrm>
              <a:off x="4550934" y="1415510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752" name="Cube 1751">
                <a:extLst>
                  <a:ext uri="{FF2B5EF4-FFF2-40B4-BE49-F238E27FC236}">
                    <a16:creationId xmlns:a16="http://schemas.microsoft.com/office/drawing/2014/main" id="{E74E1732-616A-4912-BE2F-2D00166D4548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3" name="Cube 1752">
                <a:extLst>
                  <a:ext uri="{FF2B5EF4-FFF2-40B4-BE49-F238E27FC236}">
                    <a16:creationId xmlns:a16="http://schemas.microsoft.com/office/drawing/2014/main" id="{A65D900C-9878-3667-28F3-C8987CD92490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4" name="Cube 1753">
                <a:extLst>
                  <a:ext uri="{FF2B5EF4-FFF2-40B4-BE49-F238E27FC236}">
                    <a16:creationId xmlns:a16="http://schemas.microsoft.com/office/drawing/2014/main" id="{385E7678-046D-E6A0-6B8A-0B38A936883C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5" name="Cube 1754">
                <a:extLst>
                  <a:ext uri="{FF2B5EF4-FFF2-40B4-BE49-F238E27FC236}">
                    <a16:creationId xmlns:a16="http://schemas.microsoft.com/office/drawing/2014/main" id="{C18DEF65-8996-7A7C-49AF-45C1704D5627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6" name="Cube 1755">
                <a:extLst>
                  <a:ext uri="{FF2B5EF4-FFF2-40B4-BE49-F238E27FC236}">
                    <a16:creationId xmlns:a16="http://schemas.microsoft.com/office/drawing/2014/main" id="{7783469E-17B0-D3D8-E2EA-4DBE30F24AF5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7" name="Cube 1756">
                <a:extLst>
                  <a:ext uri="{FF2B5EF4-FFF2-40B4-BE49-F238E27FC236}">
                    <a16:creationId xmlns:a16="http://schemas.microsoft.com/office/drawing/2014/main" id="{9EE05282-7F00-1BA3-9EE7-AB047780E304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45" name="Group 1744">
              <a:extLst>
                <a:ext uri="{FF2B5EF4-FFF2-40B4-BE49-F238E27FC236}">
                  <a16:creationId xmlns:a16="http://schemas.microsoft.com/office/drawing/2014/main" id="{E54DFEB3-B701-105D-7438-BED0F33F80B3}"/>
                </a:ext>
              </a:extLst>
            </p:cNvPr>
            <p:cNvGrpSpPr/>
            <p:nvPr/>
          </p:nvGrpSpPr>
          <p:grpSpPr>
            <a:xfrm>
              <a:off x="4491781" y="1474663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746" name="Cube 1745">
                <a:extLst>
                  <a:ext uri="{FF2B5EF4-FFF2-40B4-BE49-F238E27FC236}">
                    <a16:creationId xmlns:a16="http://schemas.microsoft.com/office/drawing/2014/main" id="{CD8048D3-5129-2FCF-AA20-E9F879725E51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7" name="Cube 1746">
                <a:extLst>
                  <a:ext uri="{FF2B5EF4-FFF2-40B4-BE49-F238E27FC236}">
                    <a16:creationId xmlns:a16="http://schemas.microsoft.com/office/drawing/2014/main" id="{BBFCC07B-7875-CC4A-D64D-2EABC3F48A9A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8" name="Cube 1747">
                <a:extLst>
                  <a:ext uri="{FF2B5EF4-FFF2-40B4-BE49-F238E27FC236}">
                    <a16:creationId xmlns:a16="http://schemas.microsoft.com/office/drawing/2014/main" id="{1C2E2EF0-24F3-4E2F-28DC-252FC1A1D764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9" name="Cube 1748">
                <a:extLst>
                  <a:ext uri="{FF2B5EF4-FFF2-40B4-BE49-F238E27FC236}">
                    <a16:creationId xmlns:a16="http://schemas.microsoft.com/office/drawing/2014/main" id="{4F149FB0-90EA-87EC-2423-5736EB8312A4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0" name="Cube 1749">
                <a:extLst>
                  <a:ext uri="{FF2B5EF4-FFF2-40B4-BE49-F238E27FC236}">
                    <a16:creationId xmlns:a16="http://schemas.microsoft.com/office/drawing/2014/main" id="{4765DDA7-2BF7-3329-5F4B-612382E07139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1" name="Cube 1750">
                <a:extLst>
                  <a:ext uri="{FF2B5EF4-FFF2-40B4-BE49-F238E27FC236}">
                    <a16:creationId xmlns:a16="http://schemas.microsoft.com/office/drawing/2014/main" id="{0D3DBF02-73AB-D36B-839B-75ED7ED248E6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00" name="Group 1799">
            <a:extLst>
              <a:ext uri="{FF2B5EF4-FFF2-40B4-BE49-F238E27FC236}">
                <a16:creationId xmlns:a16="http://schemas.microsoft.com/office/drawing/2014/main" id="{A21B1328-8B67-D547-3AC5-59825F061163}"/>
              </a:ext>
            </a:extLst>
          </p:cNvPr>
          <p:cNvGrpSpPr/>
          <p:nvPr/>
        </p:nvGrpSpPr>
        <p:grpSpPr>
          <a:xfrm>
            <a:off x="2680537" y="3186098"/>
            <a:ext cx="1191272" cy="683541"/>
            <a:chOff x="4490960" y="1356358"/>
            <a:chExt cx="1191272" cy="683541"/>
          </a:xfrm>
        </p:grpSpPr>
        <p:grpSp>
          <p:nvGrpSpPr>
            <p:cNvPr id="1801" name="Group 1800">
              <a:extLst>
                <a:ext uri="{FF2B5EF4-FFF2-40B4-BE49-F238E27FC236}">
                  <a16:creationId xmlns:a16="http://schemas.microsoft.com/office/drawing/2014/main" id="{7C187DB5-0EAE-ED17-0A2A-71E46990D907}"/>
                </a:ext>
              </a:extLst>
            </p:cNvPr>
            <p:cNvGrpSpPr/>
            <p:nvPr/>
          </p:nvGrpSpPr>
          <p:grpSpPr>
            <a:xfrm>
              <a:off x="4609266" y="1699772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858" name="Cube 1857">
                <a:extLst>
                  <a:ext uri="{FF2B5EF4-FFF2-40B4-BE49-F238E27FC236}">
                    <a16:creationId xmlns:a16="http://schemas.microsoft.com/office/drawing/2014/main" id="{B3377F86-192D-563E-307F-5AD26C05F6D6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9" name="Cube 1858">
                <a:extLst>
                  <a:ext uri="{FF2B5EF4-FFF2-40B4-BE49-F238E27FC236}">
                    <a16:creationId xmlns:a16="http://schemas.microsoft.com/office/drawing/2014/main" id="{1093A8B6-50E9-9C65-96EC-941A651D47CE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0" name="Cube 1859">
                <a:extLst>
                  <a:ext uri="{FF2B5EF4-FFF2-40B4-BE49-F238E27FC236}">
                    <a16:creationId xmlns:a16="http://schemas.microsoft.com/office/drawing/2014/main" id="{C3CA092E-8542-EDDD-BB52-036B4594C96F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1" name="Cube 1860">
                <a:extLst>
                  <a:ext uri="{FF2B5EF4-FFF2-40B4-BE49-F238E27FC236}">
                    <a16:creationId xmlns:a16="http://schemas.microsoft.com/office/drawing/2014/main" id="{C7FD3949-12EB-8D59-E338-05D0C6975CA7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2" name="Cube 1861">
                <a:extLst>
                  <a:ext uri="{FF2B5EF4-FFF2-40B4-BE49-F238E27FC236}">
                    <a16:creationId xmlns:a16="http://schemas.microsoft.com/office/drawing/2014/main" id="{C8118DA2-969C-F3E0-1827-3C37C80B16DA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3" name="Cube 1862">
                <a:extLst>
                  <a:ext uri="{FF2B5EF4-FFF2-40B4-BE49-F238E27FC236}">
                    <a16:creationId xmlns:a16="http://schemas.microsoft.com/office/drawing/2014/main" id="{2D338E39-61B9-B32E-327F-9DBAE0A6388E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02" name="Group 1801">
              <a:extLst>
                <a:ext uri="{FF2B5EF4-FFF2-40B4-BE49-F238E27FC236}">
                  <a16:creationId xmlns:a16="http://schemas.microsoft.com/office/drawing/2014/main" id="{9FFFFCD5-39F4-3F4B-E73D-146CB6EC3866}"/>
                </a:ext>
              </a:extLst>
            </p:cNvPr>
            <p:cNvGrpSpPr/>
            <p:nvPr/>
          </p:nvGrpSpPr>
          <p:grpSpPr>
            <a:xfrm>
              <a:off x="4550113" y="1758924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852" name="Cube 1851">
                <a:extLst>
                  <a:ext uri="{FF2B5EF4-FFF2-40B4-BE49-F238E27FC236}">
                    <a16:creationId xmlns:a16="http://schemas.microsoft.com/office/drawing/2014/main" id="{1BD1FA9D-CF5A-C803-D7A2-E7D45EA1FF4C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3" name="Cube 1852">
                <a:extLst>
                  <a:ext uri="{FF2B5EF4-FFF2-40B4-BE49-F238E27FC236}">
                    <a16:creationId xmlns:a16="http://schemas.microsoft.com/office/drawing/2014/main" id="{F2C5D016-0854-5B55-1586-917D324F36F2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4" name="Cube 1853">
                <a:extLst>
                  <a:ext uri="{FF2B5EF4-FFF2-40B4-BE49-F238E27FC236}">
                    <a16:creationId xmlns:a16="http://schemas.microsoft.com/office/drawing/2014/main" id="{AE2D458A-BF1A-AFCB-3BF7-099194B568A5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5" name="Cube 1854">
                <a:extLst>
                  <a:ext uri="{FF2B5EF4-FFF2-40B4-BE49-F238E27FC236}">
                    <a16:creationId xmlns:a16="http://schemas.microsoft.com/office/drawing/2014/main" id="{D526122D-FFAC-C0C7-36DF-A7A99C2D661A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6" name="Cube 1855">
                <a:extLst>
                  <a:ext uri="{FF2B5EF4-FFF2-40B4-BE49-F238E27FC236}">
                    <a16:creationId xmlns:a16="http://schemas.microsoft.com/office/drawing/2014/main" id="{403AC731-FA9E-3FA3-9A8E-04402AD1D4DC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7" name="Cube 1856">
                <a:extLst>
                  <a:ext uri="{FF2B5EF4-FFF2-40B4-BE49-F238E27FC236}">
                    <a16:creationId xmlns:a16="http://schemas.microsoft.com/office/drawing/2014/main" id="{51A18830-D40D-F43A-0E25-567DB0F90B55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03" name="Group 1802">
              <a:extLst>
                <a:ext uri="{FF2B5EF4-FFF2-40B4-BE49-F238E27FC236}">
                  <a16:creationId xmlns:a16="http://schemas.microsoft.com/office/drawing/2014/main" id="{37B5AD20-4B4A-BD76-BAB6-15994F6850EB}"/>
                </a:ext>
              </a:extLst>
            </p:cNvPr>
            <p:cNvGrpSpPr/>
            <p:nvPr/>
          </p:nvGrpSpPr>
          <p:grpSpPr>
            <a:xfrm>
              <a:off x="4490960" y="1818077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846" name="Cube 1845">
                <a:extLst>
                  <a:ext uri="{FF2B5EF4-FFF2-40B4-BE49-F238E27FC236}">
                    <a16:creationId xmlns:a16="http://schemas.microsoft.com/office/drawing/2014/main" id="{A52EDD62-0043-78F9-9847-4D82FF6B7290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7" name="Cube 1846">
                <a:extLst>
                  <a:ext uri="{FF2B5EF4-FFF2-40B4-BE49-F238E27FC236}">
                    <a16:creationId xmlns:a16="http://schemas.microsoft.com/office/drawing/2014/main" id="{AE78C06A-C08B-526E-8127-8625CD3C7FDC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8" name="Cube 1847">
                <a:extLst>
                  <a:ext uri="{FF2B5EF4-FFF2-40B4-BE49-F238E27FC236}">
                    <a16:creationId xmlns:a16="http://schemas.microsoft.com/office/drawing/2014/main" id="{1C4174B9-E613-D2CC-F248-DFF6AC1FB784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9" name="Cube 1848">
                <a:extLst>
                  <a:ext uri="{FF2B5EF4-FFF2-40B4-BE49-F238E27FC236}">
                    <a16:creationId xmlns:a16="http://schemas.microsoft.com/office/drawing/2014/main" id="{09208A1E-E8AA-1A33-A6F9-5F34B30AC17B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0" name="Cube 1849">
                <a:extLst>
                  <a:ext uri="{FF2B5EF4-FFF2-40B4-BE49-F238E27FC236}">
                    <a16:creationId xmlns:a16="http://schemas.microsoft.com/office/drawing/2014/main" id="{C41FA0F1-C311-9E3C-7A12-4D398B4B8371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1" name="Cube 1850">
                <a:extLst>
                  <a:ext uri="{FF2B5EF4-FFF2-40B4-BE49-F238E27FC236}">
                    <a16:creationId xmlns:a16="http://schemas.microsoft.com/office/drawing/2014/main" id="{7754CF49-14D6-870E-4F85-287907FC87C8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04" name="Group 1803">
              <a:extLst>
                <a:ext uri="{FF2B5EF4-FFF2-40B4-BE49-F238E27FC236}">
                  <a16:creationId xmlns:a16="http://schemas.microsoft.com/office/drawing/2014/main" id="{D5FC5AEA-4A44-479A-8373-2FB99BD7F352}"/>
                </a:ext>
              </a:extLst>
            </p:cNvPr>
            <p:cNvGrpSpPr/>
            <p:nvPr/>
          </p:nvGrpSpPr>
          <p:grpSpPr>
            <a:xfrm>
              <a:off x="4609677" y="1528065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840" name="Cube 1839">
                <a:extLst>
                  <a:ext uri="{FF2B5EF4-FFF2-40B4-BE49-F238E27FC236}">
                    <a16:creationId xmlns:a16="http://schemas.microsoft.com/office/drawing/2014/main" id="{4B12B7D2-5E19-96BE-EFA1-C2B252792EAB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1" name="Cube 1840">
                <a:extLst>
                  <a:ext uri="{FF2B5EF4-FFF2-40B4-BE49-F238E27FC236}">
                    <a16:creationId xmlns:a16="http://schemas.microsoft.com/office/drawing/2014/main" id="{69D62860-AC99-EC22-3848-0AC4510B1938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2" name="Cube 1841">
                <a:extLst>
                  <a:ext uri="{FF2B5EF4-FFF2-40B4-BE49-F238E27FC236}">
                    <a16:creationId xmlns:a16="http://schemas.microsoft.com/office/drawing/2014/main" id="{8FCED59D-DC2B-DB51-AD4B-BB3D2B773AE5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3" name="Cube 1842">
                <a:extLst>
                  <a:ext uri="{FF2B5EF4-FFF2-40B4-BE49-F238E27FC236}">
                    <a16:creationId xmlns:a16="http://schemas.microsoft.com/office/drawing/2014/main" id="{82825C50-915E-7189-2ADE-FA806801F93B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4" name="Cube 1843">
                <a:extLst>
                  <a:ext uri="{FF2B5EF4-FFF2-40B4-BE49-F238E27FC236}">
                    <a16:creationId xmlns:a16="http://schemas.microsoft.com/office/drawing/2014/main" id="{1B1DE1E2-4C0E-F7E6-B517-02E44A963DCB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5" name="Cube 1844">
                <a:extLst>
                  <a:ext uri="{FF2B5EF4-FFF2-40B4-BE49-F238E27FC236}">
                    <a16:creationId xmlns:a16="http://schemas.microsoft.com/office/drawing/2014/main" id="{BB94B272-E6CC-9A10-75CF-61AD2E1F0218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05" name="Group 1804">
              <a:extLst>
                <a:ext uri="{FF2B5EF4-FFF2-40B4-BE49-F238E27FC236}">
                  <a16:creationId xmlns:a16="http://schemas.microsoft.com/office/drawing/2014/main" id="{87974C25-993F-F9BF-69EA-8686BAE3086D}"/>
                </a:ext>
              </a:extLst>
            </p:cNvPr>
            <p:cNvGrpSpPr/>
            <p:nvPr/>
          </p:nvGrpSpPr>
          <p:grpSpPr>
            <a:xfrm>
              <a:off x="4550524" y="1587217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834" name="Cube 1833">
                <a:extLst>
                  <a:ext uri="{FF2B5EF4-FFF2-40B4-BE49-F238E27FC236}">
                    <a16:creationId xmlns:a16="http://schemas.microsoft.com/office/drawing/2014/main" id="{A3B565A5-210B-EEA2-52B2-880FA6A259EC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5" name="Cube 1834">
                <a:extLst>
                  <a:ext uri="{FF2B5EF4-FFF2-40B4-BE49-F238E27FC236}">
                    <a16:creationId xmlns:a16="http://schemas.microsoft.com/office/drawing/2014/main" id="{D938C43B-5821-6EA8-AF56-A940E9DA63C4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6" name="Cube 1835">
                <a:extLst>
                  <a:ext uri="{FF2B5EF4-FFF2-40B4-BE49-F238E27FC236}">
                    <a16:creationId xmlns:a16="http://schemas.microsoft.com/office/drawing/2014/main" id="{3AE792AD-2469-55F7-85C0-18493FB3BD1F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7" name="Cube 1836">
                <a:extLst>
                  <a:ext uri="{FF2B5EF4-FFF2-40B4-BE49-F238E27FC236}">
                    <a16:creationId xmlns:a16="http://schemas.microsoft.com/office/drawing/2014/main" id="{1934495F-CE10-26F6-00DD-F490F0CB574A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8" name="Cube 1837">
                <a:extLst>
                  <a:ext uri="{FF2B5EF4-FFF2-40B4-BE49-F238E27FC236}">
                    <a16:creationId xmlns:a16="http://schemas.microsoft.com/office/drawing/2014/main" id="{EA4499D7-76B8-84C8-8FE4-F8BCF6EAA292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9" name="Cube 1838">
                <a:extLst>
                  <a:ext uri="{FF2B5EF4-FFF2-40B4-BE49-F238E27FC236}">
                    <a16:creationId xmlns:a16="http://schemas.microsoft.com/office/drawing/2014/main" id="{AE231623-34E2-739E-AA7C-4E45886A8D38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06" name="Group 1805">
              <a:extLst>
                <a:ext uri="{FF2B5EF4-FFF2-40B4-BE49-F238E27FC236}">
                  <a16:creationId xmlns:a16="http://schemas.microsoft.com/office/drawing/2014/main" id="{3CBD6256-6225-1680-FF19-4F7820B9C0FA}"/>
                </a:ext>
              </a:extLst>
            </p:cNvPr>
            <p:cNvGrpSpPr/>
            <p:nvPr/>
          </p:nvGrpSpPr>
          <p:grpSpPr>
            <a:xfrm>
              <a:off x="4491371" y="1646370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828" name="Cube 1827">
                <a:extLst>
                  <a:ext uri="{FF2B5EF4-FFF2-40B4-BE49-F238E27FC236}">
                    <a16:creationId xmlns:a16="http://schemas.microsoft.com/office/drawing/2014/main" id="{08518FC0-FF6F-89D5-7CA5-5182B1F17C6A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9" name="Cube 1828">
                <a:extLst>
                  <a:ext uri="{FF2B5EF4-FFF2-40B4-BE49-F238E27FC236}">
                    <a16:creationId xmlns:a16="http://schemas.microsoft.com/office/drawing/2014/main" id="{5AE8EE8F-1924-2617-10D0-706154886F41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0" name="Cube 1829">
                <a:extLst>
                  <a:ext uri="{FF2B5EF4-FFF2-40B4-BE49-F238E27FC236}">
                    <a16:creationId xmlns:a16="http://schemas.microsoft.com/office/drawing/2014/main" id="{8F6A8508-8427-12B4-8EBD-99BB77778BAA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1" name="Cube 1830">
                <a:extLst>
                  <a:ext uri="{FF2B5EF4-FFF2-40B4-BE49-F238E27FC236}">
                    <a16:creationId xmlns:a16="http://schemas.microsoft.com/office/drawing/2014/main" id="{8E62486D-3949-7F0A-26B1-E73C4375D62F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2" name="Cube 1831">
                <a:extLst>
                  <a:ext uri="{FF2B5EF4-FFF2-40B4-BE49-F238E27FC236}">
                    <a16:creationId xmlns:a16="http://schemas.microsoft.com/office/drawing/2014/main" id="{DF3F0D86-BAB8-6794-862E-EBCB0C3A9BA5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3" name="Cube 1832">
                <a:extLst>
                  <a:ext uri="{FF2B5EF4-FFF2-40B4-BE49-F238E27FC236}">
                    <a16:creationId xmlns:a16="http://schemas.microsoft.com/office/drawing/2014/main" id="{7212081D-B59A-E979-1499-A65476762A14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07" name="Group 1806">
              <a:extLst>
                <a:ext uri="{FF2B5EF4-FFF2-40B4-BE49-F238E27FC236}">
                  <a16:creationId xmlns:a16="http://schemas.microsoft.com/office/drawing/2014/main" id="{9C2B7462-8CCB-BAF5-7BA6-7A07367E6688}"/>
                </a:ext>
              </a:extLst>
            </p:cNvPr>
            <p:cNvGrpSpPr/>
            <p:nvPr/>
          </p:nvGrpSpPr>
          <p:grpSpPr>
            <a:xfrm>
              <a:off x="4610087" y="1356358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822" name="Cube 1821">
                <a:extLst>
                  <a:ext uri="{FF2B5EF4-FFF2-40B4-BE49-F238E27FC236}">
                    <a16:creationId xmlns:a16="http://schemas.microsoft.com/office/drawing/2014/main" id="{FF1CEE41-D321-4109-F479-BC9741C782EF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3" name="Cube 1822">
                <a:extLst>
                  <a:ext uri="{FF2B5EF4-FFF2-40B4-BE49-F238E27FC236}">
                    <a16:creationId xmlns:a16="http://schemas.microsoft.com/office/drawing/2014/main" id="{77FF60D2-8D42-804B-0BF5-110BEF8F0A55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4" name="Cube 1823">
                <a:extLst>
                  <a:ext uri="{FF2B5EF4-FFF2-40B4-BE49-F238E27FC236}">
                    <a16:creationId xmlns:a16="http://schemas.microsoft.com/office/drawing/2014/main" id="{F8AE0C4F-7FE2-0FEF-BAFC-E451DFE45BB3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5" name="Cube 1824">
                <a:extLst>
                  <a:ext uri="{FF2B5EF4-FFF2-40B4-BE49-F238E27FC236}">
                    <a16:creationId xmlns:a16="http://schemas.microsoft.com/office/drawing/2014/main" id="{32C81E59-32BA-5DC4-438D-188D36493DE9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6" name="Cube 1825">
                <a:extLst>
                  <a:ext uri="{FF2B5EF4-FFF2-40B4-BE49-F238E27FC236}">
                    <a16:creationId xmlns:a16="http://schemas.microsoft.com/office/drawing/2014/main" id="{94A9601F-5FC6-94A8-9FEA-062F81C31BAF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7" name="Cube 1826">
                <a:extLst>
                  <a:ext uri="{FF2B5EF4-FFF2-40B4-BE49-F238E27FC236}">
                    <a16:creationId xmlns:a16="http://schemas.microsoft.com/office/drawing/2014/main" id="{17E29812-E9BB-56C4-3E18-3603C25F7CB3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08" name="Group 1807">
              <a:extLst>
                <a:ext uri="{FF2B5EF4-FFF2-40B4-BE49-F238E27FC236}">
                  <a16:creationId xmlns:a16="http://schemas.microsoft.com/office/drawing/2014/main" id="{B825CAF8-7ACC-5A1C-BDD4-14DF586AF08D}"/>
                </a:ext>
              </a:extLst>
            </p:cNvPr>
            <p:cNvGrpSpPr/>
            <p:nvPr/>
          </p:nvGrpSpPr>
          <p:grpSpPr>
            <a:xfrm>
              <a:off x="4550934" y="1415510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816" name="Cube 1815">
                <a:extLst>
                  <a:ext uri="{FF2B5EF4-FFF2-40B4-BE49-F238E27FC236}">
                    <a16:creationId xmlns:a16="http://schemas.microsoft.com/office/drawing/2014/main" id="{6F8C72CC-149C-2A7D-7730-EA8E6792CD49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7" name="Cube 1816">
                <a:extLst>
                  <a:ext uri="{FF2B5EF4-FFF2-40B4-BE49-F238E27FC236}">
                    <a16:creationId xmlns:a16="http://schemas.microsoft.com/office/drawing/2014/main" id="{E3121BEB-389F-F579-7C45-C18DAE29BDA6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8" name="Cube 1817">
                <a:extLst>
                  <a:ext uri="{FF2B5EF4-FFF2-40B4-BE49-F238E27FC236}">
                    <a16:creationId xmlns:a16="http://schemas.microsoft.com/office/drawing/2014/main" id="{3C20DC90-C1F5-CCA0-33CD-16BF51CE3D90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9" name="Cube 1818">
                <a:extLst>
                  <a:ext uri="{FF2B5EF4-FFF2-40B4-BE49-F238E27FC236}">
                    <a16:creationId xmlns:a16="http://schemas.microsoft.com/office/drawing/2014/main" id="{3E2A0AC1-A876-A470-CBE3-99A9FEF4BAC4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0" name="Cube 1819">
                <a:extLst>
                  <a:ext uri="{FF2B5EF4-FFF2-40B4-BE49-F238E27FC236}">
                    <a16:creationId xmlns:a16="http://schemas.microsoft.com/office/drawing/2014/main" id="{DA656A74-F162-87C3-CE30-4900951EA5DB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1" name="Cube 1820">
                <a:extLst>
                  <a:ext uri="{FF2B5EF4-FFF2-40B4-BE49-F238E27FC236}">
                    <a16:creationId xmlns:a16="http://schemas.microsoft.com/office/drawing/2014/main" id="{E80A0AF0-783C-3B94-F370-0A815378785E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09" name="Group 1808">
              <a:extLst>
                <a:ext uri="{FF2B5EF4-FFF2-40B4-BE49-F238E27FC236}">
                  <a16:creationId xmlns:a16="http://schemas.microsoft.com/office/drawing/2014/main" id="{E113E519-2852-F4BF-520E-20BA0BA9EADD}"/>
                </a:ext>
              </a:extLst>
            </p:cNvPr>
            <p:cNvGrpSpPr/>
            <p:nvPr/>
          </p:nvGrpSpPr>
          <p:grpSpPr>
            <a:xfrm>
              <a:off x="4491781" y="1474663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810" name="Cube 1809">
                <a:extLst>
                  <a:ext uri="{FF2B5EF4-FFF2-40B4-BE49-F238E27FC236}">
                    <a16:creationId xmlns:a16="http://schemas.microsoft.com/office/drawing/2014/main" id="{DABB9197-F010-A01C-C41E-C093EA65FA59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1" name="Cube 1810">
                <a:extLst>
                  <a:ext uri="{FF2B5EF4-FFF2-40B4-BE49-F238E27FC236}">
                    <a16:creationId xmlns:a16="http://schemas.microsoft.com/office/drawing/2014/main" id="{4A906BD2-E562-CA36-7DCB-066B34800961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2" name="Cube 1811">
                <a:extLst>
                  <a:ext uri="{FF2B5EF4-FFF2-40B4-BE49-F238E27FC236}">
                    <a16:creationId xmlns:a16="http://schemas.microsoft.com/office/drawing/2014/main" id="{3207CFFC-F24D-5783-5891-1BCA742645C2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3" name="Cube 1812">
                <a:extLst>
                  <a:ext uri="{FF2B5EF4-FFF2-40B4-BE49-F238E27FC236}">
                    <a16:creationId xmlns:a16="http://schemas.microsoft.com/office/drawing/2014/main" id="{84FA0A9E-3C9D-8CC4-6B01-1DB7D205DB90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4" name="Cube 1813">
                <a:extLst>
                  <a:ext uri="{FF2B5EF4-FFF2-40B4-BE49-F238E27FC236}">
                    <a16:creationId xmlns:a16="http://schemas.microsoft.com/office/drawing/2014/main" id="{6ECB5852-CE26-694A-1840-5FB38CFFA35A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5" name="Cube 1814">
                <a:extLst>
                  <a:ext uri="{FF2B5EF4-FFF2-40B4-BE49-F238E27FC236}">
                    <a16:creationId xmlns:a16="http://schemas.microsoft.com/office/drawing/2014/main" id="{182EC9B2-FA3C-4475-05E7-A28EA287DDF9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64" name="Group 1863">
            <a:extLst>
              <a:ext uri="{FF2B5EF4-FFF2-40B4-BE49-F238E27FC236}">
                <a16:creationId xmlns:a16="http://schemas.microsoft.com/office/drawing/2014/main" id="{AC45F2F1-6DA6-01D2-938F-412305000D02}"/>
              </a:ext>
            </a:extLst>
          </p:cNvPr>
          <p:cNvGrpSpPr/>
          <p:nvPr/>
        </p:nvGrpSpPr>
        <p:grpSpPr>
          <a:xfrm>
            <a:off x="2555710" y="3571901"/>
            <a:ext cx="1191272" cy="683541"/>
            <a:chOff x="4490960" y="1356358"/>
            <a:chExt cx="1191272" cy="683541"/>
          </a:xfrm>
        </p:grpSpPr>
        <p:grpSp>
          <p:nvGrpSpPr>
            <p:cNvPr id="1865" name="Group 1864">
              <a:extLst>
                <a:ext uri="{FF2B5EF4-FFF2-40B4-BE49-F238E27FC236}">
                  <a16:creationId xmlns:a16="http://schemas.microsoft.com/office/drawing/2014/main" id="{31481E5F-4A3B-8EF2-EA9D-19646ED88EBF}"/>
                </a:ext>
              </a:extLst>
            </p:cNvPr>
            <p:cNvGrpSpPr/>
            <p:nvPr/>
          </p:nvGrpSpPr>
          <p:grpSpPr>
            <a:xfrm>
              <a:off x="4609266" y="1699772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922" name="Cube 1921">
                <a:extLst>
                  <a:ext uri="{FF2B5EF4-FFF2-40B4-BE49-F238E27FC236}">
                    <a16:creationId xmlns:a16="http://schemas.microsoft.com/office/drawing/2014/main" id="{EE8461F2-4939-39F0-2635-C0C40ABF3A8A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3" name="Cube 1922">
                <a:extLst>
                  <a:ext uri="{FF2B5EF4-FFF2-40B4-BE49-F238E27FC236}">
                    <a16:creationId xmlns:a16="http://schemas.microsoft.com/office/drawing/2014/main" id="{2C38CB33-64E8-16D4-4131-7D7564ACC327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4" name="Cube 1923">
                <a:extLst>
                  <a:ext uri="{FF2B5EF4-FFF2-40B4-BE49-F238E27FC236}">
                    <a16:creationId xmlns:a16="http://schemas.microsoft.com/office/drawing/2014/main" id="{C8A39B49-3C7D-3614-16D5-5F96BCD7C814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5" name="Cube 1924">
                <a:extLst>
                  <a:ext uri="{FF2B5EF4-FFF2-40B4-BE49-F238E27FC236}">
                    <a16:creationId xmlns:a16="http://schemas.microsoft.com/office/drawing/2014/main" id="{49894AC6-3A8B-0FB5-791D-A4D58886D43C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6" name="Cube 1925">
                <a:extLst>
                  <a:ext uri="{FF2B5EF4-FFF2-40B4-BE49-F238E27FC236}">
                    <a16:creationId xmlns:a16="http://schemas.microsoft.com/office/drawing/2014/main" id="{A9B1742A-DFC9-2DA8-817A-16348E20150D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7" name="Cube 1926">
                <a:extLst>
                  <a:ext uri="{FF2B5EF4-FFF2-40B4-BE49-F238E27FC236}">
                    <a16:creationId xmlns:a16="http://schemas.microsoft.com/office/drawing/2014/main" id="{B5176A05-6A48-822A-2D08-706F7EC60B59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66" name="Group 1865">
              <a:extLst>
                <a:ext uri="{FF2B5EF4-FFF2-40B4-BE49-F238E27FC236}">
                  <a16:creationId xmlns:a16="http://schemas.microsoft.com/office/drawing/2014/main" id="{5AA7408D-53F1-3216-53DB-FBD0A5F3673F}"/>
                </a:ext>
              </a:extLst>
            </p:cNvPr>
            <p:cNvGrpSpPr/>
            <p:nvPr/>
          </p:nvGrpSpPr>
          <p:grpSpPr>
            <a:xfrm>
              <a:off x="4550113" y="1758924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916" name="Cube 1915">
                <a:extLst>
                  <a:ext uri="{FF2B5EF4-FFF2-40B4-BE49-F238E27FC236}">
                    <a16:creationId xmlns:a16="http://schemas.microsoft.com/office/drawing/2014/main" id="{A75AB453-83AC-BCA8-1A75-F9509156AF3D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7" name="Cube 1916">
                <a:extLst>
                  <a:ext uri="{FF2B5EF4-FFF2-40B4-BE49-F238E27FC236}">
                    <a16:creationId xmlns:a16="http://schemas.microsoft.com/office/drawing/2014/main" id="{ACF88082-14C9-EFA1-CE39-F2505503E108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8" name="Cube 1917">
                <a:extLst>
                  <a:ext uri="{FF2B5EF4-FFF2-40B4-BE49-F238E27FC236}">
                    <a16:creationId xmlns:a16="http://schemas.microsoft.com/office/drawing/2014/main" id="{C6385224-E157-94B1-E78F-96302DC01B8C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9" name="Cube 1918">
                <a:extLst>
                  <a:ext uri="{FF2B5EF4-FFF2-40B4-BE49-F238E27FC236}">
                    <a16:creationId xmlns:a16="http://schemas.microsoft.com/office/drawing/2014/main" id="{82789A4E-F78A-A771-89DE-8DE3442B5254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0" name="Cube 1919">
                <a:extLst>
                  <a:ext uri="{FF2B5EF4-FFF2-40B4-BE49-F238E27FC236}">
                    <a16:creationId xmlns:a16="http://schemas.microsoft.com/office/drawing/2014/main" id="{8CCBC8EA-0AE9-E51C-9108-79C37F733269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1" name="Cube 1920">
                <a:extLst>
                  <a:ext uri="{FF2B5EF4-FFF2-40B4-BE49-F238E27FC236}">
                    <a16:creationId xmlns:a16="http://schemas.microsoft.com/office/drawing/2014/main" id="{376C8AFA-6B17-D5FF-231D-439F2056F892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67" name="Group 1866">
              <a:extLst>
                <a:ext uri="{FF2B5EF4-FFF2-40B4-BE49-F238E27FC236}">
                  <a16:creationId xmlns:a16="http://schemas.microsoft.com/office/drawing/2014/main" id="{81719FC0-349A-EBA7-CA4E-38BA9B51A9DA}"/>
                </a:ext>
              </a:extLst>
            </p:cNvPr>
            <p:cNvGrpSpPr/>
            <p:nvPr/>
          </p:nvGrpSpPr>
          <p:grpSpPr>
            <a:xfrm>
              <a:off x="4490960" y="1818077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910" name="Cube 1909">
                <a:extLst>
                  <a:ext uri="{FF2B5EF4-FFF2-40B4-BE49-F238E27FC236}">
                    <a16:creationId xmlns:a16="http://schemas.microsoft.com/office/drawing/2014/main" id="{4081C7D7-1310-2EA1-A6C3-EF07B3DE0E9A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1" name="Cube 1910">
                <a:extLst>
                  <a:ext uri="{FF2B5EF4-FFF2-40B4-BE49-F238E27FC236}">
                    <a16:creationId xmlns:a16="http://schemas.microsoft.com/office/drawing/2014/main" id="{780F7071-25AE-925B-F452-718D068F288D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2" name="Cube 1911">
                <a:extLst>
                  <a:ext uri="{FF2B5EF4-FFF2-40B4-BE49-F238E27FC236}">
                    <a16:creationId xmlns:a16="http://schemas.microsoft.com/office/drawing/2014/main" id="{424C80B2-6656-7E85-E524-F30D47119440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3" name="Cube 1912">
                <a:extLst>
                  <a:ext uri="{FF2B5EF4-FFF2-40B4-BE49-F238E27FC236}">
                    <a16:creationId xmlns:a16="http://schemas.microsoft.com/office/drawing/2014/main" id="{2005E5C9-4F4D-E57A-77BB-F8EF539AEB95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4" name="Cube 1913">
                <a:extLst>
                  <a:ext uri="{FF2B5EF4-FFF2-40B4-BE49-F238E27FC236}">
                    <a16:creationId xmlns:a16="http://schemas.microsoft.com/office/drawing/2014/main" id="{08EBB227-E218-BA48-17A7-198D8E94828F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5" name="Cube 1914">
                <a:extLst>
                  <a:ext uri="{FF2B5EF4-FFF2-40B4-BE49-F238E27FC236}">
                    <a16:creationId xmlns:a16="http://schemas.microsoft.com/office/drawing/2014/main" id="{C8E0ADC0-6EB7-546D-C685-4E331375E947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68" name="Group 1867">
              <a:extLst>
                <a:ext uri="{FF2B5EF4-FFF2-40B4-BE49-F238E27FC236}">
                  <a16:creationId xmlns:a16="http://schemas.microsoft.com/office/drawing/2014/main" id="{D3CDE65C-DE6D-1FBE-9519-D938379C3E04}"/>
                </a:ext>
              </a:extLst>
            </p:cNvPr>
            <p:cNvGrpSpPr/>
            <p:nvPr/>
          </p:nvGrpSpPr>
          <p:grpSpPr>
            <a:xfrm>
              <a:off x="4609677" y="1528065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904" name="Cube 1903">
                <a:extLst>
                  <a:ext uri="{FF2B5EF4-FFF2-40B4-BE49-F238E27FC236}">
                    <a16:creationId xmlns:a16="http://schemas.microsoft.com/office/drawing/2014/main" id="{3AE62ABE-8216-6BB3-1CBC-4CB975EA55B5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5" name="Cube 1904">
                <a:extLst>
                  <a:ext uri="{FF2B5EF4-FFF2-40B4-BE49-F238E27FC236}">
                    <a16:creationId xmlns:a16="http://schemas.microsoft.com/office/drawing/2014/main" id="{49EB463F-9EAF-0A09-A1E9-3E7D8E4AF040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6" name="Cube 1905">
                <a:extLst>
                  <a:ext uri="{FF2B5EF4-FFF2-40B4-BE49-F238E27FC236}">
                    <a16:creationId xmlns:a16="http://schemas.microsoft.com/office/drawing/2014/main" id="{1E6B3AC1-8ADD-9D17-55AF-AACC6293391A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7" name="Cube 1906">
                <a:extLst>
                  <a:ext uri="{FF2B5EF4-FFF2-40B4-BE49-F238E27FC236}">
                    <a16:creationId xmlns:a16="http://schemas.microsoft.com/office/drawing/2014/main" id="{531C5D80-FB85-6717-FA4C-8C38E1921B1A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8" name="Cube 1907">
                <a:extLst>
                  <a:ext uri="{FF2B5EF4-FFF2-40B4-BE49-F238E27FC236}">
                    <a16:creationId xmlns:a16="http://schemas.microsoft.com/office/drawing/2014/main" id="{038FAC5B-E756-43D1-6062-22F1A4834361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9" name="Cube 1908">
                <a:extLst>
                  <a:ext uri="{FF2B5EF4-FFF2-40B4-BE49-F238E27FC236}">
                    <a16:creationId xmlns:a16="http://schemas.microsoft.com/office/drawing/2014/main" id="{C22BE851-A8A6-554E-C734-F1264F4CB96B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69" name="Group 1868">
              <a:extLst>
                <a:ext uri="{FF2B5EF4-FFF2-40B4-BE49-F238E27FC236}">
                  <a16:creationId xmlns:a16="http://schemas.microsoft.com/office/drawing/2014/main" id="{C5E29BFD-B3ED-7874-2D16-976468B53305}"/>
                </a:ext>
              </a:extLst>
            </p:cNvPr>
            <p:cNvGrpSpPr/>
            <p:nvPr/>
          </p:nvGrpSpPr>
          <p:grpSpPr>
            <a:xfrm>
              <a:off x="4550524" y="1587217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898" name="Cube 1897">
                <a:extLst>
                  <a:ext uri="{FF2B5EF4-FFF2-40B4-BE49-F238E27FC236}">
                    <a16:creationId xmlns:a16="http://schemas.microsoft.com/office/drawing/2014/main" id="{8B206C8E-B912-E373-3C1F-35B6D38DF398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9" name="Cube 1898">
                <a:extLst>
                  <a:ext uri="{FF2B5EF4-FFF2-40B4-BE49-F238E27FC236}">
                    <a16:creationId xmlns:a16="http://schemas.microsoft.com/office/drawing/2014/main" id="{D815E870-2D69-8D54-6884-E2EBFAA91983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0" name="Cube 1899">
                <a:extLst>
                  <a:ext uri="{FF2B5EF4-FFF2-40B4-BE49-F238E27FC236}">
                    <a16:creationId xmlns:a16="http://schemas.microsoft.com/office/drawing/2014/main" id="{67CDDCD0-3146-C53C-E10F-B5F66C867DB2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1" name="Cube 1900">
                <a:extLst>
                  <a:ext uri="{FF2B5EF4-FFF2-40B4-BE49-F238E27FC236}">
                    <a16:creationId xmlns:a16="http://schemas.microsoft.com/office/drawing/2014/main" id="{21003AF9-70A7-1375-2541-5D674122382A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2" name="Cube 1901">
                <a:extLst>
                  <a:ext uri="{FF2B5EF4-FFF2-40B4-BE49-F238E27FC236}">
                    <a16:creationId xmlns:a16="http://schemas.microsoft.com/office/drawing/2014/main" id="{A47EB6A4-0BBB-E614-0649-A0143923D0C1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3" name="Cube 1902">
                <a:extLst>
                  <a:ext uri="{FF2B5EF4-FFF2-40B4-BE49-F238E27FC236}">
                    <a16:creationId xmlns:a16="http://schemas.microsoft.com/office/drawing/2014/main" id="{1F2B56F1-4297-E9DC-1F90-717E6BE98952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70" name="Group 1869">
              <a:extLst>
                <a:ext uri="{FF2B5EF4-FFF2-40B4-BE49-F238E27FC236}">
                  <a16:creationId xmlns:a16="http://schemas.microsoft.com/office/drawing/2014/main" id="{E1119ACE-DBAB-1906-7132-2F1937488053}"/>
                </a:ext>
              </a:extLst>
            </p:cNvPr>
            <p:cNvGrpSpPr/>
            <p:nvPr/>
          </p:nvGrpSpPr>
          <p:grpSpPr>
            <a:xfrm>
              <a:off x="4491371" y="1646370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892" name="Cube 1891">
                <a:extLst>
                  <a:ext uri="{FF2B5EF4-FFF2-40B4-BE49-F238E27FC236}">
                    <a16:creationId xmlns:a16="http://schemas.microsoft.com/office/drawing/2014/main" id="{22CCFB74-8022-AB80-571A-29B7F73CBC39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3" name="Cube 1892">
                <a:extLst>
                  <a:ext uri="{FF2B5EF4-FFF2-40B4-BE49-F238E27FC236}">
                    <a16:creationId xmlns:a16="http://schemas.microsoft.com/office/drawing/2014/main" id="{7F3A24E2-8B2F-97BD-F831-B094AA3E0FF7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4" name="Cube 1893">
                <a:extLst>
                  <a:ext uri="{FF2B5EF4-FFF2-40B4-BE49-F238E27FC236}">
                    <a16:creationId xmlns:a16="http://schemas.microsoft.com/office/drawing/2014/main" id="{17272F11-2EFD-3D3E-7EA5-A0D76083B0E3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5" name="Cube 1894">
                <a:extLst>
                  <a:ext uri="{FF2B5EF4-FFF2-40B4-BE49-F238E27FC236}">
                    <a16:creationId xmlns:a16="http://schemas.microsoft.com/office/drawing/2014/main" id="{1B48F1CD-3A47-2630-C992-CF00445F2454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6" name="Cube 1895">
                <a:extLst>
                  <a:ext uri="{FF2B5EF4-FFF2-40B4-BE49-F238E27FC236}">
                    <a16:creationId xmlns:a16="http://schemas.microsoft.com/office/drawing/2014/main" id="{434BC171-A1D7-D83B-90A5-09D211CC609F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7" name="Cube 1896">
                <a:extLst>
                  <a:ext uri="{FF2B5EF4-FFF2-40B4-BE49-F238E27FC236}">
                    <a16:creationId xmlns:a16="http://schemas.microsoft.com/office/drawing/2014/main" id="{FC0C7883-3689-C955-B8C3-BA0E04AA4DB7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71" name="Group 1870">
              <a:extLst>
                <a:ext uri="{FF2B5EF4-FFF2-40B4-BE49-F238E27FC236}">
                  <a16:creationId xmlns:a16="http://schemas.microsoft.com/office/drawing/2014/main" id="{480610DF-DEF5-A173-B0B9-21ACC73722CA}"/>
                </a:ext>
              </a:extLst>
            </p:cNvPr>
            <p:cNvGrpSpPr/>
            <p:nvPr/>
          </p:nvGrpSpPr>
          <p:grpSpPr>
            <a:xfrm>
              <a:off x="4610087" y="1356358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886" name="Cube 1885">
                <a:extLst>
                  <a:ext uri="{FF2B5EF4-FFF2-40B4-BE49-F238E27FC236}">
                    <a16:creationId xmlns:a16="http://schemas.microsoft.com/office/drawing/2014/main" id="{18C15C5A-FE18-FE46-9F52-31D4A62B3A36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7" name="Cube 1886">
                <a:extLst>
                  <a:ext uri="{FF2B5EF4-FFF2-40B4-BE49-F238E27FC236}">
                    <a16:creationId xmlns:a16="http://schemas.microsoft.com/office/drawing/2014/main" id="{06024956-3DAC-25BC-2159-FD3CB45D3AA2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8" name="Cube 1887">
                <a:extLst>
                  <a:ext uri="{FF2B5EF4-FFF2-40B4-BE49-F238E27FC236}">
                    <a16:creationId xmlns:a16="http://schemas.microsoft.com/office/drawing/2014/main" id="{7906F5B0-F90E-3AAB-0552-EC6894C81E29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9" name="Cube 1888">
                <a:extLst>
                  <a:ext uri="{FF2B5EF4-FFF2-40B4-BE49-F238E27FC236}">
                    <a16:creationId xmlns:a16="http://schemas.microsoft.com/office/drawing/2014/main" id="{7386A5A6-E0E9-E08C-E0D8-7B55F4E31026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0" name="Cube 1889">
                <a:extLst>
                  <a:ext uri="{FF2B5EF4-FFF2-40B4-BE49-F238E27FC236}">
                    <a16:creationId xmlns:a16="http://schemas.microsoft.com/office/drawing/2014/main" id="{4EA03FD6-3554-43B0-AFC1-62A170F4F808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1" name="Cube 1890">
                <a:extLst>
                  <a:ext uri="{FF2B5EF4-FFF2-40B4-BE49-F238E27FC236}">
                    <a16:creationId xmlns:a16="http://schemas.microsoft.com/office/drawing/2014/main" id="{546A41B1-DFDA-5C2D-E15D-D9872884CBB9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72" name="Group 1871">
              <a:extLst>
                <a:ext uri="{FF2B5EF4-FFF2-40B4-BE49-F238E27FC236}">
                  <a16:creationId xmlns:a16="http://schemas.microsoft.com/office/drawing/2014/main" id="{C8CE5923-38B7-A6CD-0389-DE0294167956}"/>
                </a:ext>
              </a:extLst>
            </p:cNvPr>
            <p:cNvGrpSpPr/>
            <p:nvPr/>
          </p:nvGrpSpPr>
          <p:grpSpPr>
            <a:xfrm>
              <a:off x="4550934" y="1415510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880" name="Cube 1879">
                <a:extLst>
                  <a:ext uri="{FF2B5EF4-FFF2-40B4-BE49-F238E27FC236}">
                    <a16:creationId xmlns:a16="http://schemas.microsoft.com/office/drawing/2014/main" id="{42B1DF92-6187-1103-EAA5-239C4AD48332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1" name="Cube 1880">
                <a:extLst>
                  <a:ext uri="{FF2B5EF4-FFF2-40B4-BE49-F238E27FC236}">
                    <a16:creationId xmlns:a16="http://schemas.microsoft.com/office/drawing/2014/main" id="{C0F10A76-B60E-4819-890E-93DA7CCA4350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2" name="Cube 1881">
                <a:extLst>
                  <a:ext uri="{FF2B5EF4-FFF2-40B4-BE49-F238E27FC236}">
                    <a16:creationId xmlns:a16="http://schemas.microsoft.com/office/drawing/2014/main" id="{4613CA45-84CE-BAF8-5B5E-F6C17F98D3F6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3" name="Cube 1882">
                <a:extLst>
                  <a:ext uri="{FF2B5EF4-FFF2-40B4-BE49-F238E27FC236}">
                    <a16:creationId xmlns:a16="http://schemas.microsoft.com/office/drawing/2014/main" id="{2C8D4C7E-BE81-5666-BD9E-271085BAF9BB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4" name="Cube 1883">
                <a:extLst>
                  <a:ext uri="{FF2B5EF4-FFF2-40B4-BE49-F238E27FC236}">
                    <a16:creationId xmlns:a16="http://schemas.microsoft.com/office/drawing/2014/main" id="{08A67604-9787-01AA-4543-5391C7FFB0A9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5" name="Cube 1884">
                <a:extLst>
                  <a:ext uri="{FF2B5EF4-FFF2-40B4-BE49-F238E27FC236}">
                    <a16:creationId xmlns:a16="http://schemas.microsoft.com/office/drawing/2014/main" id="{E00DA144-D8D3-9774-A0AD-D81149876EB2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73" name="Group 1872">
              <a:extLst>
                <a:ext uri="{FF2B5EF4-FFF2-40B4-BE49-F238E27FC236}">
                  <a16:creationId xmlns:a16="http://schemas.microsoft.com/office/drawing/2014/main" id="{FD4A2384-C921-46A7-C8EA-D79419DE9B25}"/>
                </a:ext>
              </a:extLst>
            </p:cNvPr>
            <p:cNvGrpSpPr/>
            <p:nvPr/>
          </p:nvGrpSpPr>
          <p:grpSpPr>
            <a:xfrm>
              <a:off x="4491781" y="1474663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874" name="Cube 1873">
                <a:extLst>
                  <a:ext uri="{FF2B5EF4-FFF2-40B4-BE49-F238E27FC236}">
                    <a16:creationId xmlns:a16="http://schemas.microsoft.com/office/drawing/2014/main" id="{CF1ACF7F-0647-7A96-047D-9DDE82FA41DB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5" name="Cube 1874">
                <a:extLst>
                  <a:ext uri="{FF2B5EF4-FFF2-40B4-BE49-F238E27FC236}">
                    <a16:creationId xmlns:a16="http://schemas.microsoft.com/office/drawing/2014/main" id="{788B9223-3447-E95A-DCF2-2E5F15D84C8F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6" name="Cube 1875">
                <a:extLst>
                  <a:ext uri="{FF2B5EF4-FFF2-40B4-BE49-F238E27FC236}">
                    <a16:creationId xmlns:a16="http://schemas.microsoft.com/office/drawing/2014/main" id="{780484C4-44F5-B45C-96A5-D897DF0D2015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7" name="Cube 1876">
                <a:extLst>
                  <a:ext uri="{FF2B5EF4-FFF2-40B4-BE49-F238E27FC236}">
                    <a16:creationId xmlns:a16="http://schemas.microsoft.com/office/drawing/2014/main" id="{1ABF8552-1C69-68F5-2FC5-4447F0DFCDB8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8" name="Cube 1877">
                <a:extLst>
                  <a:ext uri="{FF2B5EF4-FFF2-40B4-BE49-F238E27FC236}">
                    <a16:creationId xmlns:a16="http://schemas.microsoft.com/office/drawing/2014/main" id="{35206A91-0E62-D7A2-91B3-C0DC0BD21B3C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9" name="Cube 1878">
                <a:extLst>
                  <a:ext uri="{FF2B5EF4-FFF2-40B4-BE49-F238E27FC236}">
                    <a16:creationId xmlns:a16="http://schemas.microsoft.com/office/drawing/2014/main" id="{539E6A11-3CA4-330A-228A-7CC295F5E71E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44" name="Group 1943">
            <a:extLst>
              <a:ext uri="{FF2B5EF4-FFF2-40B4-BE49-F238E27FC236}">
                <a16:creationId xmlns:a16="http://schemas.microsoft.com/office/drawing/2014/main" id="{16AF5CA3-7484-C5FE-3BC9-F0DA42B72B7B}"/>
              </a:ext>
            </a:extLst>
          </p:cNvPr>
          <p:cNvGrpSpPr/>
          <p:nvPr/>
        </p:nvGrpSpPr>
        <p:grpSpPr>
          <a:xfrm>
            <a:off x="745418" y="686844"/>
            <a:ext cx="827787" cy="460176"/>
            <a:chOff x="5147968" y="1519511"/>
            <a:chExt cx="827787" cy="460176"/>
          </a:xfrm>
        </p:grpSpPr>
        <p:grpSp>
          <p:nvGrpSpPr>
            <p:cNvPr id="1928" name="Group 1927">
              <a:extLst>
                <a:ext uri="{FF2B5EF4-FFF2-40B4-BE49-F238E27FC236}">
                  <a16:creationId xmlns:a16="http://schemas.microsoft.com/office/drawing/2014/main" id="{C95F7950-6920-8877-D3DB-EE6EE53BB4D6}"/>
                </a:ext>
              </a:extLst>
            </p:cNvPr>
            <p:cNvGrpSpPr/>
            <p:nvPr/>
          </p:nvGrpSpPr>
          <p:grpSpPr>
            <a:xfrm>
              <a:off x="5147968" y="1519511"/>
              <a:ext cx="288885" cy="453265"/>
              <a:chOff x="5041642" y="1535459"/>
              <a:chExt cx="288885" cy="453265"/>
            </a:xfrm>
          </p:grpSpPr>
          <p:sp>
            <p:nvSpPr>
              <p:cNvPr id="253" name="Cube 252">
                <a:extLst>
                  <a:ext uri="{FF2B5EF4-FFF2-40B4-BE49-F238E27FC236}">
                    <a16:creationId xmlns:a16="http://schemas.microsoft.com/office/drawing/2014/main" id="{B1356F1A-5C3C-1CE4-4ACA-47C3AF88A952}"/>
                  </a:ext>
                </a:extLst>
              </p:cNvPr>
              <p:cNvSpPr/>
              <p:nvPr/>
            </p:nvSpPr>
            <p:spPr>
              <a:xfrm>
                <a:off x="5108704" y="1714560"/>
                <a:ext cx="221823" cy="2218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Cube 253">
                <a:extLst>
                  <a:ext uri="{FF2B5EF4-FFF2-40B4-BE49-F238E27FC236}">
                    <a16:creationId xmlns:a16="http://schemas.microsoft.com/office/drawing/2014/main" id="{081C7D2D-AA2E-D46C-7D0E-06347ED61DEF}"/>
                  </a:ext>
                </a:extLst>
              </p:cNvPr>
              <p:cNvSpPr/>
              <p:nvPr/>
            </p:nvSpPr>
            <p:spPr>
              <a:xfrm>
                <a:off x="5102218" y="1535459"/>
                <a:ext cx="221823" cy="2218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Cube 251">
                <a:extLst>
                  <a:ext uri="{FF2B5EF4-FFF2-40B4-BE49-F238E27FC236}">
                    <a16:creationId xmlns:a16="http://schemas.microsoft.com/office/drawing/2014/main" id="{6827273F-AFC1-7A2A-F259-1F6981D288F3}"/>
                  </a:ext>
                </a:extLst>
              </p:cNvPr>
              <p:cNvSpPr/>
              <p:nvPr/>
            </p:nvSpPr>
            <p:spPr>
              <a:xfrm>
                <a:off x="5042006" y="1766902"/>
                <a:ext cx="221823" cy="2218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Cube 250">
                <a:extLst>
                  <a:ext uri="{FF2B5EF4-FFF2-40B4-BE49-F238E27FC236}">
                    <a16:creationId xmlns:a16="http://schemas.microsoft.com/office/drawing/2014/main" id="{DE2047D6-BD3B-30BD-59F5-743E3ED3A014}"/>
                  </a:ext>
                </a:extLst>
              </p:cNvPr>
              <p:cNvSpPr/>
              <p:nvPr/>
            </p:nvSpPr>
            <p:spPr>
              <a:xfrm>
                <a:off x="5041642" y="1593367"/>
                <a:ext cx="221823" cy="2218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29" name="Group 1928">
              <a:extLst>
                <a:ext uri="{FF2B5EF4-FFF2-40B4-BE49-F238E27FC236}">
                  <a16:creationId xmlns:a16="http://schemas.microsoft.com/office/drawing/2014/main" id="{4DF4AFCA-04B5-A30D-5FEA-64CA0ACF1F64}"/>
                </a:ext>
              </a:extLst>
            </p:cNvPr>
            <p:cNvGrpSpPr/>
            <p:nvPr/>
          </p:nvGrpSpPr>
          <p:grpSpPr>
            <a:xfrm>
              <a:off x="5321941" y="1526422"/>
              <a:ext cx="288885" cy="453265"/>
              <a:chOff x="5041642" y="1535459"/>
              <a:chExt cx="288885" cy="453265"/>
            </a:xfrm>
          </p:grpSpPr>
          <p:sp>
            <p:nvSpPr>
              <p:cNvPr id="1930" name="Cube 1929">
                <a:extLst>
                  <a:ext uri="{FF2B5EF4-FFF2-40B4-BE49-F238E27FC236}">
                    <a16:creationId xmlns:a16="http://schemas.microsoft.com/office/drawing/2014/main" id="{2666B1A1-7B44-3D37-D1E8-93336E58CCC3}"/>
                  </a:ext>
                </a:extLst>
              </p:cNvPr>
              <p:cNvSpPr/>
              <p:nvPr/>
            </p:nvSpPr>
            <p:spPr>
              <a:xfrm>
                <a:off x="5108704" y="1714560"/>
                <a:ext cx="221823" cy="2218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1" name="Cube 1930">
                <a:extLst>
                  <a:ext uri="{FF2B5EF4-FFF2-40B4-BE49-F238E27FC236}">
                    <a16:creationId xmlns:a16="http://schemas.microsoft.com/office/drawing/2014/main" id="{60D4D35E-B372-1746-2B60-19EB0A380A4E}"/>
                  </a:ext>
                </a:extLst>
              </p:cNvPr>
              <p:cNvSpPr/>
              <p:nvPr/>
            </p:nvSpPr>
            <p:spPr>
              <a:xfrm>
                <a:off x="5102218" y="1535459"/>
                <a:ext cx="221823" cy="2218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2" name="Cube 1931">
                <a:extLst>
                  <a:ext uri="{FF2B5EF4-FFF2-40B4-BE49-F238E27FC236}">
                    <a16:creationId xmlns:a16="http://schemas.microsoft.com/office/drawing/2014/main" id="{968C9F32-BC0F-4C91-1A2F-7EF0F384E969}"/>
                  </a:ext>
                </a:extLst>
              </p:cNvPr>
              <p:cNvSpPr/>
              <p:nvPr/>
            </p:nvSpPr>
            <p:spPr>
              <a:xfrm>
                <a:off x="5042006" y="1766902"/>
                <a:ext cx="221823" cy="2218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3" name="Cube 1932">
                <a:extLst>
                  <a:ext uri="{FF2B5EF4-FFF2-40B4-BE49-F238E27FC236}">
                    <a16:creationId xmlns:a16="http://schemas.microsoft.com/office/drawing/2014/main" id="{2FA242E4-340B-2E1D-0423-8CC180791DAD}"/>
                  </a:ext>
                </a:extLst>
              </p:cNvPr>
              <p:cNvSpPr/>
              <p:nvPr/>
            </p:nvSpPr>
            <p:spPr>
              <a:xfrm>
                <a:off x="5041642" y="1593367"/>
                <a:ext cx="221823" cy="2218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34" name="Group 1933">
              <a:extLst>
                <a:ext uri="{FF2B5EF4-FFF2-40B4-BE49-F238E27FC236}">
                  <a16:creationId xmlns:a16="http://schemas.microsoft.com/office/drawing/2014/main" id="{BC921BBA-73D0-E81D-153C-9A20E9F308CD}"/>
                </a:ext>
              </a:extLst>
            </p:cNvPr>
            <p:cNvGrpSpPr/>
            <p:nvPr/>
          </p:nvGrpSpPr>
          <p:grpSpPr>
            <a:xfrm>
              <a:off x="5502092" y="1520586"/>
              <a:ext cx="288885" cy="453265"/>
              <a:chOff x="5041642" y="1535459"/>
              <a:chExt cx="288885" cy="453265"/>
            </a:xfrm>
          </p:grpSpPr>
          <p:sp>
            <p:nvSpPr>
              <p:cNvPr id="1935" name="Cube 1934">
                <a:extLst>
                  <a:ext uri="{FF2B5EF4-FFF2-40B4-BE49-F238E27FC236}">
                    <a16:creationId xmlns:a16="http://schemas.microsoft.com/office/drawing/2014/main" id="{4CF3BF5E-4C41-3B13-0198-03C43E9CBAC4}"/>
                  </a:ext>
                </a:extLst>
              </p:cNvPr>
              <p:cNvSpPr/>
              <p:nvPr/>
            </p:nvSpPr>
            <p:spPr>
              <a:xfrm>
                <a:off x="5108704" y="1714560"/>
                <a:ext cx="221823" cy="2218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6" name="Cube 1935">
                <a:extLst>
                  <a:ext uri="{FF2B5EF4-FFF2-40B4-BE49-F238E27FC236}">
                    <a16:creationId xmlns:a16="http://schemas.microsoft.com/office/drawing/2014/main" id="{016CDA90-71A1-CE19-2C24-E6E3BC1F7AD1}"/>
                  </a:ext>
                </a:extLst>
              </p:cNvPr>
              <p:cNvSpPr/>
              <p:nvPr/>
            </p:nvSpPr>
            <p:spPr>
              <a:xfrm>
                <a:off x="5102218" y="1535459"/>
                <a:ext cx="221823" cy="2218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7" name="Cube 1936">
                <a:extLst>
                  <a:ext uri="{FF2B5EF4-FFF2-40B4-BE49-F238E27FC236}">
                    <a16:creationId xmlns:a16="http://schemas.microsoft.com/office/drawing/2014/main" id="{3B59FB4B-E355-AD4A-26BF-272B52BD142F}"/>
                  </a:ext>
                </a:extLst>
              </p:cNvPr>
              <p:cNvSpPr/>
              <p:nvPr/>
            </p:nvSpPr>
            <p:spPr>
              <a:xfrm>
                <a:off x="5042006" y="1766902"/>
                <a:ext cx="221823" cy="2218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8" name="Cube 1937">
                <a:extLst>
                  <a:ext uri="{FF2B5EF4-FFF2-40B4-BE49-F238E27FC236}">
                    <a16:creationId xmlns:a16="http://schemas.microsoft.com/office/drawing/2014/main" id="{6D9B344D-F664-7BD5-E3E7-85C0BA8321D1}"/>
                  </a:ext>
                </a:extLst>
              </p:cNvPr>
              <p:cNvSpPr/>
              <p:nvPr/>
            </p:nvSpPr>
            <p:spPr>
              <a:xfrm>
                <a:off x="5041642" y="1593367"/>
                <a:ext cx="221823" cy="2218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39" name="Group 1938">
              <a:extLst>
                <a:ext uri="{FF2B5EF4-FFF2-40B4-BE49-F238E27FC236}">
                  <a16:creationId xmlns:a16="http://schemas.microsoft.com/office/drawing/2014/main" id="{3CA65EB1-E1B6-F9FA-4AA2-3B4A7B71F0C3}"/>
                </a:ext>
              </a:extLst>
            </p:cNvPr>
            <p:cNvGrpSpPr/>
            <p:nvPr/>
          </p:nvGrpSpPr>
          <p:grpSpPr>
            <a:xfrm>
              <a:off x="5686870" y="1525271"/>
              <a:ext cx="288885" cy="453265"/>
              <a:chOff x="5041642" y="1535459"/>
              <a:chExt cx="288885" cy="453265"/>
            </a:xfrm>
          </p:grpSpPr>
          <p:sp>
            <p:nvSpPr>
              <p:cNvPr id="1940" name="Cube 1939">
                <a:extLst>
                  <a:ext uri="{FF2B5EF4-FFF2-40B4-BE49-F238E27FC236}">
                    <a16:creationId xmlns:a16="http://schemas.microsoft.com/office/drawing/2014/main" id="{D0A72EDE-643F-D27E-675F-C2BE7D4FAC03}"/>
                  </a:ext>
                </a:extLst>
              </p:cNvPr>
              <p:cNvSpPr/>
              <p:nvPr/>
            </p:nvSpPr>
            <p:spPr>
              <a:xfrm>
                <a:off x="5108704" y="1714560"/>
                <a:ext cx="221823" cy="2218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1" name="Cube 1940">
                <a:extLst>
                  <a:ext uri="{FF2B5EF4-FFF2-40B4-BE49-F238E27FC236}">
                    <a16:creationId xmlns:a16="http://schemas.microsoft.com/office/drawing/2014/main" id="{298728FD-7423-BCFF-9050-08F1C11AC61B}"/>
                  </a:ext>
                </a:extLst>
              </p:cNvPr>
              <p:cNvSpPr/>
              <p:nvPr/>
            </p:nvSpPr>
            <p:spPr>
              <a:xfrm>
                <a:off x="5102218" y="1535459"/>
                <a:ext cx="221823" cy="2218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2" name="Cube 1941">
                <a:extLst>
                  <a:ext uri="{FF2B5EF4-FFF2-40B4-BE49-F238E27FC236}">
                    <a16:creationId xmlns:a16="http://schemas.microsoft.com/office/drawing/2014/main" id="{266EC64B-0279-0040-2AC0-8B492CC1C45C}"/>
                  </a:ext>
                </a:extLst>
              </p:cNvPr>
              <p:cNvSpPr/>
              <p:nvPr/>
            </p:nvSpPr>
            <p:spPr>
              <a:xfrm>
                <a:off x="5042006" y="1766902"/>
                <a:ext cx="221823" cy="2218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3" name="Cube 1942">
                <a:extLst>
                  <a:ext uri="{FF2B5EF4-FFF2-40B4-BE49-F238E27FC236}">
                    <a16:creationId xmlns:a16="http://schemas.microsoft.com/office/drawing/2014/main" id="{125A897F-D6FC-89EE-2385-DA584A91347E}"/>
                  </a:ext>
                </a:extLst>
              </p:cNvPr>
              <p:cNvSpPr/>
              <p:nvPr/>
            </p:nvSpPr>
            <p:spPr>
              <a:xfrm>
                <a:off x="5041642" y="1593367"/>
                <a:ext cx="221823" cy="2218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0986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roup 413">
            <a:extLst>
              <a:ext uri="{FF2B5EF4-FFF2-40B4-BE49-F238E27FC236}">
                <a16:creationId xmlns:a16="http://schemas.microsoft.com/office/drawing/2014/main" id="{4CE7BF5C-28F7-21DB-DD5E-2B5BF14798EE}"/>
              </a:ext>
            </a:extLst>
          </p:cNvPr>
          <p:cNvGrpSpPr>
            <a:grpSpLocks noChangeAspect="1"/>
          </p:cNvGrpSpPr>
          <p:nvPr/>
        </p:nvGrpSpPr>
        <p:grpSpPr>
          <a:xfrm>
            <a:off x="3067558" y="1205357"/>
            <a:ext cx="4127768" cy="3017520"/>
            <a:chOff x="5278120" y="1971040"/>
            <a:chExt cx="2578100" cy="1884680"/>
          </a:xfrm>
          <a:solidFill>
            <a:schemeClr val="tx1">
              <a:lumMod val="75000"/>
              <a:lumOff val="25000"/>
              <a:alpha val="53037"/>
            </a:schemeClr>
          </a:solidFill>
        </p:grpSpPr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074B7A82-A750-EE91-62F4-2CA0196AA438}"/>
                </a:ext>
              </a:extLst>
            </p:cNvPr>
            <p:cNvGrpSpPr/>
            <p:nvPr/>
          </p:nvGrpSpPr>
          <p:grpSpPr>
            <a:xfrm>
              <a:off x="5278120" y="3032760"/>
              <a:ext cx="2575560" cy="822960"/>
              <a:chOff x="5278120" y="3032760"/>
              <a:chExt cx="2575560" cy="822960"/>
            </a:xfrm>
            <a:grpFill/>
          </p:grpSpPr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2E8BF973-A316-52F1-DB15-4FCCC04B6A15}"/>
                  </a:ext>
                </a:extLst>
              </p:cNvPr>
              <p:cNvGrpSpPr/>
              <p:nvPr/>
            </p:nvGrpSpPr>
            <p:grpSpPr>
              <a:xfrm>
                <a:off x="5643880" y="303276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221" name="Cube 220">
                  <a:extLst>
                    <a:ext uri="{FF2B5EF4-FFF2-40B4-BE49-F238E27FC236}">
                      <a16:creationId xmlns:a16="http://schemas.microsoft.com/office/drawing/2014/main" id="{F23CA327-07A5-4955-BD70-4A0B034DD2D9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Cube 221">
                  <a:extLst>
                    <a:ext uri="{FF2B5EF4-FFF2-40B4-BE49-F238E27FC236}">
                      <a16:creationId xmlns:a16="http://schemas.microsoft.com/office/drawing/2014/main" id="{F0CF9EA6-756D-B225-A17D-4E98422173BF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Cube 222">
                  <a:extLst>
                    <a:ext uri="{FF2B5EF4-FFF2-40B4-BE49-F238E27FC236}">
                      <a16:creationId xmlns:a16="http://schemas.microsoft.com/office/drawing/2014/main" id="{5CB99A7E-2797-1C0E-6429-17641FFCD50D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Cube 264">
                  <a:extLst>
                    <a:ext uri="{FF2B5EF4-FFF2-40B4-BE49-F238E27FC236}">
                      <a16:creationId xmlns:a16="http://schemas.microsoft.com/office/drawing/2014/main" id="{87EB5CAD-A9A0-FACB-95BE-FB1B6F42F269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" name="Cube 265">
                  <a:extLst>
                    <a:ext uri="{FF2B5EF4-FFF2-40B4-BE49-F238E27FC236}">
                      <a16:creationId xmlns:a16="http://schemas.microsoft.com/office/drawing/2014/main" id="{4A0C5081-6353-9061-359A-1DA156659134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Cube 266">
                  <a:extLst>
                    <a:ext uri="{FF2B5EF4-FFF2-40B4-BE49-F238E27FC236}">
                      <a16:creationId xmlns:a16="http://schemas.microsoft.com/office/drawing/2014/main" id="{14699082-D6E8-9CA5-1891-913109FAA177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AE5497CD-B85B-D73F-BD14-15EE8860F436}"/>
                  </a:ext>
                </a:extLst>
              </p:cNvPr>
              <p:cNvGrpSpPr/>
              <p:nvPr/>
            </p:nvGrpSpPr>
            <p:grpSpPr>
              <a:xfrm>
                <a:off x="5521960" y="315468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270" name="Cube 269">
                  <a:extLst>
                    <a:ext uri="{FF2B5EF4-FFF2-40B4-BE49-F238E27FC236}">
                      <a16:creationId xmlns:a16="http://schemas.microsoft.com/office/drawing/2014/main" id="{A27EFE52-0104-842D-6584-060523AE9553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" name="Cube 270">
                  <a:extLst>
                    <a:ext uri="{FF2B5EF4-FFF2-40B4-BE49-F238E27FC236}">
                      <a16:creationId xmlns:a16="http://schemas.microsoft.com/office/drawing/2014/main" id="{23BB88F0-9E2E-3958-9A4A-9961BBFB9B75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2" name="Cube 271">
                  <a:extLst>
                    <a:ext uri="{FF2B5EF4-FFF2-40B4-BE49-F238E27FC236}">
                      <a16:creationId xmlns:a16="http://schemas.microsoft.com/office/drawing/2014/main" id="{325DE87B-7987-16E6-7984-B49DA3E52EE0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3" name="Cube 272">
                  <a:extLst>
                    <a:ext uri="{FF2B5EF4-FFF2-40B4-BE49-F238E27FC236}">
                      <a16:creationId xmlns:a16="http://schemas.microsoft.com/office/drawing/2014/main" id="{FD6C2760-244B-4896-1C30-239B69C7F36F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Cube 273">
                  <a:extLst>
                    <a:ext uri="{FF2B5EF4-FFF2-40B4-BE49-F238E27FC236}">
                      <a16:creationId xmlns:a16="http://schemas.microsoft.com/office/drawing/2014/main" id="{40C18B8A-AA76-AAC8-EC65-3E597CE6DE95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" name="Cube 274">
                  <a:extLst>
                    <a:ext uri="{FF2B5EF4-FFF2-40B4-BE49-F238E27FC236}">
                      <a16:creationId xmlns:a16="http://schemas.microsoft.com/office/drawing/2014/main" id="{C357D722-ADAC-E992-7C00-CAF8AF7923AE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6" name="Group 275">
                <a:extLst>
                  <a:ext uri="{FF2B5EF4-FFF2-40B4-BE49-F238E27FC236}">
                    <a16:creationId xmlns:a16="http://schemas.microsoft.com/office/drawing/2014/main" id="{AF4CC474-7B20-4BA2-13E4-A5A5F834CE31}"/>
                  </a:ext>
                </a:extLst>
              </p:cNvPr>
              <p:cNvGrpSpPr/>
              <p:nvPr/>
            </p:nvGrpSpPr>
            <p:grpSpPr>
              <a:xfrm>
                <a:off x="5400040" y="327660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277" name="Cube 276">
                  <a:extLst>
                    <a:ext uri="{FF2B5EF4-FFF2-40B4-BE49-F238E27FC236}">
                      <a16:creationId xmlns:a16="http://schemas.microsoft.com/office/drawing/2014/main" id="{5AE82042-6701-7D8E-27C3-F15C59D9BF5D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" name="Cube 277">
                  <a:extLst>
                    <a:ext uri="{FF2B5EF4-FFF2-40B4-BE49-F238E27FC236}">
                      <a16:creationId xmlns:a16="http://schemas.microsoft.com/office/drawing/2014/main" id="{DE6D77E7-5B9F-709E-3B84-4743435D14D1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" name="Cube 278">
                  <a:extLst>
                    <a:ext uri="{FF2B5EF4-FFF2-40B4-BE49-F238E27FC236}">
                      <a16:creationId xmlns:a16="http://schemas.microsoft.com/office/drawing/2014/main" id="{4F9ECA59-5382-2990-F9D9-7355BC4FD3B2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0" name="Cube 279">
                  <a:extLst>
                    <a:ext uri="{FF2B5EF4-FFF2-40B4-BE49-F238E27FC236}">
                      <a16:creationId xmlns:a16="http://schemas.microsoft.com/office/drawing/2014/main" id="{876FBFA1-1F59-4048-320C-5EE8073B57C2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Cube 280">
                  <a:extLst>
                    <a:ext uri="{FF2B5EF4-FFF2-40B4-BE49-F238E27FC236}">
                      <a16:creationId xmlns:a16="http://schemas.microsoft.com/office/drawing/2014/main" id="{C3B48C4C-04F1-07A4-489C-38027FBE99E5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Cube 281">
                  <a:extLst>
                    <a:ext uri="{FF2B5EF4-FFF2-40B4-BE49-F238E27FC236}">
                      <a16:creationId xmlns:a16="http://schemas.microsoft.com/office/drawing/2014/main" id="{434AC8CC-A9E1-20C4-83CF-CF770DA29C12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0" name="Group 289">
                <a:extLst>
                  <a:ext uri="{FF2B5EF4-FFF2-40B4-BE49-F238E27FC236}">
                    <a16:creationId xmlns:a16="http://schemas.microsoft.com/office/drawing/2014/main" id="{2C3B0680-BC65-AC47-D962-F35B37BE7A28}"/>
                  </a:ext>
                </a:extLst>
              </p:cNvPr>
              <p:cNvGrpSpPr/>
              <p:nvPr/>
            </p:nvGrpSpPr>
            <p:grpSpPr>
              <a:xfrm>
                <a:off x="5278120" y="339852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291" name="Cube 290">
                  <a:extLst>
                    <a:ext uri="{FF2B5EF4-FFF2-40B4-BE49-F238E27FC236}">
                      <a16:creationId xmlns:a16="http://schemas.microsoft.com/office/drawing/2014/main" id="{0004B599-42C2-4398-68A5-B74D949BB607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2" name="Cube 291">
                  <a:extLst>
                    <a:ext uri="{FF2B5EF4-FFF2-40B4-BE49-F238E27FC236}">
                      <a16:creationId xmlns:a16="http://schemas.microsoft.com/office/drawing/2014/main" id="{012F5B49-E94E-78FD-4C01-FBE7EF7CF3FA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Cube 292">
                  <a:extLst>
                    <a:ext uri="{FF2B5EF4-FFF2-40B4-BE49-F238E27FC236}">
                      <a16:creationId xmlns:a16="http://schemas.microsoft.com/office/drawing/2014/main" id="{FFE106B9-807F-321B-9ADB-06C8018D8F79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Cube 293">
                  <a:extLst>
                    <a:ext uri="{FF2B5EF4-FFF2-40B4-BE49-F238E27FC236}">
                      <a16:creationId xmlns:a16="http://schemas.microsoft.com/office/drawing/2014/main" id="{C16AE132-1D22-6EBA-BA74-52E4C5F27DD5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Cube 294">
                  <a:extLst>
                    <a:ext uri="{FF2B5EF4-FFF2-40B4-BE49-F238E27FC236}">
                      <a16:creationId xmlns:a16="http://schemas.microsoft.com/office/drawing/2014/main" id="{CDB13B4C-3720-379B-EF23-67CB31EACAD5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Cube 295">
                  <a:extLst>
                    <a:ext uri="{FF2B5EF4-FFF2-40B4-BE49-F238E27FC236}">
                      <a16:creationId xmlns:a16="http://schemas.microsoft.com/office/drawing/2014/main" id="{DA6DEA59-79A7-F417-1016-CA5D39FA953C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31371813-2B43-A5A3-517C-2399EE0FC309}"/>
                </a:ext>
              </a:extLst>
            </p:cNvPr>
            <p:cNvGrpSpPr/>
            <p:nvPr/>
          </p:nvGrpSpPr>
          <p:grpSpPr>
            <a:xfrm>
              <a:off x="5278967" y="2678854"/>
              <a:ext cx="2575560" cy="822960"/>
              <a:chOff x="5278120" y="3032760"/>
              <a:chExt cx="2575560" cy="822960"/>
            </a:xfrm>
            <a:grpFill/>
          </p:grpSpPr>
          <p:grpSp>
            <p:nvGrpSpPr>
              <p:cNvPr id="328" name="Group 327">
                <a:extLst>
                  <a:ext uri="{FF2B5EF4-FFF2-40B4-BE49-F238E27FC236}">
                    <a16:creationId xmlns:a16="http://schemas.microsoft.com/office/drawing/2014/main" id="{385B6DEC-0931-18D6-97F7-F7BAD5C04232}"/>
                  </a:ext>
                </a:extLst>
              </p:cNvPr>
              <p:cNvGrpSpPr/>
              <p:nvPr/>
            </p:nvGrpSpPr>
            <p:grpSpPr>
              <a:xfrm>
                <a:off x="5643880" y="303276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50" name="Cube 349">
                  <a:extLst>
                    <a:ext uri="{FF2B5EF4-FFF2-40B4-BE49-F238E27FC236}">
                      <a16:creationId xmlns:a16="http://schemas.microsoft.com/office/drawing/2014/main" id="{C01168C7-5D53-B6ED-D964-5E5AFA376822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Cube 350">
                  <a:extLst>
                    <a:ext uri="{FF2B5EF4-FFF2-40B4-BE49-F238E27FC236}">
                      <a16:creationId xmlns:a16="http://schemas.microsoft.com/office/drawing/2014/main" id="{8560B409-C333-7F94-D451-3E8292BDB89A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2" name="Cube 351">
                  <a:extLst>
                    <a:ext uri="{FF2B5EF4-FFF2-40B4-BE49-F238E27FC236}">
                      <a16:creationId xmlns:a16="http://schemas.microsoft.com/office/drawing/2014/main" id="{0BE8B5BC-A5A2-7BB1-5253-171CB0646812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Cube 352">
                  <a:extLst>
                    <a:ext uri="{FF2B5EF4-FFF2-40B4-BE49-F238E27FC236}">
                      <a16:creationId xmlns:a16="http://schemas.microsoft.com/office/drawing/2014/main" id="{2EDD48BB-F7DF-8E66-A87B-9BF6F99416CA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Cube 353">
                  <a:extLst>
                    <a:ext uri="{FF2B5EF4-FFF2-40B4-BE49-F238E27FC236}">
                      <a16:creationId xmlns:a16="http://schemas.microsoft.com/office/drawing/2014/main" id="{0BF05BB1-365A-8610-6869-A513C2F81515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Cube 354">
                  <a:extLst>
                    <a:ext uri="{FF2B5EF4-FFF2-40B4-BE49-F238E27FC236}">
                      <a16:creationId xmlns:a16="http://schemas.microsoft.com/office/drawing/2014/main" id="{2C197145-586C-3AD3-3901-738148EF5C49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9" name="Group 328">
                <a:extLst>
                  <a:ext uri="{FF2B5EF4-FFF2-40B4-BE49-F238E27FC236}">
                    <a16:creationId xmlns:a16="http://schemas.microsoft.com/office/drawing/2014/main" id="{AC40E3A7-6DFB-9984-E78F-1799D4F71F4E}"/>
                  </a:ext>
                </a:extLst>
              </p:cNvPr>
              <p:cNvGrpSpPr/>
              <p:nvPr/>
            </p:nvGrpSpPr>
            <p:grpSpPr>
              <a:xfrm>
                <a:off x="5521960" y="315468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44" name="Cube 343">
                  <a:extLst>
                    <a:ext uri="{FF2B5EF4-FFF2-40B4-BE49-F238E27FC236}">
                      <a16:creationId xmlns:a16="http://schemas.microsoft.com/office/drawing/2014/main" id="{C2F98DD0-E098-C403-031F-54A0493BCC0E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5" name="Cube 344">
                  <a:extLst>
                    <a:ext uri="{FF2B5EF4-FFF2-40B4-BE49-F238E27FC236}">
                      <a16:creationId xmlns:a16="http://schemas.microsoft.com/office/drawing/2014/main" id="{026B41E2-4FF5-1E9F-452D-83FA62820328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6" name="Cube 345">
                  <a:extLst>
                    <a:ext uri="{FF2B5EF4-FFF2-40B4-BE49-F238E27FC236}">
                      <a16:creationId xmlns:a16="http://schemas.microsoft.com/office/drawing/2014/main" id="{0F82F45A-46FD-24CB-315B-00DB5F189517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7" name="Cube 346">
                  <a:extLst>
                    <a:ext uri="{FF2B5EF4-FFF2-40B4-BE49-F238E27FC236}">
                      <a16:creationId xmlns:a16="http://schemas.microsoft.com/office/drawing/2014/main" id="{0C03656E-DAAE-E00B-1319-156B4134F225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8" name="Cube 347">
                  <a:extLst>
                    <a:ext uri="{FF2B5EF4-FFF2-40B4-BE49-F238E27FC236}">
                      <a16:creationId xmlns:a16="http://schemas.microsoft.com/office/drawing/2014/main" id="{1ADC468F-8C16-481A-287F-5DD1D719A0B6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Cube 348">
                  <a:extLst>
                    <a:ext uri="{FF2B5EF4-FFF2-40B4-BE49-F238E27FC236}">
                      <a16:creationId xmlns:a16="http://schemas.microsoft.com/office/drawing/2014/main" id="{2C399D01-2BE5-E45C-2F3B-1228D61223CE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0" name="Group 329">
                <a:extLst>
                  <a:ext uri="{FF2B5EF4-FFF2-40B4-BE49-F238E27FC236}">
                    <a16:creationId xmlns:a16="http://schemas.microsoft.com/office/drawing/2014/main" id="{8A89E5B8-132C-0844-41D8-16D916D80A10}"/>
                  </a:ext>
                </a:extLst>
              </p:cNvPr>
              <p:cNvGrpSpPr/>
              <p:nvPr/>
            </p:nvGrpSpPr>
            <p:grpSpPr>
              <a:xfrm>
                <a:off x="5400040" y="327660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38" name="Cube 337">
                  <a:extLst>
                    <a:ext uri="{FF2B5EF4-FFF2-40B4-BE49-F238E27FC236}">
                      <a16:creationId xmlns:a16="http://schemas.microsoft.com/office/drawing/2014/main" id="{1251A5D3-579D-237B-DC15-AD15EA3E0B44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9" name="Cube 338">
                  <a:extLst>
                    <a:ext uri="{FF2B5EF4-FFF2-40B4-BE49-F238E27FC236}">
                      <a16:creationId xmlns:a16="http://schemas.microsoft.com/office/drawing/2014/main" id="{2DAE5F05-A6EF-F231-6710-BB25F2CBED4D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0" name="Cube 339">
                  <a:extLst>
                    <a:ext uri="{FF2B5EF4-FFF2-40B4-BE49-F238E27FC236}">
                      <a16:creationId xmlns:a16="http://schemas.microsoft.com/office/drawing/2014/main" id="{84C82F74-C00C-B627-9555-E5B5C6A178C9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1" name="Cube 340">
                  <a:extLst>
                    <a:ext uri="{FF2B5EF4-FFF2-40B4-BE49-F238E27FC236}">
                      <a16:creationId xmlns:a16="http://schemas.microsoft.com/office/drawing/2014/main" id="{874B92B6-CAF0-93EC-4ED0-BBBA159FDB21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2" name="Cube 341">
                  <a:extLst>
                    <a:ext uri="{FF2B5EF4-FFF2-40B4-BE49-F238E27FC236}">
                      <a16:creationId xmlns:a16="http://schemas.microsoft.com/office/drawing/2014/main" id="{B6A91E0C-6EAA-E601-67DB-E94DE5EE8706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3" name="Cube 342">
                  <a:extLst>
                    <a:ext uri="{FF2B5EF4-FFF2-40B4-BE49-F238E27FC236}">
                      <a16:creationId xmlns:a16="http://schemas.microsoft.com/office/drawing/2014/main" id="{FEC3F059-9F30-92B8-AD18-DA977CB70B5F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1" name="Group 330">
                <a:extLst>
                  <a:ext uri="{FF2B5EF4-FFF2-40B4-BE49-F238E27FC236}">
                    <a16:creationId xmlns:a16="http://schemas.microsoft.com/office/drawing/2014/main" id="{B28382F9-4289-14A1-5134-6F16B783670F}"/>
                  </a:ext>
                </a:extLst>
              </p:cNvPr>
              <p:cNvGrpSpPr/>
              <p:nvPr/>
            </p:nvGrpSpPr>
            <p:grpSpPr>
              <a:xfrm>
                <a:off x="5278120" y="339852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32" name="Cube 331">
                  <a:extLst>
                    <a:ext uri="{FF2B5EF4-FFF2-40B4-BE49-F238E27FC236}">
                      <a16:creationId xmlns:a16="http://schemas.microsoft.com/office/drawing/2014/main" id="{251B2AEE-9DBE-2B26-11C0-24A4362AD69D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3" name="Cube 332">
                  <a:extLst>
                    <a:ext uri="{FF2B5EF4-FFF2-40B4-BE49-F238E27FC236}">
                      <a16:creationId xmlns:a16="http://schemas.microsoft.com/office/drawing/2014/main" id="{3414F105-FBF9-2A33-36B8-438304AD7332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Cube 333">
                  <a:extLst>
                    <a:ext uri="{FF2B5EF4-FFF2-40B4-BE49-F238E27FC236}">
                      <a16:creationId xmlns:a16="http://schemas.microsoft.com/office/drawing/2014/main" id="{DB3ECBEE-1906-8036-1162-860AD126AEE9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5" name="Cube 334">
                  <a:extLst>
                    <a:ext uri="{FF2B5EF4-FFF2-40B4-BE49-F238E27FC236}">
                      <a16:creationId xmlns:a16="http://schemas.microsoft.com/office/drawing/2014/main" id="{91DE428F-81C6-1B8E-4984-D9D1599A6A5C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Cube 335">
                  <a:extLst>
                    <a:ext uri="{FF2B5EF4-FFF2-40B4-BE49-F238E27FC236}">
                      <a16:creationId xmlns:a16="http://schemas.microsoft.com/office/drawing/2014/main" id="{3D6E6B33-2B7F-169C-5F14-4A92A11B8623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Cube 336">
                  <a:extLst>
                    <a:ext uri="{FF2B5EF4-FFF2-40B4-BE49-F238E27FC236}">
                      <a16:creationId xmlns:a16="http://schemas.microsoft.com/office/drawing/2014/main" id="{6F3EA5F5-A281-15B7-7175-2616CB9B7A18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56" name="Group 355">
              <a:extLst>
                <a:ext uri="{FF2B5EF4-FFF2-40B4-BE49-F238E27FC236}">
                  <a16:creationId xmlns:a16="http://schemas.microsoft.com/office/drawing/2014/main" id="{B11E74E0-9289-3825-DFEF-0DEDF265B3D0}"/>
                </a:ext>
              </a:extLst>
            </p:cNvPr>
            <p:cNvGrpSpPr/>
            <p:nvPr/>
          </p:nvGrpSpPr>
          <p:grpSpPr>
            <a:xfrm>
              <a:off x="5279814" y="2324947"/>
              <a:ext cx="2575560" cy="822960"/>
              <a:chOff x="5278120" y="3032760"/>
              <a:chExt cx="2575560" cy="822960"/>
            </a:xfrm>
            <a:grpFill/>
          </p:grpSpPr>
          <p:grpSp>
            <p:nvGrpSpPr>
              <p:cNvPr id="357" name="Group 356">
                <a:extLst>
                  <a:ext uri="{FF2B5EF4-FFF2-40B4-BE49-F238E27FC236}">
                    <a16:creationId xmlns:a16="http://schemas.microsoft.com/office/drawing/2014/main" id="{2ADB62C6-79DB-C697-DEDB-D27894D2E741}"/>
                  </a:ext>
                </a:extLst>
              </p:cNvPr>
              <p:cNvGrpSpPr/>
              <p:nvPr/>
            </p:nvGrpSpPr>
            <p:grpSpPr>
              <a:xfrm>
                <a:off x="5643880" y="303276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79" name="Cube 378">
                  <a:extLst>
                    <a:ext uri="{FF2B5EF4-FFF2-40B4-BE49-F238E27FC236}">
                      <a16:creationId xmlns:a16="http://schemas.microsoft.com/office/drawing/2014/main" id="{BE323D27-E172-E009-BEC1-148760B7AB2B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0" name="Cube 379">
                  <a:extLst>
                    <a:ext uri="{FF2B5EF4-FFF2-40B4-BE49-F238E27FC236}">
                      <a16:creationId xmlns:a16="http://schemas.microsoft.com/office/drawing/2014/main" id="{4FE9D5F7-CEFA-633C-2F59-533A8BADE87A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Cube 380">
                  <a:extLst>
                    <a:ext uri="{FF2B5EF4-FFF2-40B4-BE49-F238E27FC236}">
                      <a16:creationId xmlns:a16="http://schemas.microsoft.com/office/drawing/2014/main" id="{17A94583-A528-1E3C-B4CD-080BB450575A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Cube 381">
                  <a:extLst>
                    <a:ext uri="{FF2B5EF4-FFF2-40B4-BE49-F238E27FC236}">
                      <a16:creationId xmlns:a16="http://schemas.microsoft.com/office/drawing/2014/main" id="{E8F40850-E615-A742-9A84-9B2737B83C93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Cube 382">
                  <a:extLst>
                    <a:ext uri="{FF2B5EF4-FFF2-40B4-BE49-F238E27FC236}">
                      <a16:creationId xmlns:a16="http://schemas.microsoft.com/office/drawing/2014/main" id="{B0B50339-85D9-2847-49A3-6472B144CC63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Cube 383">
                  <a:extLst>
                    <a:ext uri="{FF2B5EF4-FFF2-40B4-BE49-F238E27FC236}">
                      <a16:creationId xmlns:a16="http://schemas.microsoft.com/office/drawing/2014/main" id="{07CBAB40-9A95-0026-24B1-FAA639C2050A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8" name="Group 357">
                <a:extLst>
                  <a:ext uri="{FF2B5EF4-FFF2-40B4-BE49-F238E27FC236}">
                    <a16:creationId xmlns:a16="http://schemas.microsoft.com/office/drawing/2014/main" id="{51583978-7C45-4362-B4F2-14C99BA8091E}"/>
                  </a:ext>
                </a:extLst>
              </p:cNvPr>
              <p:cNvGrpSpPr/>
              <p:nvPr/>
            </p:nvGrpSpPr>
            <p:grpSpPr>
              <a:xfrm>
                <a:off x="5521960" y="315468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73" name="Cube 372">
                  <a:extLst>
                    <a:ext uri="{FF2B5EF4-FFF2-40B4-BE49-F238E27FC236}">
                      <a16:creationId xmlns:a16="http://schemas.microsoft.com/office/drawing/2014/main" id="{3177535A-43F7-DA09-DDE5-781D4153DB95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" name="Cube 373">
                  <a:extLst>
                    <a:ext uri="{FF2B5EF4-FFF2-40B4-BE49-F238E27FC236}">
                      <a16:creationId xmlns:a16="http://schemas.microsoft.com/office/drawing/2014/main" id="{1BF4E0EF-D6BC-4797-E39F-9FB48AE8EBC6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Cube 374">
                  <a:extLst>
                    <a:ext uri="{FF2B5EF4-FFF2-40B4-BE49-F238E27FC236}">
                      <a16:creationId xmlns:a16="http://schemas.microsoft.com/office/drawing/2014/main" id="{754E3B64-4560-1A09-B696-6C7B631DFFFD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Cube 375">
                  <a:extLst>
                    <a:ext uri="{FF2B5EF4-FFF2-40B4-BE49-F238E27FC236}">
                      <a16:creationId xmlns:a16="http://schemas.microsoft.com/office/drawing/2014/main" id="{672867D5-BA95-37F0-AEAC-652E1E6FA59C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Cube 376">
                  <a:extLst>
                    <a:ext uri="{FF2B5EF4-FFF2-40B4-BE49-F238E27FC236}">
                      <a16:creationId xmlns:a16="http://schemas.microsoft.com/office/drawing/2014/main" id="{8E5114B2-BE45-18DF-DF77-A9DC45BC0643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Cube 377">
                  <a:extLst>
                    <a:ext uri="{FF2B5EF4-FFF2-40B4-BE49-F238E27FC236}">
                      <a16:creationId xmlns:a16="http://schemas.microsoft.com/office/drawing/2014/main" id="{97CCB279-553B-ED99-B6F9-E3B076189654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9" name="Group 358">
                <a:extLst>
                  <a:ext uri="{FF2B5EF4-FFF2-40B4-BE49-F238E27FC236}">
                    <a16:creationId xmlns:a16="http://schemas.microsoft.com/office/drawing/2014/main" id="{A664CA9D-ABBB-1029-7309-3D291F261C2D}"/>
                  </a:ext>
                </a:extLst>
              </p:cNvPr>
              <p:cNvGrpSpPr/>
              <p:nvPr/>
            </p:nvGrpSpPr>
            <p:grpSpPr>
              <a:xfrm>
                <a:off x="5400040" y="327660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67" name="Cube 366">
                  <a:extLst>
                    <a:ext uri="{FF2B5EF4-FFF2-40B4-BE49-F238E27FC236}">
                      <a16:creationId xmlns:a16="http://schemas.microsoft.com/office/drawing/2014/main" id="{D1BA3095-92FB-FE02-A5A1-0A15AB36FB4C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8" name="Cube 367">
                  <a:extLst>
                    <a:ext uri="{FF2B5EF4-FFF2-40B4-BE49-F238E27FC236}">
                      <a16:creationId xmlns:a16="http://schemas.microsoft.com/office/drawing/2014/main" id="{9ED38C96-F233-7325-865A-7BAE9DF090E2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9" name="Cube 368">
                  <a:extLst>
                    <a:ext uri="{FF2B5EF4-FFF2-40B4-BE49-F238E27FC236}">
                      <a16:creationId xmlns:a16="http://schemas.microsoft.com/office/drawing/2014/main" id="{89872013-3DD3-FD23-F504-FE01946C866B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Cube 369">
                  <a:extLst>
                    <a:ext uri="{FF2B5EF4-FFF2-40B4-BE49-F238E27FC236}">
                      <a16:creationId xmlns:a16="http://schemas.microsoft.com/office/drawing/2014/main" id="{B90950EF-514A-54DC-6683-4883B1FF9A8E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1" name="Cube 370">
                  <a:extLst>
                    <a:ext uri="{FF2B5EF4-FFF2-40B4-BE49-F238E27FC236}">
                      <a16:creationId xmlns:a16="http://schemas.microsoft.com/office/drawing/2014/main" id="{08F4E901-C2A5-70C8-7FD1-87002D5291DC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2" name="Cube 371">
                  <a:extLst>
                    <a:ext uri="{FF2B5EF4-FFF2-40B4-BE49-F238E27FC236}">
                      <a16:creationId xmlns:a16="http://schemas.microsoft.com/office/drawing/2014/main" id="{8250911A-A99F-E582-EBF5-FFC6605C9F45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0" name="Group 359">
                <a:extLst>
                  <a:ext uri="{FF2B5EF4-FFF2-40B4-BE49-F238E27FC236}">
                    <a16:creationId xmlns:a16="http://schemas.microsoft.com/office/drawing/2014/main" id="{97080F5D-9790-FAFB-DD81-C879F7CE6F00}"/>
                  </a:ext>
                </a:extLst>
              </p:cNvPr>
              <p:cNvGrpSpPr/>
              <p:nvPr/>
            </p:nvGrpSpPr>
            <p:grpSpPr>
              <a:xfrm>
                <a:off x="5278120" y="339852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61" name="Cube 360">
                  <a:extLst>
                    <a:ext uri="{FF2B5EF4-FFF2-40B4-BE49-F238E27FC236}">
                      <a16:creationId xmlns:a16="http://schemas.microsoft.com/office/drawing/2014/main" id="{9BE4C844-1AFA-8714-D98F-CE05C3E338D0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Cube 361">
                  <a:extLst>
                    <a:ext uri="{FF2B5EF4-FFF2-40B4-BE49-F238E27FC236}">
                      <a16:creationId xmlns:a16="http://schemas.microsoft.com/office/drawing/2014/main" id="{56A624A0-55E3-D0D6-FC00-AA14F18F745E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3" name="Cube 362">
                  <a:extLst>
                    <a:ext uri="{FF2B5EF4-FFF2-40B4-BE49-F238E27FC236}">
                      <a16:creationId xmlns:a16="http://schemas.microsoft.com/office/drawing/2014/main" id="{EDFDCB8E-1943-F661-305D-051115B6B91B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4" name="Cube 363">
                  <a:extLst>
                    <a:ext uri="{FF2B5EF4-FFF2-40B4-BE49-F238E27FC236}">
                      <a16:creationId xmlns:a16="http://schemas.microsoft.com/office/drawing/2014/main" id="{F18A1F40-53B9-4015-75EF-37DBE89B6B62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Cube 364">
                  <a:extLst>
                    <a:ext uri="{FF2B5EF4-FFF2-40B4-BE49-F238E27FC236}">
                      <a16:creationId xmlns:a16="http://schemas.microsoft.com/office/drawing/2014/main" id="{E3C6438E-977F-D487-6C59-C1F506778945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6" name="Cube 365">
                  <a:extLst>
                    <a:ext uri="{FF2B5EF4-FFF2-40B4-BE49-F238E27FC236}">
                      <a16:creationId xmlns:a16="http://schemas.microsoft.com/office/drawing/2014/main" id="{6E65F5C1-9DFD-9F57-72B4-8F8686CAA5B2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85" name="Group 384">
              <a:extLst>
                <a:ext uri="{FF2B5EF4-FFF2-40B4-BE49-F238E27FC236}">
                  <a16:creationId xmlns:a16="http://schemas.microsoft.com/office/drawing/2014/main" id="{9F847082-5F04-141B-F93A-8D6A3A89A245}"/>
                </a:ext>
              </a:extLst>
            </p:cNvPr>
            <p:cNvGrpSpPr/>
            <p:nvPr/>
          </p:nvGrpSpPr>
          <p:grpSpPr>
            <a:xfrm>
              <a:off x="5280660" y="1971040"/>
              <a:ext cx="2575560" cy="822960"/>
              <a:chOff x="5278120" y="3032760"/>
              <a:chExt cx="2575560" cy="822960"/>
            </a:xfrm>
            <a:grpFill/>
          </p:grpSpPr>
          <p:grpSp>
            <p:nvGrpSpPr>
              <p:cNvPr id="386" name="Group 385">
                <a:extLst>
                  <a:ext uri="{FF2B5EF4-FFF2-40B4-BE49-F238E27FC236}">
                    <a16:creationId xmlns:a16="http://schemas.microsoft.com/office/drawing/2014/main" id="{1C0D2E01-B4E0-25D0-7377-39E873A51E32}"/>
                  </a:ext>
                </a:extLst>
              </p:cNvPr>
              <p:cNvGrpSpPr/>
              <p:nvPr/>
            </p:nvGrpSpPr>
            <p:grpSpPr>
              <a:xfrm>
                <a:off x="5643880" y="303276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408" name="Cube 407">
                  <a:extLst>
                    <a:ext uri="{FF2B5EF4-FFF2-40B4-BE49-F238E27FC236}">
                      <a16:creationId xmlns:a16="http://schemas.microsoft.com/office/drawing/2014/main" id="{2DE20C06-A2E4-41F6-FBF2-8ABBA26DDC43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" name="Cube 408">
                  <a:extLst>
                    <a:ext uri="{FF2B5EF4-FFF2-40B4-BE49-F238E27FC236}">
                      <a16:creationId xmlns:a16="http://schemas.microsoft.com/office/drawing/2014/main" id="{731F79E2-613B-474B-C24F-2FE11FE5334C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Cube 409">
                  <a:extLst>
                    <a:ext uri="{FF2B5EF4-FFF2-40B4-BE49-F238E27FC236}">
                      <a16:creationId xmlns:a16="http://schemas.microsoft.com/office/drawing/2014/main" id="{768A70EC-488A-523B-B3BF-E38185C73AAB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Cube 410">
                  <a:extLst>
                    <a:ext uri="{FF2B5EF4-FFF2-40B4-BE49-F238E27FC236}">
                      <a16:creationId xmlns:a16="http://schemas.microsoft.com/office/drawing/2014/main" id="{F30E0C54-28F9-ECB2-1E49-E36C7F56430D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2" name="Cube 411">
                  <a:extLst>
                    <a:ext uri="{FF2B5EF4-FFF2-40B4-BE49-F238E27FC236}">
                      <a16:creationId xmlns:a16="http://schemas.microsoft.com/office/drawing/2014/main" id="{9ED01813-0CB0-597C-C770-8494E9AE4BC0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3" name="Cube 412">
                  <a:extLst>
                    <a:ext uri="{FF2B5EF4-FFF2-40B4-BE49-F238E27FC236}">
                      <a16:creationId xmlns:a16="http://schemas.microsoft.com/office/drawing/2014/main" id="{C064F51B-7729-A972-B2F4-FB5CC1DE9C20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7" name="Group 386">
                <a:extLst>
                  <a:ext uri="{FF2B5EF4-FFF2-40B4-BE49-F238E27FC236}">
                    <a16:creationId xmlns:a16="http://schemas.microsoft.com/office/drawing/2014/main" id="{05978067-1F46-080A-5E2D-84871DE28FBF}"/>
                  </a:ext>
                </a:extLst>
              </p:cNvPr>
              <p:cNvGrpSpPr/>
              <p:nvPr/>
            </p:nvGrpSpPr>
            <p:grpSpPr>
              <a:xfrm>
                <a:off x="5521960" y="315468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402" name="Cube 401">
                  <a:extLst>
                    <a:ext uri="{FF2B5EF4-FFF2-40B4-BE49-F238E27FC236}">
                      <a16:creationId xmlns:a16="http://schemas.microsoft.com/office/drawing/2014/main" id="{EA5C69B1-7228-2F31-6589-9E7CB4D0986C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Cube 402">
                  <a:extLst>
                    <a:ext uri="{FF2B5EF4-FFF2-40B4-BE49-F238E27FC236}">
                      <a16:creationId xmlns:a16="http://schemas.microsoft.com/office/drawing/2014/main" id="{8CD26DB5-9E67-E42C-8376-7A105059C7DB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Cube 403">
                  <a:extLst>
                    <a:ext uri="{FF2B5EF4-FFF2-40B4-BE49-F238E27FC236}">
                      <a16:creationId xmlns:a16="http://schemas.microsoft.com/office/drawing/2014/main" id="{1081ED6F-472B-AA09-A9C2-8955F41B57B9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Cube 404">
                  <a:extLst>
                    <a:ext uri="{FF2B5EF4-FFF2-40B4-BE49-F238E27FC236}">
                      <a16:creationId xmlns:a16="http://schemas.microsoft.com/office/drawing/2014/main" id="{48884C60-F877-1470-CC16-5A9A9354B3E9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Cube 405">
                  <a:extLst>
                    <a:ext uri="{FF2B5EF4-FFF2-40B4-BE49-F238E27FC236}">
                      <a16:creationId xmlns:a16="http://schemas.microsoft.com/office/drawing/2014/main" id="{77245F4B-C91A-2174-B88E-9C1A85C53996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Cube 406">
                  <a:extLst>
                    <a:ext uri="{FF2B5EF4-FFF2-40B4-BE49-F238E27FC236}">
                      <a16:creationId xmlns:a16="http://schemas.microsoft.com/office/drawing/2014/main" id="{57504970-50AE-8E1D-A001-6D73A9509A1C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8" name="Group 387">
                <a:extLst>
                  <a:ext uri="{FF2B5EF4-FFF2-40B4-BE49-F238E27FC236}">
                    <a16:creationId xmlns:a16="http://schemas.microsoft.com/office/drawing/2014/main" id="{D27F3054-1FD7-883E-7B7E-4184144AC73F}"/>
                  </a:ext>
                </a:extLst>
              </p:cNvPr>
              <p:cNvGrpSpPr/>
              <p:nvPr/>
            </p:nvGrpSpPr>
            <p:grpSpPr>
              <a:xfrm>
                <a:off x="5400040" y="327660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96" name="Cube 395">
                  <a:extLst>
                    <a:ext uri="{FF2B5EF4-FFF2-40B4-BE49-F238E27FC236}">
                      <a16:creationId xmlns:a16="http://schemas.microsoft.com/office/drawing/2014/main" id="{5BC67DBD-8193-4EF8-6675-04EC16295D43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Cube 396">
                  <a:extLst>
                    <a:ext uri="{FF2B5EF4-FFF2-40B4-BE49-F238E27FC236}">
                      <a16:creationId xmlns:a16="http://schemas.microsoft.com/office/drawing/2014/main" id="{53A08A1E-B540-78A0-5C29-237CF7A1C5C7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Cube 397">
                  <a:extLst>
                    <a:ext uri="{FF2B5EF4-FFF2-40B4-BE49-F238E27FC236}">
                      <a16:creationId xmlns:a16="http://schemas.microsoft.com/office/drawing/2014/main" id="{27191292-D00F-B095-3F9C-C3FFADE873DE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9" name="Cube 398">
                  <a:extLst>
                    <a:ext uri="{FF2B5EF4-FFF2-40B4-BE49-F238E27FC236}">
                      <a16:creationId xmlns:a16="http://schemas.microsoft.com/office/drawing/2014/main" id="{7C482924-7EAD-03CC-345C-8AD7E164DB3D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Cube 399">
                  <a:extLst>
                    <a:ext uri="{FF2B5EF4-FFF2-40B4-BE49-F238E27FC236}">
                      <a16:creationId xmlns:a16="http://schemas.microsoft.com/office/drawing/2014/main" id="{EE03C6C1-4F71-4239-4C40-FB971A5893B2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1" name="Cube 400">
                  <a:extLst>
                    <a:ext uri="{FF2B5EF4-FFF2-40B4-BE49-F238E27FC236}">
                      <a16:creationId xmlns:a16="http://schemas.microsoft.com/office/drawing/2014/main" id="{255D3E11-6B83-ED41-EC55-AEFD6DDFA9DC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9" name="Group 388">
                <a:extLst>
                  <a:ext uri="{FF2B5EF4-FFF2-40B4-BE49-F238E27FC236}">
                    <a16:creationId xmlns:a16="http://schemas.microsoft.com/office/drawing/2014/main" id="{41C10D5D-438D-6C04-1558-9B3B479DF04C}"/>
                  </a:ext>
                </a:extLst>
              </p:cNvPr>
              <p:cNvGrpSpPr/>
              <p:nvPr/>
            </p:nvGrpSpPr>
            <p:grpSpPr>
              <a:xfrm>
                <a:off x="5278120" y="339852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90" name="Cube 389">
                  <a:extLst>
                    <a:ext uri="{FF2B5EF4-FFF2-40B4-BE49-F238E27FC236}">
                      <a16:creationId xmlns:a16="http://schemas.microsoft.com/office/drawing/2014/main" id="{2FBC8259-9A33-7497-0CAA-6902C230D467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adFill>
                  <a:gsLst>
                    <a:gs pos="0">
                      <a:schemeClr val="accent4">
                        <a:satMod val="103000"/>
                        <a:lumMod val="102000"/>
                        <a:tint val="94000"/>
                        <a:alpha val="29000"/>
                      </a:schemeClr>
                    </a:gs>
                    <a:gs pos="50000">
                      <a:schemeClr val="accent4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4">
                        <a:lumMod val="99000"/>
                        <a:satMod val="120000"/>
                        <a:shade val="78000"/>
                      </a:schemeClr>
                    </a:gs>
                  </a:gsLst>
                </a:gradFill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Cube 390">
                  <a:extLst>
                    <a:ext uri="{FF2B5EF4-FFF2-40B4-BE49-F238E27FC236}">
                      <a16:creationId xmlns:a16="http://schemas.microsoft.com/office/drawing/2014/main" id="{A55EDF2C-AC2C-E666-B032-A050A2DA4FB9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adFill>
                  <a:gsLst>
                    <a:gs pos="0">
                      <a:schemeClr val="accent4">
                        <a:satMod val="103000"/>
                        <a:lumMod val="102000"/>
                        <a:tint val="94000"/>
                        <a:alpha val="29000"/>
                      </a:schemeClr>
                    </a:gs>
                    <a:gs pos="50000">
                      <a:schemeClr val="accent4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4">
                        <a:lumMod val="99000"/>
                        <a:satMod val="120000"/>
                        <a:shade val="78000"/>
                      </a:schemeClr>
                    </a:gs>
                  </a:gsLst>
                </a:gradFill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Cube 391">
                  <a:extLst>
                    <a:ext uri="{FF2B5EF4-FFF2-40B4-BE49-F238E27FC236}">
                      <a16:creationId xmlns:a16="http://schemas.microsoft.com/office/drawing/2014/main" id="{D5F71AE2-07A5-4FB6-44B3-828FF57C1EF1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adFill>
                  <a:gsLst>
                    <a:gs pos="0">
                      <a:schemeClr val="accent4">
                        <a:satMod val="103000"/>
                        <a:lumMod val="102000"/>
                        <a:tint val="94000"/>
                        <a:alpha val="29000"/>
                      </a:schemeClr>
                    </a:gs>
                    <a:gs pos="50000">
                      <a:schemeClr val="accent4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4">
                        <a:lumMod val="99000"/>
                        <a:satMod val="120000"/>
                        <a:shade val="78000"/>
                      </a:schemeClr>
                    </a:gs>
                  </a:gsLst>
                </a:gradFill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Cube 392">
                  <a:extLst>
                    <a:ext uri="{FF2B5EF4-FFF2-40B4-BE49-F238E27FC236}">
                      <a16:creationId xmlns:a16="http://schemas.microsoft.com/office/drawing/2014/main" id="{79026829-B15E-E026-59E8-300A2F40553D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adFill>
                  <a:gsLst>
                    <a:gs pos="0">
                      <a:schemeClr val="accent4">
                        <a:satMod val="103000"/>
                        <a:lumMod val="102000"/>
                        <a:tint val="94000"/>
                        <a:alpha val="29000"/>
                      </a:schemeClr>
                    </a:gs>
                    <a:gs pos="50000">
                      <a:schemeClr val="accent4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4">
                        <a:lumMod val="99000"/>
                        <a:satMod val="120000"/>
                        <a:shade val="78000"/>
                      </a:schemeClr>
                    </a:gs>
                  </a:gsLst>
                </a:gradFill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Cube 393">
                  <a:extLst>
                    <a:ext uri="{FF2B5EF4-FFF2-40B4-BE49-F238E27FC236}">
                      <a16:creationId xmlns:a16="http://schemas.microsoft.com/office/drawing/2014/main" id="{70D7BB7D-40ED-18C4-7999-F0F4F6AE6711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adFill>
                  <a:gsLst>
                    <a:gs pos="0">
                      <a:schemeClr val="accent4">
                        <a:satMod val="103000"/>
                        <a:lumMod val="102000"/>
                        <a:tint val="94000"/>
                        <a:alpha val="29000"/>
                      </a:schemeClr>
                    </a:gs>
                    <a:gs pos="50000">
                      <a:schemeClr val="accent4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4">
                        <a:lumMod val="99000"/>
                        <a:satMod val="120000"/>
                        <a:shade val="78000"/>
                      </a:schemeClr>
                    </a:gs>
                  </a:gsLst>
                </a:gradFill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Cube 394">
                  <a:extLst>
                    <a:ext uri="{FF2B5EF4-FFF2-40B4-BE49-F238E27FC236}">
                      <a16:creationId xmlns:a16="http://schemas.microsoft.com/office/drawing/2014/main" id="{4CA8019C-C91F-4158-C455-FC3E2E912A43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adFill>
                  <a:gsLst>
                    <a:gs pos="0">
                      <a:schemeClr val="accent4">
                        <a:satMod val="103000"/>
                        <a:lumMod val="102000"/>
                        <a:tint val="94000"/>
                        <a:alpha val="29000"/>
                      </a:schemeClr>
                    </a:gs>
                    <a:gs pos="50000">
                      <a:schemeClr val="accent4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4">
                        <a:lumMod val="99000"/>
                        <a:satMod val="120000"/>
                        <a:shade val="78000"/>
                      </a:schemeClr>
                    </a:gs>
                  </a:gsLst>
                </a:gradFill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C71FB08-AB0C-12CF-4741-6AB3E3C0687F}"/>
              </a:ext>
            </a:extLst>
          </p:cNvPr>
          <p:cNvSpPr txBox="1"/>
          <p:nvPr/>
        </p:nvSpPr>
        <p:spPr>
          <a:xfrm rot="18798921">
            <a:off x="6500273" y="3750611"/>
            <a:ext cx="1252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Width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BF7213-82D6-A8A3-5C43-DF90E7E8ADD3}"/>
              </a:ext>
            </a:extLst>
          </p:cNvPr>
          <p:cNvSpPr txBox="1"/>
          <p:nvPr/>
        </p:nvSpPr>
        <p:spPr>
          <a:xfrm rot="16200000" flipH="1">
            <a:off x="6823895" y="2217030"/>
            <a:ext cx="1252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Height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9B22F7-7A60-EF79-CE1B-E551E9B28EC1}"/>
              </a:ext>
            </a:extLst>
          </p:cNvPr>
          <p:cNvSpPr txBox="1"/>
          <p:nvPr/>
        </p:nvSpPr>
        <p:spPr>
          <a:xfrm flipH="1">
            <a:off x="4138910" y="4252698"/>
            <a:ext cx="1252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Channels</a:t>
            </a:r>
          </a:p>
        </p:txBody>
      </p:sp>
    </p:spTree>
    <p:extLst>
      <p:ext uri="{BB962C8B-B14F-4D97-AF65-F5344CB8AC3E}">
        <p14:creationId xmlns:p14="http://schemas.microsoft.com/office/powerpoint/2010/main" val="648015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4F126BB3-C21E-F520-0560-EF60D1CA9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950" y="190500"/>
            <a:ext cx="6642100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01A9F22-E51A-47D0-45F4-8B7F58BF3277}"/>
                  </a:ext>
                </a:extLst>
              </p:cNvPr>
              <p:cNvSpPr txBox="1"/>
              <p:nvPr/>
            </p:nvSpPr>
            <p:spPr>
              <a:xfrm>
                <a:off x="2221738" y="2980944"/>
                <a:ext cx="1106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01A9F22-E51A-47D0-45F4-8B7F58BF3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1738" y="2980944"/>
                <a:ext cx="1106424" cy="584775"/>
              </a:xfrm>
              <a:prstGeom prst="rect">
                <a:avLst/>
              </a:prstGeom>
              <a:blipFill>
                <a:blip r:embed="rId3"/>
                <a:stretch>
                  <a:fillRect l="-2247" r="-3371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2C1CEBF-EB7A-A591-4C44-1950A7E6CAC3}"/>
                  </a:ext>
                </a:extLst>
              </p:cNvPr>
              <p:cNvSpPr txBox="1"/>
              <p:nvPr/>
            </p:nvSpPr>
            <p:spPr>
              <a:xfrm>
                <a:off x="5729986" y="6273225"/>
                <a:ext cx="1106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2C1CEBF-EB7A-A591-4C44-1950A7E6C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986" y="6273225"/>
                <a:ext cx="1106424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8700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ABDD47E-C604-6E0C-C829-676DDB388968}"/>
              </a:ext>
            </a:extLst>
          </p:cNvPr>
          <p:cNvCxnSpPr>
            <a:cxnSpLocks/>
          </p:cNvCxnSpPr>
          <p:nvPr/>
        </p:nvCxnSpPr>
        <p:spPr>
          <a:xfrm flipV="1">
            <a:off x="7041411" y="4245424"/>
            <a:ext cx="54864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0B717A1-4BE2-F98A-CDD4-E8939B47D023}"/>
              </a:ext>
            </a:extLst>
          </p:cNvPr>
          <p:cNvCxnSpPr>
            <a:cxnSpLocks/>
          </p:cNvCxnSpPr>
          <p:nvPr/>
        </p:nvCxnSpPr>
        <p:spPr>
          <a:xfrm flipV="1">
            <a:off x="4900946" y="4236715"/>
            <a:ext cx="77724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7B3776E-D2D5-A06F-9630-6DB81C7932ED}"/>
                  </a:ext>
                </a:extLst>
              </p:cNvPr>
              <p:cNvSpPr/>
              <p:nvPr/>
            </p:nvSpPr>
            <p:spPr>
              <a:xfrm>
                <a:off x="474869" y="2186106"/>
                <a:ext cx="1005840" cy="914400"/>
              </a:xfrm>
              <a:prstGeom prst="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US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7B3776E-D2D5-A06F-9630-6DB81C7932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69" y="2186106"/>
                <a:ext cx="1005840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6AFD44-2A7E-F1F9-20DC-F4778C633432}"/>
              </a:ext>
            </a:extLst>
          </p:cNvPr>
          <p:cNvCxnSpPr>
            <a:cxnSpLocks/>
          </p:cNvCxnSpPr>
          <p:nvPr/>
        </p:nvCxnSpPr>
        <p:spPr>
          <a:xfrm flipV="1">
            <a:off x="1471749" y="2638694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2A0D85C-1FFC-C8CA-93FE-B612CE79BF33}"/>
                  </a:ext>
                </a:extLst>
              </p:cNvPr>
              <p:cNvSpPr/>
              <p:nvPr/>
            </p:nvSpPr>
            <p:spPr>
              <a:xfrm>
                <a:off x="1928947" y="2181494"/>
                <a:ext cx="2286000" cy="914400"/>
              </a:xfrm>
              <a:prstGeom prst="rect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𝑅𝑒𝑠𝑖𝑑𝑢𝑎𝑙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𝐵𝑙𝑜𝑐𝑘𝑠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2A0D85C-1FFC-C8CA-93FE-B612CE79BF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947" y="2181494"/>
                <a:ext cx="2286000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D2ABAE-0F19-43FF-E354-92E93B4DC413}"/>
              </a:ext>
            </a:extLst>
          </p:cNvPr>
          <p:cNvCxnSpPr>
            <a:cxnSpLocks/>
          </p:cNvCxnSpPr>
          <p:nvPr/>
        </p:nvCxnSpPr>
        <p:spPr>
          <a:xfrm flipV="1">
            <a:off x="4214949" y="2638692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DDA95EA-10D1-C878-4B49-BF6DADCC4C0F}"/>
                  </a:ext>
                </a:extLst>
              </p:cNvPr>
              <p:cNvSpPr/>
              <p:nvPr/>
            </p:nvSpPr>
            <p:spPr>
              <a:xfrm>
                <a:off x="4672149" y="2185850"/>
                <a:ext cx="1463040" cy="914400"/>
              </a:xfrm>
              <a:prstGeom prst="rect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DDA95EA-10D1-C878-4B49-BF6DADCC4C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49" y="2185850"/>
                <a:ext cx="1463040" cy="914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27103F-476C-BDF5-42DA-85C62178FD58}"/>
              </a:ext>
            </a:extLst>
          </p:cNvPr>
          <p:cNvCxnSpPr>
            <a:cxnSpLocks/>
          </p:cNvCxnSpPr>
          <p:nvPr/>
        </p:nvCxnSpPr>
        <p:spPr>
          <a:xfrm flipV="1">
            <a:off x="6129729" y="2638692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CF2CBD0-BD93-3969-4996-F35DAC30FA90}"/>
                  </a:ext>
                </a:extLst>
              </p:cNvPr>
              <p:cNvSpPr/>
              <p:nvPr/>
            </p:nvSpPr>
            <p:spPr>
              <a:xfrm>
                <a:off x="6586926" y="2185849"/>
                <a:ext cx="1463040" cy="914400"/>
              </a:xfrm>
              <a:prstGeom prst="rect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+2</m:t>
                          </m:r>
                        </m:sup>
                      </m:sSup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</m:sup>
                      </m:sSup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CF2CBD0-BD93-3969-4996-F35DAC30FA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926" y="2185849"/>
                <a:ext cx="1463040" cy="914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88A27299-705E-67C5-478F-A67BBDD2D9A5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44147" y="4156530"/>
            <a:ext cx="434357" cy="979874"/>
          </a:xfrm>
          <a:prstGeom prst="curvedConnector2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3788DD99-4ECE-BDDA-DCCA-CCC1D2C9C802}"/>
              </a:ext>
            </a:extLst>
          </p:cNvPr>
          <p:cNvCxnSpPr>
            <a:cxnSpLocks/>
            <a:stCxn id="16" idx="2"/>
            <a:endCxn id="62" idx="0"/>
          </p:cNvCxnSpPr>
          <p:nvPr/>
        </p:nvCxnSpPr>
        <p:spPr>
          <a:xfrm rot="16200000" flipH="1">
            <a:off x="6332926" y="4498852"/>
            <a:ext cx="227703" cy="176333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9EA60CFE-869B-FC86-D784-8671E80EBF80}"/>
              </a:ext>
            </a:extLst>
          </p:cNvPr>
          <p:cNvCxnSpPr>
            <a:cxnSpLocks/>
          </p:cNvCxnSpPr>
          <p:nvPr/>
        </p:nvCxnSpPr>
        <p:spPr>
          <a:xfrm rot="5400000">
            <a:off x="7542341" y="4430689"/>
            <a:ext cx="406391" cy="509236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D4DCDB3-4895-FE7D-1C3E-7CA83E5F1496}"/>
              </a:ext>
            </a:extLst>
          </p:cNvPr>
          <p:cNvSpPr txBox="1"/>
          <p:nvPr/>
        </p:nvSpPr>
        <p:spPr>
          <a:xfrm>
            <a:off x="5431630" y="4700871"/>
            <a:ext cx="220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3-Channel Image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82DC698-F05D-7CF8-9777-F6662B72BCEB}"/>
              </a:ext>
            </a:extLst>
          </p:cNvPr>
          <p:cNvGrpSpPr/>
          <p:nvPr/>
        </p:nvGrpSpPr>
        <p:grpSpPr>
          <a:xfrm>
            <a:off x="3986546" y="2643959"/>
            <a:ext cx="914400" cy="1826507"/>
            <a:chOff x="3986546" y="2643959"/>
            <a:chExt cx="914400" cy="18265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21B3D5B4-6C2A-0249-E7B3-ED3B71872B89}"/>
                    </a:ext>
                  </a:extLst>
                </p:cNvPr>
                <p:cNvSpPr/>
                <p:nvPr/>
              </p:nvSpPr>
              <p:spPr>
                <a:xfrm>
                  <a:off x="3986546" y="4013266"/>
                  <a:ext cx="914400" cy="457200"/>
                </a:xfrm>
                <a:prstGeom prst="rect">
                  <a:avLst/>
                </a:prstGeom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21B3D5B4-6C2A-0249-E7B3-ED3B71872B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6546" y="4013266"/>
                  <a:ext cx="914400" cy="4572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C7F01FE-4BC1-8DAA-489B-C564A5C51A20}"/>
                </a:ext>
              </a:extLst>
            </p:cNvPr>
            <p:cNvSpPr txBox="1"/>
            <p:nvPr/>
          </p:nvSpPr>
          <p:spPr>
            <a:xfrm rot="16200000" flipH="1">
              <a:off x="3998067" y="3240860"/>
              <a:ext cx="615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C000"/>
                  </a:solidFill>
                </a:rPr>
                <a:t>Add</a:t>
              </a:r>
            </a:p>
          </p:txBody>
        </p: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149EB87F-AF09-0B48-36AF-EED56BB24D16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752604" y="3329759"/>
              <a:ext cx="1371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1CF0B84-CCDA-67CF-B7B5-6D43D9371A79}"/>
              </a:ext>
            </a:extLst>
          </p:cNvPr>
          <p:cNvGrpSpPr/>
          <p:nvPr/>
        </p:nvGrpSpPr>
        <p:grpSpPr>
          <a:xfrm>
            <a:off x="5672811" y="2640912"/>
            <a:ext cx="1371600" cy="1832256"/>
            <a:chOff x="3754372" y="2643959"/>
            <a:chExt cx="1371600" cy="18322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17B2F1D6-4C7D-80F0-E3F4-AA7040C84B6A}"/>
                    </a:ext>
                  </a:extLst>
                </p:cNvPr>
                <p:cNvSpPr/>
                <p:nvPr/>
              </p:nvSpPr>
              <p:spPr>
                <a:xfrm>
                  <a:off x="3754372" y="4019015"/>
                  <a:ext cx="1371600" cy="457200"/>
                </a:xfrm>
                <a:prstGeom prst="rect">
                  <a:avLst/>
                </a:prstGeom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oMath>
                    </m:oMathPara>
                  </a14:m>
                  <a:endParaRPr lang="en-US" sz="1900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17B2F1D6-4C7D-80F0-E3F4-AA7040C84B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4372" y="4019015"/>
                  <a:ext cx="1371600" cy="4572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795DFE-45E9-078A-CC43-66018298B0FF}"/>
                </a:ext>
              </a:extLst>
            </p:cNvPr>
            <p:cNvSpPr txBox="1"/>
            <p:nvPr/>
          </p:nvSpPr>
          <p:spPr>
            <a:xfrm rot="16200000" flipH="1">
              <a:off x="3998067" y="3240860"/>
              <a:ext cx="615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C000"/>
                  </a:solidFill>
                </a:rPr>
                <a:t>Add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4FCE3CA-534D-1922-335A-AF067B47995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752604" y="3329759"/>
              <a:ext cx="1371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76AE274-D72F-8691-9BC3-888FC9C9965C}"/>
              </a:ext>
            </a:extLst>
          </p:cNvPr>
          <p:cNvGrpSpPr/>
          <p:nvPr/>
        </p:nvGrpSpPr>
        <p:grpSpPr>
          <a:xfrm>
            <a:off x="7584529" y="2624456"/>
            <a:ext cx="1371600" cy="1851306"/>
            <a:chOff x="3754372" y="2643959"/>
            <a:chExt cx="1371600" cy="18513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A9704DB0-B9C5-AD6B-8221-CD9E52751B66}"/>
                    </a:ext>
                  </a:extLst>
                </p:cNvPr>
                <p:cNvSpPr/>
                <p:nvPr/>
              </p:nvSpPr>
              <p:spPr>
                <a:xfrm>
                  <a:off x="3754372" y="4038065"/>
                  <a:ext cx="1371600" cy="457200"/>
                </a:xfrm>
                <a:prstGeom prst="rect">
                  <a:avLst/>
                </a:prstGeom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</m:sup>
                        </m:sSup>
                      </m:oMath>
                    </m:oMathPara>
                  </a14:m>
                  <a:endParaRPr lang="en-US" sz="1900" dirty="0"/>
                </a:p>
              </p:txBody>
            </p:sp>
          </mc:Choice>
          <mc:Fallback xmlns="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A9704DB0-B9C5-AD6B-8221-CD9E52751B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4372" y="4038065"/>
                  <a:ext cx="1371600" cy="4572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235E99A-1592-16DE-6CED-D0F4D122B17A}"/>
                </a:ext>
              </a:extLst>
            </p:cNvPr>
            <p:cNvSpPr txBox="1"/>
            <p:nvPr/>
          </p:nvSpPr>
          <p:spPr>
            <a:xfrm rot="16200000" flipH="1">
              <a:off x="3998067" y="3240860"/>
              <a:ext cx="615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C000"/>
                  </a:solidFill>
                </a:rPr>
                <a:t>Add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8E68938-8307-392E-A055-D7954538A2D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738888" y="3343475"/>
              <a:ext cx="139903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145B95A-E8AA-27F7-5C27-0D899A5499CA}"/>
              </a:ext>
            </a:extLst>
          </p:cNvPr>
          <p:cNvCxnSpPr>
            <a:cxnSpLocks/>
          </p:cNvCxnSpPr>
          <p:nvPr/>
        </p:nvCxnSpPr>
        <p:spPr>
          <a:xfrm flipV="1">
            <a:off x="8045466" y="2638692"/>
            <a:ext cx="237744" cy="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421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9318F9C8-2AA3-525A-AFE1-D9E5E8F0334C}"/>
              </a:ext>
            </a:extLst>
          </p:cNvPr>
          <p:cNvGrpSpPr/>
          <p:nvPr/>
        </p:nvGrpSpPr>
        <p:grpSpPr>
          <a:xfrm>
            <a:off x="523719" y="1714492"/>
            <a:ext cx="11144562" cy="1751084"/>
            <a:chOff x="32986" y="1483077"/>
            <a:chExt cx="11144562" cy="1751084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9A0A8AE-5814-1B3C-6C51-D49F0CC264D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089306" y="2303687"/>
              <a:ext cx="72237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FD4279F-758D-D67A-6A8E-770E0ABD4FA5}"/>
                </a:ext>
              </a:extLst>
            </p:cNvPr>
            <p:cNvSpPr txBox="1"/>
            <p:nvPr/>
          </p:nvSpPr>
          <p:spPr>
            <a:xfrm flipH="1">
              <a:off x="7873050" y="2671407"/>
              <a:ext cx="128016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C000"/>
                  </a:solidFill>
                </a:rPr>
                <a:t>Residual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27B3776E-D2D5-A06F-9630-6DB81C7932ED}"/>
                    </a:ext>
                  </a:extLst>
                </p:cNvPr>
                <p:cNvSpPr/>
                <p:nvPr/>
              </p:nvSpPr>
              <p:spPr>
                <a:xfrm>
                  <a:off x="32986" y="1594271"/>
                  <a:ext cx="2468880" cy="640080"/>
                </a:xfrm>
                <a:prstGeom prst="rect">
                  <a:avLst/>
                </a:prstGeom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High-Resolution Image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27B3776E-D2D5-A06F-9630-6DB81C7932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86" y="1594271"/>
                  <a:ext cx="2468880" cy="64008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96AFD44-2A7E-F1F9-20DC-F4778C6334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1866" y="1923112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2A0D85C-1FFC-C8CA-93FE-B612CE79BF33}"/>
                    </a:ext>
                  </a:extLst>
                </p:cNvPr>
                <p:cNvSpPr/>
                <p:nvPr/>
              </p:nvSpPr>
              <p:spPr>
                <a:xfrm>
                  <a:off x="2964854" y="1603072"/>
                  <a:ext cx="1371600" cy="640080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</m:sup>
                        </m:sSup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2A0D85C-1FFC-C8CA-93FE-B612CE79BF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4854" y="1603072"/>
                  <a:ext cx="1371600" cy="64008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FBA909F-7F75-4779-586F-49AFC4514E39}"/>
                </a:ext>
              </a:extLst>
            </p:cNvPr>
            <p:cNvSpPr txBox="1"/>
            <p:nvPr/>
          </p:nvSpPr>
          <p:spPr>
            <a:xfrm>
              <a:off x="7632934" y="1483077"/>
              <a:ext cx="4572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9C1D8E"/>
                  </a:solidFill>
                </a:rPr>
                <a:t>…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4E65C36-4EBA-9333-2C97-5EB929D90CCF}"/>
                </a:ext>
              </a:extLst>
            </p:cNvPr>
            <p:cNvGrpSpPr/>
            <p:nvPr/>
          </p:nvGrpSpPr>
          <p:grpSpPr>
            <a:xfrm>
              <a:off x="2662886" y="1942405"/>
              <a:ext cx="1874520" cy="1109958"/>
              <a:chOff x="2662886" y="1942405"/>
              <a:chExt cx="1874520" cy="1109958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421F73B-0F17-9CAD-29A7-591173FAF0BB}"/>
                  </a:ext>
                </a:extLst>
              </p:cNvPr>
              <p:cNvCxnSpPr/>
              <p:nvPr/>
            </p:nvCxnSpPr>
            <p:spPr>
              <a:xfrm>
                <a:off x="2676334" y="1942405"/>
                <a:ext cx="0" cy="1097280"/>
              </a:xfrm>
              <a:prstGeom prst="line">
                <a:avLst/>
              </a:prstGeom>
              <a:ln w="38100">
                <a:solidFill>
                  <a:srgbClr val="9C1D8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9B45322F-D678-A409-DEBC-D022CC38439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3973469" y="2491045"/>
                <a:ext cx="109728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9040D7B-B04B-18AF-E669-D6C264D571C4}"/>
                  </a:ext>
                </a:extLst>
              </p:cNvPr>
              <p:cNvSpPr txBox="1"/>
              <p:nvPr/>
            </p:nvSpPr>
            <p:spPr>
              <a:xfrm flipH="1">
                <a:off x="2990174" y="2686603"/>
                <a:ext cx="1280160" cy="365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FFC000"/>
                    </a:solidFill>
                  </a:rPr>
                  <a:t>Residual</a:t>
                </a:r>
              </a:p>
            </p:txBody>
          </p:sp>
          <p:cxnSp>
            <p:nvCxnSpPr>
              <p:cNvPr id="2" name="Straight Connector 1">
                <a:extLst>
                  <a:ext uri="{FF2B5EF4-FFF2-40B4-BE49-F238E27FC236}">
                    <a16:creationId xmlns:a16="http://schemas.microsoft.com/office/drawing/2014/main" id="{1C0E1F32-CD58-A274-2409-4718742A0C2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00146" y="2088925"/>
                <a:ext cx="0" cy="1874520"/>
              </a:xfrm>
              <a:prstGeom prst="line">
                <a:avLst/>
              </a:prstGeom>
              <a:ln w="38100">
                <a:solidFill>
                  <a:srgbClr val="9C1D8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B26B979F-F90E-475D-58AF-1254695CBB6C}"/>
                    </a:ext>
                  </a:extLst>
                </p:cNvPr>
                <p:cNvSpPr/>
                <p:nvPr/>
              </p:nvSpPr>
              <p:spPr>
                <a:xfrm>
                  <a:off x="9531628" y="1584526"/>
                  <a:ext cx="1645920" cy="640080"/>
                </a:xfrm>
                <a:prstGeom prst="rect">
                  <a:avLst/>
                </a:prstGeom>
                <a:ln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Realism Score </a:t>
                  </a:r>
                </a:p>
                <a:p>
                  <a:pPr algn="ctr"/>
                  <a:r>
                    <a:rPr lang="en-US" sz="1200" dirty="0"/>
                    <a:t>(</a:t>
                  </a:r>
                  <a14:m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∞, +∞</m:t>
                      </m:r>
                    </m:oMath>
                  </a14:m>
                  <a:r>
                    <a:rPr lang="en-US" sz="1200" dirty="0"/>
                    <a:t>)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B26B979F-F90E-475D-58AF-1254695CBB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1628" y="1584526"/>
                  <a:ext cx="1645920" cy="64008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E184DC0D-4900-5DE1-12F9-1836B206B294}"/>
                    </a:ext>
                  </a:extLst>
                </p:cNvPr>
                <p:cNvSpPr/>
                <p:nvPr/>
              </p:nvSpPr>
              <p:spPr>
                <a:xfrm>
                  <a:off x="32986" y="2331798"/>
                  <a:ext cx="2468880" cy="640080"/>
                </a:xfrm>
                <a:prstGeom prst="rect">
                  <a:avLst/>
                </a:prstGeom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Low-Resolution Image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E184DC0D-4900-5DE1-12F9-1836B206B2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86" y="2331798"/>
                  <a:ext cx="2468880" cy="64008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6803F9CA-2B13-A1C8-7026-6A1F8F8B6309}"/>
                    </a:ext>
                  </a:extLst>
                </p:cNvPr>
                <p:cNvSpPr/>
                <p:nvPr/>
              </p:nvSpPr>
              <p:spPr>
                <a:xfrm>
                  <a:off x="4797942" y="1601766"/>
                  <a:ext cx="1371600" cy="640080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6803F9CA-2B13-A1C8-7026-6A1F8F8B63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7942" y="1601766"/>
                  <a:ext cx="1371600" cy="64008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6A4093C-98EB-7E75-DC7F-4576D081B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4954" y="1923112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CFC42FA-F987-43DB-23EB-C84AC5CE4E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63539" y="1906816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20D6981E-3465-3AFC-9825-97C6D8054AA8}"/>
                    </a:ext>
                  </a:extLst>
                </p:cNvPr>
                <p:cNvSpPr/>
                <p:nvPr/>
              </p:nvSpPr>
              <p:spPr>
                <a:xfrm>
                  <a:off x="8332071" y="1594271"/>
                  <a:ext cx="731520" cy="640080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20D6981E-3465-3AFC-9825-97C6D8054A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2071" y="1594271"/>
                  <a:ext cx="731520" cy="64008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258A6DB-58F4-B95A-915F-9AFE46BD2E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8295" y="1921806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8DE5550F-0501-C7DE-95DE-79BDF0EE1F10}"/>
                    </a:ext>
                  </a:extLst>
                </p:cNvPr>
                <p:cNvSpPr/>
                <p:nvPr/>
              </p:nvSpPr>
              <p:spPr>
                <a:xfrm>
                  <a:off x="6621043" y="1605928"/>
                  <a:ext cx="914400" cy="640080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8DE5550F-0501-C7DE-95DE-79BDF0EE1F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1043" y="1605928"/>
                  <a:ext cx="914400" cy="64008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697BA2D-149F-4D70-1470-45F614C8A00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783441" y="2491045"/>
              <a:ext cx="109728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2FF6457-0982-FF57-B245-7B68B1B78572}"/>
                </a:ext>
              </a:extLst>
            </p:cNvPr>
            <p:cNvSpPr txBox="1"/>
            <p:nvPr/>
          </p:nvSpPr>
          <p:spPr>
            <a:xfrm flipH="1">
              <a:off x="4835706" y="2686603"/>
              <a:ext cx="128016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C000"/>
                  </a:solidFill>
                </a:rPr>
                <a:t>Residual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D94D0FE-4095-8692-599E-96F0DFCD9D6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427390" y="2107213"/>
              <a:ext cx="0" cy="1837944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F73A173-8CDE-2D83-E207-932AB8F119C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486114" y="662510"/>
              <a:ext cx="0" cy="3968496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66CCB1-1832-1BC9-A975-F8283B6B7D8D}"/>
                </a:ext>
              </a:extLst>
            </p:cNvPr>
            <p:cNvSpPr txBox="1"/>
            <p:nvPr/>
          </p:nvSpPr>
          <p:spPr>
            <a:xfrm>
              <a:off x="6871230" y="2586726"/>
              <a:ext cx="4572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9C1D8E"/>
                  </a:solidFill>
                </a:rPr>
                <a:t>…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1104F21-CEB6-DDE7-CB3E-4108164897A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661744" y="2497008"/>
              <a:ext cx="109728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51F883E-77B3-9D3D-5499-748CAD161BC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997762" y="2796677"/>
              <a:ext cx="0" cy="4572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02AC1E3-6B19-D655-D7BC-8384576D12B8}"/>
                </a:ext>
              </a:extLst>
            </p:cNvPr>
            <p:cNvSpPr txBox="1"/>
            <p:nvPr/>
          </p:nvSpPr>
          <p:spPr>
            <a:xfrm>
              <a:off x="8226120" y="2587830"/>
              <a:ext cx="4572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9C1D8E"/>
                  </a:solidFill>
                </a:rPr>
                <a:t>…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43BD8F3-1519-9AF5-0D1D-E3DC2DC5FA18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364193" y="2490890"/>
              <a:ext cx="109728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778A18F-A62A-BA2A-9001-0ED89003DE2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700875" y="2795639"/>
              <a:ext cx="0" cy="4572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AF60FE6-37DD-E294-4431-0054024135AB}"/>
                </a:ext>
              </a:extLst>
            </p:cNvPr>
            <p:cNvSpPr txBox="1"/>
            <p:nvPr/>
          </p:nvSpPr>
          <p:spPr>
            <a:xfrm flipH="1">
              <a:off x="6508692" y="2642574"/>
              <a:ext cx="128016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C000"/>
                  </a:solidFill>
                </a:rPr>
                <a:t>Residual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9DE6EBE-C5B6-5C18-77A6-3AB963F6BBE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567010" y="2795017"/>
              <a:ext cx="0" cy="4572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0810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7B3776E-D2D5-A06F-9630-6DB81C7932ED}"/>
                  </a:ext>
                </a:extLst>
              </p:cNvPr>
              <p:cNvSpPr/>
              <p:nvPr/>
            </p:nvSpPr>
            <p:spPr>
              <a:xfrm>
                <a:off x="474869" y="2186106"/>
                <a:ext cx="1005840" cy="914400"/>
              </a:xfrm>
              <a:prstGeom prst="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US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7B3776E-D2D5-A06F-9630-6DB81C7932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69" y="2186106"/>
                <a:ext cx="1005840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6AFD44-2A7E-F1F9-20DC-F4778C633432}"/>
              </a:ext>
            </a:extLst>
          </p:cNvPr>
          <p:cNvCxnSpPr>
            <a:cxnSpLocks/>
          </p:cNvCxnSpPr>
          <p:nvPr/>
        </p:nvCxnSpPr>
        <p:spPr>
          <a:xfrm flipV="1">
            <a:off x="1471749" y="2638694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2A0D85C-1FFC-C8CA-93FE-B612CE79BF33}"/>
                  </a:ext>
                </a:extLst>
              </p:cNvPr>
              <p:cNvSpPr/>
              <p:nvPr/>
            </p:nvSpPr>
            <p:spPr>
              <a:xfrm>
                <a:off x="1928947" y="2181494"/>
                <a:ext cx="2286000" cy="914400"/>
              </a:xfrm>
              <a:prstGeom prst="rect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𝑅𝑒𝑠𝑖𝑑𝑢𝑎𝑙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𝐵𝑙𝑜𝑐𝑘𝑠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2A0D85C-1FFC-C8CA-93FE-B612CE79BF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947" y="2181494"/>
                <a:ext cx="2286000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D2ABAE-0F19-43FF-E354-92E93B4DC413}"/>
              </a:ext>
            </a:extLst>
          </p:cNvPr>
          <p:cNvCxnSpPr>
            <a:cxnSpLocks/>
          </p:cNvCxnSpPr>
          <p:nvPr/>
        </p:nvCxnSpPr>
        <p:spPr>
          <a:xfrm flipV="1">
            <a:off x="4214949" y="2638692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DDA95EA-10D1-C878-4B49-BF6DADCC4C0F}"/>
                  </a:ext>
                </a:extLst>
              </p:cNvPr>
              <p:cNvSpPr/>
              <p:nvPr/>
            </p:nvSpPr>
            <p:spPr>
              <a:xfrm>
                <a:off x="4672149" y="2408271"/>
                <a:ext cx="1463040" cy="457200"/>
              </a:xfrm>
              <a:prstGeom prst="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DDA95EA-10D1-C878-4B49-BF6DADCC4C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49" y="2408271"/>
                <a:ext cx="1463040" cy="457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4959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9224</TotalTime>
  <Words>164</Words>
  <Application>Microsoft Macintosh PowerPoint</Application>
  <PresentationFormat>Widescreen</PresentationFormat>
  <Paragraphs>97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Rafiei</dc:creator>
  <cp:lastModifiedBy>Mohammad Rafiei</cp:lastModifiedBy>
  <cp:revision>16</cp:revision>
  <dcterms:created xsi:type="dcterms:W3CDTF">2024-04-22T17:39:25Z</dcterms:created>
  <dcterms:modified xsi:type="dcterms:W3CDTF">2024-08-10T01:03:51Z</dcterms:modified>
</cp:coreProperties>
</file>