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0"/>
    <p:restoredTop sz="94719"/>
  </p:normalViewPr>
  <p:slideViewPr>
    <p:cSldViewPr snapToGrid="0">
      <p:cViewPr>
        <p:scale>
          <a:sx n="190" d="100"/>
          <a:sy n="190" d="100"/>
        </p:scale>
        <p:origin x="-184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FCC1CE6-7C79-8CE3-B2AC-50A1361281F4}"/>
              </a:ext>
            </a:extLst>
          </p:cNvPr>
          <p:cNvCxnSpPr>
            <a:cxnSpLocks/>
          </p:cNvCxnSpPr>
          <p:nvPr/>
        </p:nvCxnSpPr>
        <p:spPr>
          <a:xfrm flipV="1">
            <a:off x="2792681" y="215452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40CB818-1864-63C5-0C1D-962D17E58BFA}"/>
              </a:ext>
            </a:extLst>
          </p:cNvPr>
          <p:cNvCxnSpPr>
            <a:cxnSpLocks/>
          </p:cNvCxnSpPr>
          <p:nvPr/>
        </p:nvCxnSpPr>
        <p:spPr>
          <a:xfrm>
            <a:off x="2791529" y="178811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07078" y="1467881"/>
            <a:ext cx="11161203" cy="2004419"/>
            <a:chOff x="16345" y="1236466"/>
            <a:chExt cx="11161203" cy="200441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920118" y="2644511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6834950" y="147353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522908" y="1932989"/>
              <a:ext cx="0" cy="109728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462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2074" y="2103355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94554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488520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20C7BF-1CAC-CFE1-0077-9B6BBEA9F153}"/>
              </a:ext>
            </a:extLst>
          </p:cNvPr>
          <p:cNvCxnSpPr>
            <a:cxnSpLocks/>
          </p:cNvCxnSpPr>
          <p:nvPr/>
        </p:nvCxnSpPr>
        <p:spPr>
          <a:xfrm flipV="1">
            <a:off x="8363783" y="215502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7003821" y="2745249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927D7E7-272B-F3CC-4226-3E966AACC751}"/>
              </a:ext>
            </a:extLst>
          </p:cNvPr>
          <p:cNvGrpSpPr/>
          <p:nvPr/>
        </p:nvGrpSpPr>
        <p:grpSpPr>
          <a:xfrm>
            <a:off x="7283852" y="1681600"/>
            <a:ext cx="358040" cy="518256"/>
            <a:chOff x="7179869" y="1840677"/>
            <a:chExt cx="358040" cy="518256"/>
          </a:xfrm>
        </p:grpSpPr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30F6C389-16F0-09DB-7FF7-94D05CD11180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4E413470-CBD6-0681-0F2C-AEA914DFB69B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7DA51BF2-75F9-254E-AF4F-B1DC2F37040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F41F6D37-6437-307C-4D62-E5140F56BEA4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C434769-5BBF-7BD7-0678-261905CF553B}"/>
              </a:ext>
            </a:extLst>
          </p:cNvPr>
          <p:cNvGrpSpPr/>
          <p:nvPr/>
        </p:nvGrpSpPr>
        <p:grpSpPr>
          <a:xfrm>
            <a:off x="7578904" y="1666984"/>
            <a:ext cx="358040" cy="518256"/>
            <a:chOff x="7179869" y="1840677"/>
            <a:chExt cx="358040" cy="518256"/>
          </a:xfrm>
        </p:grpSpPr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C2400C48-7564-49ED-5F55-EB6DEA64453E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Cube 261">
              <a:extLst>
                <a:ext uri="{FF2B5EF4-FFF2-40B4-BE49-F238E27FC236}">
                  <a16:creationId xmlns:a16="http://schemas.microsoft.com/office/drawing/2014/main" id="{DED21BE9-FA89-2063-4F33-37E497F65AC2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90067D41-D3B1-1F9B-ADC4-6AF9E6E2F63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>
              <a:extLst>
                <a:ext uri="{FF2B5EF4-FFF2-40B4-BE49-F238E27FC236}">
                  <a16:creationId xmlns:a16="http://schemas.microsoft.com/office/drawing/2014/main" id="{7F4FFFA7-5FBF-942B-A637-B16F30888E61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8CBBED-B7AF-EFDC-F2F5-D3D5720FF2CA}"/>
              </a:ext>
            </a:extLst>
          </p:cNvPr>
          <p:cNvGrpSpPr/>
          <p:nvPr/>
        </p:nvGrpSpPr>
        <p:grpSpPr>
          <a:xfrm>
            <a:off x="7875233" y="1668511"/>
            <a:ext cx="358040" cy="518256"/>
            <a:chOff x="7179869" y="1840677"/>
            <a:chExt cx="358040" cy="518256"/>
          </a:xfrm>
        </p:grpSpPr>
        <p:sp>
          <p:nvSpPr>
            <p:cNvPr id="284" name="Cube 283">
              <a:extLst>
                <a:ext uri="{FF2B5EF4-FFF2-40B4-BE49-F238E27FC236}">
                  <a16:creationId xmlns:a16="http://schemas.microsoft.com/office/drawing/2014/main" id="{25FBBD8B-47B0-AFBE-2C79-4EF4313259F2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Cube 284">
              <a:extLst>
                <a:ext uri="{FF2B5EF4-FFF2-40B4-BE49-F238E27FC236}">
                  <a16:creationId xmlns:a16="http://schemas.microsoft.com/office/drawing/2014/main" id="{FB5660A9-5C32-3A38-7941-940D5A4C325E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Cube 285">
              <a:extLst>
                <a:ext uri="{FF2B5EF4-FFF2-40B4-BE49-F238E27FC236}">
                  <a16:creationId xmlns:a16="http://schemas.microsoft.com/office/drawing/2014/main" id="{5453444A-E266-EAE8-508C-40B428AEE8DD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A8494641-03F0-A770-17FF-081C53AC7DB8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0D33DCF-A397-F717-70C0-2E8CDCCB9BFD}"/>
              </a:ext>
            </a:extLst>
          </p:cNvPr>
          <p:cNvGrpSpPr>
            <a:grpSpLocks noChangeAspect="1"/>
          </p:cNvGrpSpPr>
          <p:nvPr/>
        </p:nvGrpSpPr>
        <p:grpSpPr>
          <a:xfrm>
            <a:off x="3190730" y="509374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5F3FB9-7E7C-F28F-01F1-2916765A0F71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1998D66E-D46F-C2AB-C8B6-F5A1250ADB83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31" name="Cube 1030">
                  <a:extLst>
                    <a:ext uri="{FF2B5EF4-FFF2-40B4-BE49-F238E27FC236}">
                      <a16:creationId xmlns:a16="http://schemas.microsoft.com/office/drawing/2014/main" id="{0D6F61D6-ED66-7138-F705-0EC8C47379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Cube 1031">
                  <a:extLst>
                    <a:ext uri="{FF2B5EF4-FFF2-40B4-BE49-F238E27FC236}">
                      <a16:creationId xmlns:a16="http://schemas.microsoft.com/office/drawing/2014/main" id="{58519CD3-E011-0782-E955-A61B2498E45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Cube 1033">
                  <a:extLst>
                    <a:ext uri="{FF2B5EF4-FFF2-40B4-BE49-F238E27FC236}">
                      <a16:creationId xmlns:a16="http://schemas.microsoft.com/office/drawing/2014/main" id="{1C75F1D5-E819-59DB-F61A-6ACDD7529C7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Cube 1034">
                  <a:extLst>
                    <a:ext uri="{FF2B5EF4-FFF2-40B4-BE49-F238E27FC236}">
                      <a16:creationId xmlns:a16="http://schemas.microsoft.com/office/drawing/2014/main" id="{268E5F32-5BAD-43B3-F236-1CF3435080EB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Cube 1035">
                  <a:extLst>
                    <a:ext uri="{FF2B5EF4-FFF2-40B4-BE49-F238E27FC236}">
                      <a16:creationId xmlns:a16="http://schemas.microsoft.com/office/drawing/2014/main" id="{1868D66A-B4D3-42BE-0F4F-168870369AD8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Cube 1036">
                  <a:extLst>
                    <a:ext uri="{FF2B5EF4-FFF2-40B4-BE49-F238E27FC236}">
                      <a16:creationId xmlns:a16="http://schemas.microsoft.com/office/drawing/2014/main" id="{E78A582D-01F2-9278-38B9-40C4AAA49B91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45CCC735-C6FE-9738-8EF4-90E1AF451F6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24" name="Cube 1023">
                  <a:extLst>
                    <a:ext uri="{FF2B5EF4-FFF2-40B4-BE49-F238E27FC236}">
                      <a16:creationId xmlns:a16="http://schemas.microsoft.com/office/drawing/2014/main" id="{53390323-6CA9-E27D-1970-2FC7CF6A4E9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Cube 1024">
                  <a:extLst>
                    <a:ext uri="{FF2B5EF4-FFF2-40B4-BE49-F238E27FC236}">
                      <a16:creationId xmlns:a16="http://schemas.microsoft.com/office/drawing/2014/main" id="{2B674266-5273-4ED0-028D-4D61792E81B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Cube 1025">
                  <a:extLst>
                    <a:ext uri="{FF2B5EF4-FFF2-40B4-BE49-F238E27FC236}">
                      <a16:creationId xmlns:a16="http://schemas.microsoft.com/office/drawing/2014/main" id="{C8686D7C-DA4D-0E8D-8F02-F33D4679F14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Cube 1027">
                  <a:extLst>
                    <a:ext uri="{FF2B5EF4-FFF2-40B4-BE49-F238E27FC236}">
                      <a16:creationId xmlns:a16="http://schemas.microsoft.com/office/drawing/2014/main" id="{026B9383-EF50-3777-FA58-F39107E8864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Cube 1028">
                  <a:extLst>
                    <a:ext uri="{FF2B5EF4-FFF2-40B4-BE49-F238E27FC236}">
                      <a16:creationId xmlns:a16="http://schemas.microsoft.com/office/drawing/2014/main" id="{C52CFE1D-C829-F502-E868-6D7FD8B9D6F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Cube 1029">
                  <a:extLst>
                    <a:ext uri="{FF2B5EF4-FFF2-40B4-BE49-F238E27FC236}">
                      <a16:creationId xmlns:a16="http://schemas.microsoft.com/office/drawing/2014/main" id="{3E7E354C-5979-4DC6-7328-F30E1F70B9E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>
                <a:extLst>
                  <a:ext uri="{FF2B5EF4-FFF2-40B4-BE49-F238E27FC236}">
                    <a16:creationId xmlns:a16="http://schemas.microsoft.com/office/drawing/2014/main" id="{22291575-E4CC-9468-0F36-22C8301949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7" name="Cube 1016">
                  <a:extLst>
                    <a:ext uri="{FF2B5EF4-FFF2-40B4-BE49-F238E27FC236}">
                      <a16:creationId xmlns:a16="http://schemas.microsoft.com/office/drawing/2014/main" id="{DD79BC3F-B629-E600-86E2-D39FAAC9678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8" name="Cube 1017">
                  <a:extLst>
                    <a:ext uri="{FF2B5EF4-FFF2-40B4-BE49-F238E27FC236}">
                      <a16:creationId xmlns:a16="http://schemas.microsoft.com/office/drawing/2014/main" id="{3CE318EB-BAE8-A60E-D760-01253B60A0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Cube 1018">
                  <a:extLst>
                    <a:ext uri="{FF2B5EF4-FFF2-40B4-BE49-F238E27FC236}">
                      <a16:creationId xmlns:a16="http://schemas.microsoft.com/office/drawing/2014/main" id="{362ED237-0632-8F89-9AC7-8FFF20F9EBF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Cube 1019">
                  <a:extLst>
                    <a:ext uri="{FF2B5EF4-FFF2-40B4-BE49-F238E27FC236}">
                      <a16:creationId xmlns:a16="http://schemas.microsoft.com/office/drawing/2014/main" id="{EDAD033C-6CFB-B1DA-E403-B1CC4C91AE40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Cube 1021">
                  <a:extLst>
                    <a:ext uri="{FF2B5EF4-FFF2-40B4-BE49-F238E27FC236}">
                      <a16:creationId xmlns:a16="http://schemas.microsoft.com/office/drawing/2014/main" id="{F4CBC427-8146-BC02-842F-1E7B595CDC6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3" name="Cube 1022">
                  <a:extLst>
                    <a:ext uri="{FF2B5EF4-FFF2-40B4-BE49-F238E27FC236}">
                      <a16:creationId xmlns:a16="http://schemas.microsoft.com/office/drawing/2014/main" id="{C1C2F073-690F-6C20-8803-3BE5718AA9B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31BD60B9-8741-9204-85C9-AED654883B82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0" name="Cube 1009">
                  <a:extLst>
                    <a:ext uri="{FF2B5EF4-FFF2-40B4-BE49-F238E27FC236}">
                      <a16:creationId xmlns:a16="http://schemas.microsoft.com/office/drawing/2014/main" id="{474372FC-1792-8999-D853-3CFC9D89207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Cube 1010">
                  <a:extLst>
                    <a:ext uri="{FF2B5EF4-FFF2-40B4-BE49-F238E27FC236}">
                      <a16:creationId xmlns:a16="http://schemas.microsoft.com/office/drawing/2014/main" id="{A4B36745-7D5F-7EA0-8D38-F710AE1333A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Cube 1011">
                  <a:extLst>
                    <a:ext uri="{FF2B5EF4-FFF2-40B4-BE49-F238E27FC236}">
                      <a16:creationId xmlns:a16="http://schemas.microsoft.com/office/drawing/2014/main" id="{B9E73D41-6C91-DC22-3242-7FFFBED10B2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Cube 1012">
                  <a:extLst>
                    <a:ext uri="{FF2B5EF4-FFF2-40B4-BE49-F238E27FC236}">
                      <a16:creationId xmlns:a16="http://schemas.microsoft.com/office/drawing/2014/main" id="{E2EA2C0F-809A-7252-0000-E170FF4C88F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Cube 1013">
                  <a:extLst>
                    <a:ext uri="{FF2B5EF4-FFF2-40B4-BE49-F238E27FC236}">
                      <a16:creationId xmlns:a16="http://schemas.microsoft.com/office/drawing/2014/main" id="{DF55694B-9905-5A7F-F22F-F8BC2230B47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Cube 1015">
                  <a:extLst>
                    <a:ext uri="{FF2B5EF4-FFF2-40B4-BE49-F238E27FC236}">
                      <a16:creationId xmlns:a16="http://schemas.microsoft.com/office/drawing/2014/main" id="{B2C01E42-1A69-7BAE-8533-36623CEE29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D4524CB-986C-027D-6707-E17B588BA565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32A6C75A-869A-00F3-F027-F70440B3481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2E01C39-46E5-A205-000E-F3A8E83CC161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1" name="Cube 1000">
                  <a:extLst>
                    <a:ext uri="{FF2B5EF4-FFF2-40B4-BE49-F238E27FC236}">
                      <a16:creationId xmlns:a16="http://schemas.microsoft.com/office/drawing/2014/main" id="{4FAE7501-E440-D4DB-4D15-4676F7D5BA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Cube 1001">
                  <a:extLst>
                    <a:ext uri="{FF2B5EF4-FFF2-40B4-BE49-F238E27FC236}">
                      <a16:creationId xmlns:a16="http://schemas.microsoft.com/office/drawing/2014/main" id="{26AA3384-6839-0DAA-B49E-0294FAE44DE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3" name="Cube 1002">
                  <a:extLst>
                    <a:ext uri="{FF2B5EF4-FFF2-40B4-BE49-F238E27FC236}">
                      <a16:creationId xmlns:a16="http://schemas.microsoft.com/office/drawing/2014/main" id="{4C22FB7E-A210-C87C-B1EE-3A97789C93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Cube 1003">
                  <a:extLst>
                    <a:ext uri="{FF2B5EF4-FFF2-40B4-BE49-F238E27FC236}">
                      <a16:creationId xmlns:a16="http://schemas.microsoft.com/office/drawing/2014/main" id="{45380135-2598-B7F3-798D-03BB24765B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5" name="Cube 1004">
                  <a:extLst>
                    <a:ext uri="{FF2B5EF4-FFF2-40B4-BE49-F238E27FC236}">
                      <a16:creationId xmlns:a16="http://schemas.microsoft.com/office/drawing/2014/main" id="{94B6E60A-9E18-5EA0-FA62-87817053370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52D9006-BC1D-F815-36EE-15B41C9AB4F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746B857B-419C-7967-03E8-D5EC1B1402B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C9FC2661-54A1-D15F-45C3-7A67314C5AA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649697A9-788D-1326-D2A3-01D710056C0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634C3FFD-2026-B12B-FA5E-2985CED2C14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1DC99A0C-F222-4D61-FDF2-084AE4F50A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7958F4D8-75FD-A1B8-7120-C335785C355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>
                <a:extLst>
                  <a:ext uri="{FF2B5EF4-FFF2-40B4-BE49-F238E27FC236}">
                    <a16:creationId xmlns:a16="http://schemas.microsoft.com/office/drawing/2014/main" id="{D62066E9-1ED6-BEA2-48B3-324D5B9DA00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DE50237A-1880-3672-0238-0B56B94CD4B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308BAA20-89B7-A44C-C010-5656104DB00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6FC8D44-AA31-1C8C-4EB8-CA98703465F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6A73CB73-AF24-9248-081C-EC2BBDD0BAA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B0A1EAFF-1D17-79B9-8D83-1B6EF1525DB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0F723B80-EBA2-01E1-BDFB-36DEDB0EB0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7427F213-6CDC-DAAC-A4A7-5BF44A832984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355C4B45-B654-D7CF-053C-D40A0D00559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2C435E7-E03F-D059-2227-18C45ACB894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998AB630-02B1-051B-791C-14B5952890A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E0A3C415-1DCE-7E12-88A1-972A87653C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B03D62DC-12DB-3A80-0216-A322B7C2AB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D0A315E9-259F-BA4F-B5BD-CB1DF35A185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B4849B83-43FA-96D1-1B5E-2B14B0760F52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4A0BD151-70BD-42B5-732C-4BBC7620D87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012957D7-BA66-854F-6ABC-D0861E227FC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AEB4599-B6D0-6A2B-836D-C4BE0C32F1E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607AEDC9-3F94-47EC-6D79-E1857293180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47489261-FC51-CE3D-4FF3-1A8BC3DA7A1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55B7224F-8124-7772-1B0D-F3C3546AF46E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B20FB48B-C55A-AB91-C9F1-B0C4665B96FB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80EC8180-94C0-8899-B3EE-0D0DE9278097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2614D01C-A934-6BD0-9102-7AC50F5EE1B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36FC5415-BF81-6BC9-BE04-4B7668E4A56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0A857E49-C214-FCC5-B05D-AE372CAB99D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78B48936-6916-08F8-D1DA-112B388D2CA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69D5557D-FBA2-CF1B-333C-D7D7FC65B89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C77ED6D3-CFC0-15F0-E7B4-15B6583CB0F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D79A2A95-8017-6E43-322E-FA804E976947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681AB256-7219-4414-DBD6-9B9F4A2F581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1A4FF52A-02BC-46F6-23B3-10547846020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1C61229B-6AEE-B9C2-0B52-1341C260C98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9EA09EB5-3E14-76D6-7B74-2229EACCE39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C0B0C2A5-18B8-0C44-7D24-263A4008064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AC614D7-1797-4FA6-718A-D962FF6CF61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B28CF2D-6726-2049-B152-D53070A3E615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B9C2D32-2E8C-5B79-8751-8166F85375C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195B0208-8E08-0A03-BDCA-CECB2CAB05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083E6A7A-AE49-655B-ABF8-DF51EE9F5D46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2587109E-21F4-5749-70EE-3CA7206B7E0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E293C2F9-F88E-E29D-385B-7ED8E00D76E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766B6C5B-503F-5BC6-BCE8-07D2A6A32E9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3704A31A-7AE3-D85B-CA92-A0CD3D4EDE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C8991312-8D13-35DE-1AA7-FCF2DF6C413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1FE0644C-F1DD-3BBF-122E-7288ED9A831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22566D00-6D6E-4CAF-2890-CCA4DE726F8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B58A863E-9C82-1643-3E6B-9411725A463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4CB03F78-8B04-07F9-4477-1FB0702F613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590F4C7E-35CB-2225-4E03-60D08679A10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14872639-3040-1953-7138-3F994C5CF9E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D4C671C6-0F5A-91D8-1B02-560C906644F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4812C929-D889-ECCE-88BE-C2DF6917BB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AAB390B-30A3-49D6-C1BD-26F9BA733F3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70555938-27F6-964F-21A6-4EF848F2C2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8D79CAD3-0F3C-0164-EA7C-B148B9F8265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7E9C0D63-FA7F-AD1C-72CD-C42F37DA187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ABB21C3C-3548-0C49-3664-03185A3B5C1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F5A8ABD4-BAE2-C3EB-9BA4-C610328F4BC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0860E8C-2F6D-ECC7-4340-073F7BB6C31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62749D44-7980-63ED-4707-6B563B872C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FAAAC9E-44F0-8A51-1A47-FD03A01FA41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26625000-4658-9AC1-6C75-C71250AF04D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873977A9-5E91-6701-04D9-10F5B7D9AA4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380AF130-9FCA-CC5A-07D7-05B20BA326A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1211633-04A0-9556-CA25-1E89CF0E13A9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BF52AFBF-91A3-1602-AC3C-6F3B6AADAA8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9F7C632E-B1F7-E143-F210-300C59EC5BC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856C913E-20BB-4B55-9C9E-293F0195A3F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49F82409-BC5F-6DD2-6663-90A57D8C418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109ADA24-CB47-0A41-FC9A-527832B2F72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F6F723B2-8810-446A-C5B5-966D7595556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7385B3A-FFB5-0B63-4F59-D86658BC28EC}"/>
              </a:ext>
            </a:extLst>
          </p:cNvPr>
          <p:cNvGrpSpPr>
            <a:grpSpLocks noChangeAspect="1"/>
          </p:cNvGrpSpPr>
          <p:nvPr/>
        </p:nvGrpSpPr>
        <p:grpSpPr>
          <a:xfrm>
            <a:off x="5586777" y="3032385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B25AF71-A655-3020-EC4A-199F83B6CAA7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696" name="Group 1695">
                <a:extLst>
                  <a:ext uri="{FF2B5EF4-FFF2-40B4-BE49-F238E27FC236}">
                    <a16:creationId xmlns:a16="http://schemas.microsoft.com/office/drawing/2014/main" id="{334F13B8-B15A-DB43-9E8D-661BB1122E29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24" name="Cube 1723">
                  <a:extLst>
                    <a:ext uri="{FF2B5EF4-FFF2-40B4-BE49-F238E27FC236}">
                      <a16:creationId xmlns:a16="http://schemas.microsoft.com/office/drawing/2014/main" id="{ADFD08B8-9215-1E7A-E84D-7B344954B72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6" name="Cube 1725">
                  <a:extLst>
                    <a:ext uri="{FF2B5EF4-FFF2-40B4-BE49-F238E27FC236}">
                      <a16:creationId xmlns:a16="http://schemas.microsoft.com/office/drawing/2014/main" id="{497189A4-C1EE-8AC1-19EB-792B7E4A513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7" name="Cube 1726">
                  <a:extLst>
                    <a:ext uri="{FF2B5EF4-FFF2-40B4-BE49-F238E27FC236}">
                      <a16:creationId xmlns:a16="http://schemas.microsoft.com/office/drawing/2014/main" id="{32CAA05A-E035-BA50-79D1-200A5E11859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1" name="Cube 1730">
                  <a:extLst>
                    <a:ext uri="{FF2B5EF4-FFF2-40B4-BE49-F238E27FC236}">
                      <a16:creationId xmlns:a16="http://schemas.microsoft.com/office/drawing/2014/main" id="{7CB7C6AB-E4DA-A01C-17F0-C4B3EE5C8E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4" name="Cube 1733">
                  <a:extLst>
                    <a:ext uri="{FF2B5EF4-FFF2-40B4-BE49-F238E27FC236}">
                      <a16:creationId xmlns:a16="http://schemas.microsoft.com/office/drawing/2014/main" id="{D74EC1DF-C210-275A-AFF0-F3D97AEE41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5" name="Cube 1734">
                  <a:extLst>
                    <a:ext uri="{FF2B5EF4-FFF2-40B4-BE49-F238E27FC236}">
                      <a16:creationId xmlns:a16="http://schemas.microsoft.com/office/drawing/2014/main" id="{932ADBBD-BD54-7A3C-15D3-6031F5ABF11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7" name="Group 1696">
                <a:extLst>
                  <a:ext uri="{FF2B5EF4-FFF2-40B4-BE49-F238E27FC236}">
                    <a16:creationId xmlns:a16="http://schemas.microsoft.com/office/drawing/2014/main" id="{9C1EE98D-4132-49B4-54A1-65ECF1ABDC8D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17" name="Cube 1716">
                  <a:extLst>
                    <a:ext uri="{FF2B5EF4-FFF2-40B4-BE49-F238E27FC236}">
                      <a16:creationId xmlns:a16="http://schemas.microsoft.com/office/drawing/2014/main" id="{FC1FC71D-4F96-117A-3D6D-72DD378B9CA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9" name="Cube 1718">
                  <a:extLst>
                    <a:ext uri="{FF2B5EF4-FFF2-40B4-BE49-F238E27FC236}">
                      <a16:creationId xmlns:a16="http://schemas.microsoft.com/office/drawing/2014/main" id="{9BA8E47E-6944-3DB8-8D96-69E8F629D65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0" name="Cube 1719">
                  <a:extLst>
                    <a:ext uri="{FF2B5EF4-FFF2-40B4-BE49-F238E27FC236}">
                      <a16:creationId xmlns:a16="http://schemas.microsoft.com/office/drawing/2014/main" id="{BF9477F5-C6ED-EF58-E513-40DE24E922C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1" name="Cube 1720">
                  <a:extLst>
                    <a:ext uri="{FF2B5EF4-FFF2-40B4-BE49-F238E27FC236}">
                      <a16:creationId xmlns:a16="http://schemas.microsoft.com/office/drawing/2014/main" id="{D8888C29-15F4-6065-9E36-3FD836B97BA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2" name="Cube 1721">
                  <a:extLst>
                    <a:ext uri="{FF2B5EF4-FFF2-40B4-BE49-F238E27FC236}">
                      <a16:creationId xmlns:a16="http://schemas.microsoft.com/office/drawing/2014/main" id="{C29ED1BB-CC10-7552-60CA-DC561E20E6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3" name="Cube 1722">
                  <a:extLst>
                    <a:ext uri="{FF2B5EF4-FFF2-40B4-BE49-F238E27FC236}">
                      <a16:creationId xmlns:a16="http://schemas.microsoft.com/office/drawing/2014/main" id="{32DAA942-992C-B615-CDA4-1B83AF04A4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8" name="Group 1697">
                <a:extLst>
                  <a:ext uri="{FF2B5EF4-FFF2-40B4-BE49-F238E27FC236}">
                    <a16:creationId xmlns:a16="http://schemas.microsoft.com/office/drawing/2014/main" id="{EB340DFF-D2CA-14B4-7E3F-DAE614BB749E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9" name="Cube 1708">
                  <a:extLst>
                    <a:ext uri="{FF2B5EF4-FFF2-40B4-BE49-F238E27FC236}">
                      <a16:creationId xmlns:a16="http://schemas.microsoft.com/office/drawing/2014/main" id="{6E9F9DE4-ACA1-B09A-8564-CB6D81784B2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0" name="Cube 1709">
                  <a:extLst>
                    <a:ext uri="{FF2B5EF4-FFF2-40B4-BE49-F238E27FC236}">
                      <a16:creationId xmlns:a16="http://schemas.microsoft.com/office/drawing/2014/main" id="{BF1810E5-AA17-20EA-AB5D-D601CAB364B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2" name="Cube 1711">
                  <a:extLst>
                    <a:ext uri="{FF2B5EF4-FFF2-40B4-BE49-F238E27FC236}">
                      <a16:creationId xmlns:a16="http://schemas.microsoft.com/office/drawing/2014/main" id="{47403A81-3D21-C413-EB9C-2D07A9F8BA5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3" name="Cube 1712">
                  <a:extLst>
                    <a:ext uri="{FF2B5EF4-FFF2-40B4-BE49-F238E27FC236}">
                      <a16:creationId xmlns:a16="http://schemas.microsoft.com/office/drawing/2014/main" id="{FE1A69E9-CAC9-4C11-1B3B-E22A99B5991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4" name="Cube 1713">
                  <a:extLst>
                    <a:ext uri="{FF2B5EF4-FFF2-40B4-BE49-F238E27FC236}">
                      <a16:creationId xmlns:a16="http://schemas.microsoft.com/office/drawing/2014/main" id="{B5ED979B-B311-22E8-CE8D-2DAA5DDD94F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6" name="Cube 1715">
                  <a:extLst>
                    <a:ext uri="{FF2B5EF4-FFF2-40B4-BE49-F238E27FC236}">
                      <a16:creationId xmlns:a16="http://schemas.microsoft.com/office/drawing/2014/main" id="{756FB9BA-5ED1-107E-59BF-11E97072086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9" name="Group 1698">
                <a:extLst>
                  <a:ext uri="{FF2B5EF4-FFF2-40B4-BE49-F238E27FC236}">
                    <a16:creationId xmlns:a16="http://schemas.microsoft.com/office/drawing/2014/main" id="{C0BF02E5-8376-0CB5-F246-6415920879D3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0" name="Cube 1699">
                  <a:extLst>
                    <a:ext uri="{FF2B5EF4-FFF2-40B4-BE49-F238E27FC236}">
                      <a16:creationId xmlns:a16="http://schemas.microsoft.com/office/drawing/2014/main" id="{2D533EFF-48E0-3701-8C44-FB8EFD2776D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1" name="Cube 1700">
                  <a:extLst>
                    <a:ext uri="{FF2B5EF4-FFF2-40B4-BE49-F238E27FC236}">
                      <a16:creationId xmlns:a16="http://schemas.microsoft.com/office/drawing/2014/main" id="{DDFCC6A4-FB03-F909-160D-34AC047BD2B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Cube 1702">
                  <a:extLst>
                    <a:ext uri="{FF2B5EF4-FFF2-40B4-BE49-F238E27FC236}">
                      <a16:creationId xmlns:a16="http://schemas.microsoft.com/office/drawing/2014/main" id="{D16EC8E3-1B99-EB7C-156F-FAE32A69DCC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5" name="Cube 1704">
                  <a:extLst>
                    <a:ext uri="{FF2B5EF4-FFF2-40B4-BE49-F238E27FC236}">
                      <a16:creationId xmlns:a16="http://schemas.microsoft.com/office/drawing/2014/main" id="{01875994-46EA-5A30-D7C6-ED37A8A8580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Cube 1705">
                  <a:extLst>
                    <a:ext uri="{FF2B5EF4-FFF2-40B4-BE49-F238E27FC236}">
                      <a16:creationId xmlns:a16="http://schemas.microsoft.com/office/drawing/2014/main" id="{CD2541A4-451B-1A1F-71B7-1B30E77590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8" name="Cube 1707">
                  <a:extLst>
                    <a:ext uri="{FF2B5EF4-FFF2-40B4-BE49-F238E27FC236}">
                      <a16:creationId xmlns:a16="http://schemas.microsoft.com/office/drawing/2014/main" id="{B38F9A26-44A2-F00D-4146-92F7B3FD718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76CCE42-3739-B976-AB04-DF94CAB12056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EBCBDF7E-099C-DC8F-F4B2-6A37AB4C3B3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90" name="Cube 1689">
                  <a:extLst>
                    <a:ext uri="{FF2B5EF4-FFF2-40B4-BE49-F238E27FC236}">
                      <a16:creationId xmlns:a16="http://schemas.microsoft.com/office/drawing/2014/main" id="{9C808F8F-06AC-7974-CEDF-4714F974E1A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1" name="Cube 1690">
                  <a:extLst>
                    <a:ext uri="{FF2B5EF4-FFF2-40B4-BE49-F238E27FC236}">
                      <a16:creationId xmlns:a16="http://schemas.microsoft.com/office/drawing/2014/main" id="{6916C92B-2FD1-28CF-3AA8-09C71237E71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2" name="Cube 1691">
                  <a:extLst>
                    <a:ext uri="{FF2B5EF4-FFF2-40B4-BE49-F238E27FC236}">
                      <a16:creationId xmlns:a16="http://schemas.microsoft.com/office/drawing/2014/main" id="{A583EE5D-A589-4009-F320-028E31DE54C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3" name="Cube 1692">
                  <a:extLst>
                    <a:ext uri="{FF2B5EF4-FFF2-40B4-BE49-F238E27FC236}">
                      <a16:creationId xmlns:a16="http://schemas.microsoft.com/office/drawing/2014/main" id="{A2C25AB4-9C9C-9A52-618F-D6D16A2E959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4" name="Cube 1693">
                  <a:extLst>
                    <a:ext uri="{FF2B5EF4-FFF2-40B4-BE49-F238E27FC236}">
                      <a16:creationId xmlns:a16="http://schemas.microsoft.com/office/drawing/2014/main" id="{34FF49A4-DD67-278E-A5C8-74052C6990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5" name="Cube 1694">
                  <a:extLst>
                    <a:ext uri="{FF2B5EF4-FFF2-40B4-BE49-F238E27FC236}">
                      <a16:creationId xmlns:a16="http://schemas.microsoft.com/office/drawing/2014/main" id="{0F1D5616-18BE-D13E-F52B-6B6E4C8C2D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E5D02A36-CC39-9896-A96C-356E03F86781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83" name="Cube 1682">
                  <a:extLst>
                    <a:ext uri="{FF2B5EF4-FFF2-40B4-BE49-F238E27FC236}">
                      <a16:creationId xmlns:a16="http://schemas.microsoft.com/office/drawing/2014/main" id="{3D8BA6E7-0494-BD67-896F-7DA5275817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4" name="Cube 1683">
                  <a:extLst>
                    <a:ext uri="{FF2B5EF4-FFF2-40B4-BE49-F238E27FC236}">
                      <a16:creationId xmlns:a16="http://schemas.microsoft.com/office/drawing/2014/main" id="{080D4F35-6DC0-1301-262B-7C416CF81BA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5" name="Cube 1684">
                  <a:extLst>
                    <a:ext uri="{FF2B5EF4-FFF2-40B4-BE49-F238E27FC236}">
                      <a16:creationId xmlns:a16="http://schemas.microsoft.com/office/drawing/2014/main" id="{EED1C403-37D9-7ABB-1791-C39815D84E1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7" name="Cube 1686">
                  <a:extLst>
                    <a:ext uri="{FF2B5EF4-FFF2-40B4-BE49-F238E27FC236}">
                      <a16:creationId xmlns:a16="http://schemas.microsoft.com/office/drawing/2014/main" id="{960283D5-6BD7-982F-4B93-4AF6FAE84D1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Cube 1687">
                  <a:extLst>
                    <a:ext uri="{FF2B5EF4-FFF2-40B4-BE49-F238E27FC236}">
                      <a16:creationId xmlns:a16="http://schemas.microsoft.com/office/drawing/2014/main" id="{A7491A34-D32F-D7DF-2072-92C52BBA355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Cube 1688">
                  <a:extLst>
                    <a:ext uri="{FF2B5EF4-FFF2-40B4-BE49-F238E27FC236}">
                      <a16:creationId xmlns:a16="http://schemas.microsoft.com/office/drawing/2014/main" id="{2458D7C5-BCB1-055F-00DE-1A188AF490C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838EFCD2-ADA5-DDBB-2569-6EB3002D088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77" name="Cube 1676">
                  <a:extLst>
                    <a:ext uri="{FF2B5EF4-FFF2-40B4-BE49-F238E27FC236}">
                      <a16:creationId xmlns:a16="http://schemas.microsoft.com/office/drawing/2014/main" id="{A5A417C2-6359-CFCE-8CE1-C7B6AF0F93A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8" name="Cube 1677">
                  <a:extLst>
                    <a:ext uri="{FF2B5EF4-FFF2-40B4-BE49-F238E27FC236}">
                      <a16:creationId xmlns:a16="http://schemas.microsoft.com/office/drawing/2014/main" id="{720E44C0-86A2-1E2F-3EB0-C94E9862E4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Cube 1678">
                  <a:extLst>
                    <a:ext uri="{FF2B5EF4-FFF2-40B4-BE49-F238E27FC236}">
                      <a16:creationId xmlns:a16="http://schemas.microsoft.com/office/drawing/2014/main" id="{AF51858C-76D4-FC6F-675F-359ABD77707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0" name="Cube 1679">
                  <a:extLst>
                    <a:ext uri="{FF2B5EF4-FFF2-40B4-BE49-F238E27FC236}">
                      <a16:creationId xmlns:a16="http://schemas.microsoft.com/office/drawing/2014/main" id="{AB0E3099-3E44-49D2-0292-311C70098C2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1" name="Cube 1680">
                  <a:extLst>
                    <a:ext uri="{FF2B5EF4-FFF2-40B4-BE49-F238E27FC236}">
                      <a16:creationId xmlns:a16="http://schemas.microsoft.com/office/drawing/2014/main" id="{4266972C-C1B1-10E6-BA66-DD12843B8CA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2" name="Cube 1681">
                  <a:extLst>
                    <a:ext uri="{FF2B5EF4-FFF2-40B4-BE49-F238E27FC236}">
                      <a16:creationId xmlns:a16="http://schemas.microsoft.com/office/drawing/2014/main" id="{2E80576F-F186-102B-1887-996091D35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DF4EED14-E4E2-2909-E770-9B14AA65529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69" name="Cube 1668">
                  <a:extLst>
                    <a:ext uri="{FF2B5EF4-FFF2-40B4-BE49-F238E27FC236}">
                      <a16:creationId xmlns:a16="http://schemas.microsoft.com/office/drawing/2014/main" id="{5E4B8C39-7822-7FD0-F1B4-AA86AA5D413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Cube 1671">
                  <a:extLst>
                    <a:ext uri="{FF2B5EF4-FFF2-40B4-BE49-F238E27FC236}">
                      <a16:creationId xmlns:a16="http://schemas.microsoft.com/office/drawing/2014/main" id="{B6ED0264-D4B8-F861-1657-44EEE53526F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3" name="Cube 1672">
                  <a:extLst>
                    <a:ext uri="{FF2B5EF4-FFF2-40B4-BE49-F238E27FC236}">
                      <a16:creationId xmlns:a16="http://schemas.microsoft.com/office/drawing/2014/main" id="{552C8DE7-4AC4-0A36-7CB4-5B4DF311407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4" name="Cube 1673">
                  <a:extLst>
                    <a:ext uri="{FF2B5EF4-FFF2-40B4-BE49-F238E27FC236}">
                      <a16:creationId xmlns:a16="http://schemas.microsoft.com/office/drawing/2014/main" id="{F91AD1CF-162D-F43C-161E-C7DDFCDB58D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5" name="Cube 1674">
                  <a:extLst>
                    <a:ext uri="{FF2B5EF4-FFF2-40B4-BE49-F238E27FC236}">
                      <a16:creationId xmlns:a16="http://schemas.microsoft.com/office/drawing/2014/main" id="{28BD772C-E51F-74B2-4C8B-B69DA54F18C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Cube 1675">
                  <a:extLst>
                    <a:ext uri="{FF2B5EF4-FFF2-40B4-BE49-F238E27FC236}">
                      <a16:creationId xmlns:a16="http://schemas.microsoft.com/office/drawing/2014/main" id="{6603B939-C1CB-2313-680B-30C4543C404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7AA14770-1B1F-799B-EFDF-25CBD12FBE83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1212217D-78EF-2618-053C-0D61E2C8919A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104" name="Cube 1103">
                  <a:extLst>
                    <a:ext uri="{FF2B5EF4-FFF2-40B4-BE49-F238E27FC236}">
                      <a16:creationId xmlns:a16="http://schemas.microsoft.com/office/drawing/2014/main" id="{BE43B416-3D1F-10C0-CADD-9A52B0569C6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Cube 1105">
                  <a:extLst>
                    <a:ext uri="{FF2B5EF4-FFF2-40B4-BE49-F238E27FC236}">
                      <a16:creationId xmlns:a16="http://schemas.microsoft.com/office/drawing/2014/main" id="{3141458E-0F45-20FB-E1EC-CF9ED5AF77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Cube 1106">
                  <a:extLst>
                    <a:ext uri="{FF2B5EF4-FFF2-40B4-BE49-F238E27FC236}">
                      <a16:creationId xmlns:a16="http://schemas.microsoft.com/office/drawing/2014/main" id="{536180A7-E794-42AF-3E2A-E2C2D25FAF3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Cube 1107">
                  <a:extLst>
                    <a:ext uri="{FF2B5EF4-FFF2-40B4-BE49-F238E27FC236}">
                      <a16:creationId xmlns:a16="http://schemas.microsoft.com/office/drawing/2014/main" id="{ECA174B7-A767-C06E-D77F-5A0E103D6EE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Cube 1108">
                  <a:extLst>
                    <a:ext uri="{FF2B5EF4-FFF2-40B4-BE49-F238E27FC236}">
                      <a16:creationId xmlns:a16="http://schemas.microsoft.com/office/drawing/2014/main" id="{47BC0464-4AD5-E004-5B96-833E31BDE73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Cube 1109">
                  <a:extLst>
                    <a:ext uri="{FF2B5EF4-FFF2-40B4-BE49-F238E27FC236}">
                      <a16:creationId xmlns:a16="http://schemas.microsoft.com/office/drawing/2014/main" id="{FDE1946A-B54C-9814-F8B8-E78D916FBB2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A007AF13-EEF3-EAD6-7CE6-DF598201AFF2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7" name="Cube 1096">
                  <a:extLst>
                    <a:ext uri="{FF2B5EF4-FFF2-40B4-BE49-F238E27FC236}">
                      <a16:creationId xmlns:a16="http://schemas.microsoft.com/office/drawing/2014/main" id="{590D120B-6269-3D73-4347-DD6C01872A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Cube 1097">
                  <a:extLst>
                    <a:ext uri="{FF2B5EF4-FFF2-40B4-BE49-F238E27FC236}">
                      <a16:creationId xmlns:a16="http://schemas.microsoft.com/office/drawing/2014/main" id="{C7D1528C-DABB-1F41-AEBF-D260C7A1FC4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Cube 1099">
                  <a:extLst>
                    <a:ext uri="{FF2B5EF4-FFF2-40B4-BE49-F238E27FC236}">
                      <a16:creationId xmlns:a16="http://schemas.microsoft.com/office/drawing/2014/main" id="{0A1756C0-3D59-ECA1-E19B-AF8634C05A1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Cube 1100">
                  <a:extLst>
                    <a:ext uri="{FF2B5EF4-FFF2-40B4-BE49-F238E27FC236}">
                      <a16:creationId xmlns:a16="http://schemas.microsoft.com/office/drawing/2014/main" id="{B39D0A67-2BDA-F2EC-A5F0-3E2B135C262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Cube 1101">
                  <a:extLst>
                    <a:ext uri="{FF2B5EF4-FFF2-40B4-BE49-F238E27FC236}">
                      <a16:creationId xmlns:a16="http://schemas.microsoft.com/office/drawing/2014/main" id="{8ECBFCE4-9347-A62C-90F7-A3D86D9E723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Cube 1102">
                  <a:extLst>
                    <a:ext uri="{FF2B5EF4-FFF2-40B4-BE49-F238E27FC236}">
                      <a16:creationId xmlns:a16="http://schemas.microsoft.com/office/drawing/2014/main" id="{3B424E7B-0102-DA1E-379F-586BD8AC8BF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9EE368F3-4E93-6717-C41C-2ADD264945B4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1" name="Cube 1090">
                  <a:extLst>
                    <a:ext uri="{FF2B5EF4-FFF2-40B4-BE49-F238E27FC236}">
                      <a16:creationId xmlns:a16="http://schemas.microsoft.com/office/drawing/2014/main" id="{37C2E01A-9591-F821-2712-1CB3E452C26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Cube 1091">
                  <a:extLst>
                    <a:ext uri="{FF2B5EF4-FFF2-40B4-BE49-F238E27FC236}">
                      <a16:creationId xmlns:a16="http://schemas.microsoft.com/office/drawing/2014/main" id="{ED288F4F-9A07-AE11-5C9A-0728954FE66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Cube 1092">
                  <a:extLst>
                    <a:ext uri="{FF2B5EF4-FFF2-40B4-BE49-F238E27FC236}">
                      <a16:creationId xmlns:a16="http://schemas.microsoft.com/office/drawing/2014/main" id="{AAC1C820-B41F-6E73-142A-20ACA9CF8D8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Cube 1093">
                  <a:extLst>
                    <a:ext uri="{FF2B5EF4-FFF2-40B4-BE49-F238E27FC236}">
                      <a16:creationId xmlns:a16="http://schemas.microsoft.com/office/drawing/2014/main" id="{6485C1DD-C5B8-1C90-4766-BC1F9091654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Cube 1094">
                  <a:extLst>
                    <a:ext uri="{FF2B5EF4-FFF2-40B4-BE49-F238E27FC236}">
                      <a16:creationId xmlns:a16="http://schemas.microsoft.com/office/drawing/2014/main" id="{CF23F800-AA9A-6341-CED0-40A5D1426A3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Cube 1095">
                  <a:extLst>
                    <a:ext uri="{FF2B5EF4-FFF2-40B4-BE49-F238E27FC236}">
                      <a16:creationId xmlns:a16="http://schemas.microsoft.com/office/drawing/2014/main" id="{6CEAAC21-0FAC-D787-600E-E8EA0B193D7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1" name="Group 1080">
                <a:extLst>
                  <a:ext uri="{FF2B5EF4-FFF2-40B4-BE49-F238E27FC236}">
                    <a16:creationId xmlns:a16="http://schemas.microsoft.com/office/drawing/2014/main" id="{146DD61C-D0BB-7F08-2A23-0E6E67B7A39E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82" name="Cube 1081">
                  <a:extLst>
                    <a:ext uri="{FF2B5EF4-FFF2-40B4-BE49-F238E27FC236}">
                      <a16:creationId xmlns:a16="http://schemas.microsoft.com/office/drawing/2014/main" id="{76336886-7E59-CF95-AE98-BF91C57FB3C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Cube 1083">
                  <a:extLst>
                    <a:ext uri="{FF2B5EF4-FFF2-40B4-BE49-F238E27FC236}">
                      <a16:creationId xmlns:a16="http://schemas.microsoft.com/office/drawing/2014/main" id="{D43F171F-1AF6-6C38-7478-4E4CD82536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Cube 1084">
                  <a:extLst>
                    <a:ext uri="{FF2B5EF4-FFF2-40B4-BE49-F238E27FC236}">
                      <a16:creationId xmlns:a16="http://schemas.microsoft.com/office/drawing/2014/main" id="{B59DAB93-C931-C1C7-99C1-6BA45725986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Cube 1085">
                  <a:extLst>
                    <a:ext uri="{FF2B5EF4-FFF2-40B4-BE49-F238E27FC236}">
                      <a16:creationId xmlns:a16="http://schemas.microsoft.com/office/drawing/2014/main" id="{FEDED4A2-26B7-6272-7A51-A27E2953C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Cube 1086">
                  <a:extLst>
                    <a:ext uri="{FF2B5EF4-FFF2-40B4-BE49-F238E27FC236}">
                      <a16:creationId xmlns:a16="http://schemas.microsoft.com/office/drawing/2014/main" id="{61DA3F22-7F2D-6592-96C3-63A5DF50513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Cube 1089">
                  <a:extLst>
                    <a:ext uri="{FF2B5EF4-FFF2-40B4-BE49-F238E27FC236}">
                      <a16:creationId xmlns:a16="http://schemas.microsoft.com/office/drawing/2014/main" id="{BA5BF500-7E15-ADE9-E3BF-955EF677310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C529306-FF33-3D94-DD3E-77286FC1EED4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D75D15B1-6990-BA57-8855-F79E7D645180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70" name="Cube 1069">
                  <a:extLst>
                    <a:ext uri="{FF2B5EF4-FFF2-40B4-BE49-F238E27FC236}">
                      <a16:creationId xmlns:a16="http://schemas.microsoft.com/office/drawing/2014/main" id="{3290A118-4F8C-5E5E-024B-27D3817610B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Cube 1071">
                  <a:extLst>
                    <a:ext uri="{FF2B5EF4-FFF2-40B4-BE49-F238E27FC236}">
                      <a16:creationId xmlns:a16="http://schemas.microsoft.com/office/drawing/2014/main" id="{F61F5FD7-C59A-108F-AD17-04058AB78BF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Cube 1072">
                  <a:extLst>
                    <a:ext uri="{FF2B5EF4-FFF2-40B4-BE49-F238E27FC236}">
                      <a16:creationId xmlns:a16="http://schemas.microsoft.com/office/drawing/2014/main" id="{0F8967F3-B0EE-85D0-C4CD-02DAF9114B9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Cube 1073">
                  <a:extLst>
                    <a:ext uri="{FF2B5EF4-FFF2-40B4-BE49-F238E27FC236}">
                      <a16:creationId xmlns:a16="http://schemas.microsoft.com/office/drawing/2014/main" id="{7232E405-E806-9A38-97B8-B8E0C71C600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Cube 1074">
                  <a:extLst>
                    <a:ext uri="{FF2B5EF4-FFF2-40B4-BE49-F238E27FC236}">
                      <a16:creationId xmlns:a16="http://schemas.microsoft.com/office/drawing/2014/main" id="{643F124E-3D96-3827-C931-C497127FF7D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Cube 1075">
                  <a:extLst>
                    <a:ext uri="{FF2B5EF4-FFF2-40B4-BE49-F238E27FC236}">
                      <a16:creationId xmlns:a16="http://schemas.microsoft.com/office/drawing/2014/main" id="{736498C7-380F-3F3F-3E98-DC60A11241D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EF8843B0-8102-087F-6D48-F4843539EA7B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64" name="Cube 1063">
                  <a:extLst>
                    <a:ext uri="{FF2B5EF4-FFF2-40B4-BE49-F238E27FC236}">
                      <a16:creationId xmlns:a16="http://schemas.microsoft.com/office/drawing/2014/main" id="{1B696D95-1F88-5BBA-E50A-DDF23E92D7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Cube 1064">
                  <a:extLst>
                    <a:ext uri="{FF2B5EF4-FFF2-40B4-BE49-F238E27FC236}">
                      <a16:creationId xmlns:a16="http://schemas.microsoft.com/office/drawing/2014/main" id="{ED379672-42D2-FE9E-D6AB-2EB8709A651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6" name="Cube 1065">
                  <a:extLst>
                    <a:ext uri="{FF2B5EF4-FFF2-40B4-BE49-F238E27FC236}">
                      <a16:creationId xmlns:a16="http://schemas.microsoft.com/office/drawing/2014/main" id="{DCEE1622-A722-DE12-9A41-C03BB58353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7" name="Cube 1066">
                  <a:extLst>
                    <a:ext uri="{FF2B5EF4-FFF2-40B4-BE49-F238E27FC236}">
                      <a16:creationId xmlns:a16="http://schemas.microsoft.com/office/drawing/2014/main" id="{97D8BEFC-7DF9-F867-CEEF-56C69C3F01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Cube 1067">
                  <a:extLst>
                    <a:ext uri="{FF2B5EF4-FFF2-40B4-BE49-F238E27FC236}">
                      <a16:creationId xmlns:a16="http://schemas.microsoft.com/office/drawing/2014/main" id="{1672C7AE-7B15-C0BB-3FC1-56D9988B7B1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Cube 1068">
                  <a:extLst>
                    <a:ext uri="{FF2B5EF4-FFF2-40B4-BE49-F238E27FC236}">
                      <a16:creationId xmlns:a16="http://schemas.microsoft.com/office/drawing/2014/main" id="{4FFFFBB5-7C72-5F90-B1B6-2A76557560F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E1EEA69E-D403-A272-E857-72EBD2B808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56" name="Cube 1055">
                  <a:extLst>
                    <a:ext uri="{FF2B5EF4-FFF2-40B4-BE49-F238E27FC236}">
                      <a16:creationId xmlns:a16="http://schemas.microsoft.com/office/drawing/2014/main" id="{106BEF6A-5877-4A11-B686-34EB44CF71A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Cube 1056">
                  <a:extLst>
                    <a:ext uri="{FF2B5EF4-FFF2-40B4-BE49-F238E27FC236}">
                      <a16:creationId xmlns:a16="http://schemas.microsoft.com/office/drawing/2014/main" id="{270CD33E-B6E0-489E-4CD1-85F153745F8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Cube 1057">
                  <a:extLst>
                    <a:ext uri="{FF2B5EF4-FFF2-40B4-BE49-F238E27FC236}">
                      <a16:creationId xmlns:a16="http://schemas.microsoft.com/office/drawing/2014/main" id="{42349135-71B9-BA2F-D9AB-7C6160BEA9B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Cube 1058">
                  <a:extLst>
                    <a:ext uri="{FF2B5EF4-FFF2-40B4-BE49-F238E27FC236}">
                      <a16:creationId xmlns:a16="http://schemas.microsoft.com/office/drawing/2014/main" id="{664F3835-0F8C-2AAD-BE09-390F5978E0C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Cube 1061">
                  <a:extLst>
                    <a:ext uri="{FF2B5EF4-FFF2-40B4-BE49-F238E27FC236}">
                      <a16:creationId xmlns:a16="http://schemas.microsoft.com/office/drawing/2014/main" id="{B91DA3A1-9343-72FC-BF97-DF43A998D35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Cube 1062">
                  <a:extLst>
                    <a:ext uri="{FF2B5EF4-FFF2-40B4-BE49-F238E27FC236}">
                      <a16:creationId xmlns:a16="http://schemas.microsoft.com/office/drawing/2014/main" id="{827C4DED-19DA-3C43-B0D1-34F6D339AFD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B8143A54-14E3-49E7-CC11-E377671614C7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48" name="Cube 1047">
                  <a:extLst>
                    <a:ext uri="{FF2B5EF4-FFF2-40B4-BE49-F238E27FC236}">
                      <a16:creationId xmlns:a16="http://schemas.microsoft.com/office/drawing/2014/main" id="{CF9AF0A0-28D3-AEE7-3AA4-10EE7A53441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Cube 1049">
                  <a:extLst>
                    <a:ext uri="{FF2B5EF4-FFF2-40B4-BE49-F238E27FC236}">
                      <a16:creationId xmlns:a16="http://schemas.microsoft.com/office/drawing/2014/main" id="{B8026A35-1750-9FFE-E512-F82D1B0D50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Cube 1050">
                  <a:extLst>
                    <a:ext uri="{FF2B5EF4-FFF2-40B4-BE49-F238E27FC236}">
                      <a16:creationId xmlns:a16="http://schemas.microsoft.com/office/drawing/2014/main" id="{1F270F98-DDD4-2FBB-335F-3A224A2B27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Cube 1051">
                  <a:extLst>
                    <a:ext uri="{FF2B5EF4-FFF2-40B4-BE49-F238E27FC236}">
                      <a16:creationId xmlns:a16="http://schemas.microsoft.com/office/drawing/2014/main" id="{B0229909-394E-B6E1-DC53-76E091E2583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Cube 1052">
                  <a:extLst>
                    <a:ext uri="{FF2B5EF4-FFF2-40B4-BE49-F238E27FC236}">
                      <a16:creationId xmlns:a16="http://schemas.microsoft.com/office/drawing/2014/main" id="{F875A42F-48AC-9974-CC1D-A2A5AFC7569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Cube 1053">
                  <a:extLst>
                    <a:ext uri="{FF2B5EF4-FFF2-40B4-BE49-F238E27FC236}">
                      <a16:creationId xmlns:a16="http://schemas.microsoft.com/office/drawing/2014/main" id="{B021F9EF-8CA0-06E8-6F26-5451A15C601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D437AF1-7364-0808-34A6-E43AF2D17255}"/>
              </a:ext>
            </a:extLst>
          </p:cNvPr>
          <p:cNvGrpSpPr/>
          <p:nvPr/>
        </p:nvGrpSpPr>
        <p:grpSpPr>
          <a:xfrm>
            <a:off x="2845723" y="2528756"/>
            <a:ext cx="1191272" cy="683541"/>
            <a:chOff x="4490960" y="1356358"/>
            <a:chExt cx="1191272" cy="68354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13BBAE-4510-DDB3-4470-BC2180C802D8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7" name="Cube 206">
                <a:extLst>
                  <a:ext uri="{FF2B5EF4-FFF2-40B4-BE49-F238E27FC236}">
                    <a16:creationId xmlns:a16="http://schemas.microsoft.com/office/drawing/2014/main" id="{32F8A022-69ED-7DE9-C497-D7DF90FBF01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ube 207">
                <a:extLst>
                  <a:ext uri="{FF2B5EF4-FFF2-40B4-BE49-F238E27FC236}">
                    <a16:creationId xmlns:a16="http://schemas.microsoft.com/office/drawing/2014/main" id="{3E146334-4A23-516A-C68C-42E9ABE7CD2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ube 208">
                <a:extLst>
                  <a:ext uri="{FF2B5EF4-FFF2-40B4-BE49-F238E27FC236}">
                    <a16:creationId xmlns:a16="http://schemas.microsoft.com/office/drawing/2014/main" id="{93D945FD-37E9-CBA6-C354-9233D03BAAE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358DF2F1-DF1A-E26D-799E-C956E3C8311D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24631FE3-F387-5F50-A6A4-B17EDDBCBD6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be 211">
                <a:extLst>
                  <a:ext uri="{FF2B5EF4-FFF2-40B4-BE49-F238E27FC236}">
                    <a16:creationId xmlns:a16="http://schemas.microsoft.com/office/drawing/2014/main" id="{7399C2BF-52AA-1ED7-53A1-8BB7C3E54F4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265D646-59F2-739E-70F4-FBC7E3F06D5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1" name="Cube 200">
                <a:extLst>
                  <a:ext uri="{FF2B5EF4-FFF2-40B4-BE49-F238E27FC236}">
                    <a16:creationId xmlns:a16="http://schemas.microsoft.com/office/drawing/2014/main" id="{C8FC21F8-7205-F6A4-DB5F-0892B3A2087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ube 201">
                <a:extLst>
                  <a:ext uri="{FF2B5EF4-FFF2-40B4-BE49-F238E27FC236}">
                    <a16:creationId xmlns:a16="http://schemas.microsoft.com/office/drawing/2014/main" id="{3CB01E7F-0628-E839-C941-403DB4C7D18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ube 202">
                <a:extLst>
                  <a:ext uri="{FF2B5EF4-FFF2-40B4-BE49-F238E27FC236}">
                    <a16:creationId xmlns:a16="http://schemas.microsoft.com/office/drawing/2014/main" id="{FBF232B2-EFF0-5DAF-BCCB-6A55EAE9682E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be 203">
                <a:extLst>
                  <a:ext uri="{FF2B5EF4-FFF2-40B4-BE49-F238E27FC236}">
                    <a16:creationId xmlns:a16="http://schemas.microsoft.com/office/drawing/2014/main" id="{2925E421-CADB-D7B3-FB9E-83F2F503ED6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ube 204">
                <a:extLst>
                  <a:ext uri="{FF2B5EF4-FFF2-40B4-BE49-F238E27FC236}">
                    <a16:creationId xmlns:a16="http://schemas.microsoft.com/office/drawing/2014/main" id="{6748FD0C-C26F-F582-C917-8D57A1F2A3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be 205">
                <a:extLst>
                  <a:ext uri="{FF2B5EF4-FFF2-40B4-BE49-F238E27FC236}">
                    <a16:creationId xmlns:a16="http://schemas.microsoft.com/office/drawing/2014/main" id="{7BD2FDB1-AF15-1C2F-3291-D5C00BA618A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5243E25-53E1-8B6B-0535-A5E3CA6F1691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5" name="Cube 194">
                <a:extLst>
                  <a:ext uri="{FF2B5EF4-FFF2-40B4-BE49-F238E27FC236}">
                    <a16:creationId xmlns:a16="http://schemas.microsoft.com/office/drawing/2014/main" id="{E9CF8FB7-10EE-528A-F540-0B665129D5A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ube 195">
                <a:extLst>
                  <a:ext uri="{FF2B5EF4-FFF2-40B4-BE49-F238E27FC236}">
                    <a16:creationId xmlns:a16="http://schemas.microsoft.com/office/drawing/2014/main" id="{A1217795-5CE9-4A70-33B0-1E0852BC96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ube 196">
                <a:extLst>
                  <a:ext uri="{FF2B5EF4-FFF2-40B4-BE49-F238E27FC236}">
                    <a16:creationId xmlns:a16="http://schemas.microsoft.com/office/drawing/2014/main" id="{F2A8A308-44ED-E3B2-B0BD-7E9AF802947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C359B876-9528-AD8E-2D92-EC5A7D1FC68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ube 198">
                <a:extLst>
                  <a:ext uri="{FF2B5EF4-FFF2-40B4-BE49-F238E27FC236}">
                    <a16:creationId xmlns:a16="http://schemas.microsoft.com/office/drawing/2014/main" id="{30AB96D8-9EEC-2157-14B2-5207A42398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ube 199">
                <a:extLst>
                  <a:ext uri="{FF2B5EF4-FFF2-40B4-BE49-F238E27FC236}">
                    <a16:creationId xmlns:a16="http://schemas.microsoft.com/office/drawing/2014/main" id="{A52DBF4B-EC87-D1E2-9C74-D0269FFAFC6C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7766D0-8EAE-4D40-98E8-C77F3852F0B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5B1D7BCE-49A8-1E6B-C5FE-C67176B679F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9DEA8EA0-51AF-723E-49F4-B6FFE5E7E81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732F8F11-B2D8-8521-F45B-9AC83421186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79F3A93-239D-A0FB-7A53-5CBEDD524C6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FEBFB543-807A-A90A-4DEC-72CA934143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D2C0F053-A3E5-1E53-01F0-BAD75D4512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E70F16-F080-B969-ABBE-93F20CE5E57C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215FF29-7DC3-B392-CC16-27EFA19CADC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079F405-18B0-80ED-FE3F-4BEC4147A8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E97C9A5D-D6F9-F74D-8724-0023E9F22AF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ABDC367-70D5-576C-A74C-66BD7B0714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B8AEDB7E-815F-C131-C7D7-FCD21733848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D9B114E-AD16-BDE1-22FC-FE8BF8C2815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C07A98-71B0-625C-D232-F9CD80289D80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E4429B9C-9591-0870-CEF5-D363F7A672C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1C90121A-F147-2E93-6F72-45FC851E6FD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5972F122-22F3-BC1A-6788-506B7474F85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C22FCD99-046A-7E7D-80AF-24DD2250BF5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70584709-CBD1-FAE7-9B4A-9FABDCBA885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2436E69-E73C-1E94-F898-8FA1F0624D1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10581-2DF5-F9FC-6688-C58833580EDF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AE11AC82-890D-CF34-762C-DEBF195CCFC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93299E47-5E34-803B-B3A1-77C434B1A9F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E563AF9-008D-ECB6-8D23-5608871A515D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447201BE-CDA7-CF5F-1940-3BA684213F7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BFAA0E40-09FE-12DB-C029-E6242713130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6D83A461-C0F2-E734-C358-B573882E934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D4D108-C561-0A1E-A029-FBA217F31B97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E7B9464A-8AA8-8A1B-2BAC-76B908499F0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0EE06E4A-DCE4-0B02-0A15-C714D4ECEACB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028378CB-DFA7-5B81-1C36-5DCB8CD6676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CD3FAE0-ED2D-A08A-298D-6B8C4C00449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25C9DB1-CAAE-B0DD-1605-3A13669F19C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599C3A9-4BF5-3144-E4D1-90C6DEFE4AE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FCE40-8AA2-CF1B-AE8E-568CB6A4022E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3AED451F-80FA-8DCD-EB9E-4E08FDECA9F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FC0BC3-08A9-5BD3-A4B4-9D623B3249C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D8053B62-6F37-8847-C660-022599BA700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85E51270-3398-2A89-47D7-087FDD2AD2E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9AC94A0-9513-44AA-608E-434EFEF66764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2F0428F3-69AD-6184-6D2D-0DF0E9A9BA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6" name="Group 1735">
            <a:extLst>
              <a:ext uri="{FF2B5EF4-FFF2-40B4-BE49-F238E27FC236}">
                <a16:creationId xmlns:a16="http://schemas.microsoft.com/office/drawing/2014/main" id="{87F71972-5923-8737-FE2B-952E028CCAA2}"/>
              </a:ext>
            </a:extLst>
          </p:cNvPr>
          <p:cNvGrpSpPr/>
          <p:nvPr/>
        </p:nvGrpSpPr>
        <p:grpSpPr>
          <a:xfrm>
            <a:off x="2785749" y="2915313"/>
            <a:ext cx="1191272" cy="683541"/>
            <a:chOff x="4490960" y="1356358"/>
            <a:chExt cx="1191272" cy="683541"/>
          </a:xfrm>
        </p:grpSpPr>
        <p:grpSp>
          <p:nvGrpSpPr>
            <p:cNvPr id="1737" name="Group 1736">
              <a:extLst>
                <a:ext uri="{FF2B5EF4-FFF2-40B4-BE49-F238E27FC236}">
                  <a16:creationId xmlns:a16="http://schemas.microsoft.com/office/drawing/2014/main" id="{ECEE8FC6-E11C-FC59-EED9-A1F906EB0461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94" name="Cube 1793">
                <a:extLst>
                  <a:ext uri="{FF2B5EF4-FFF2-40B4-BE49-F238E27FC236}">
                    <a16:creationId xmlns:a16="http://schemas.microsoft.com/office/drawing/2014/main" id="{0D32D163-C660-EF60-1850-DF87D78789F7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5" name="Cube 1794">
                <a:extLst>
                  <a:ext uri="{FF2B5EF4-FFF2-40B4-BE49-F238E27FC236}">
                    <a16:creationId xmlns:a16="http://schemas.microsoft.com/office/drawing/2014/main" id="{8E90AC57-C163-5E66-1A7F-75253B9A935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Cube 1795">
                <a:extLst>
                  <a:ext uri="{FF2B5EF4-FFF2-40B4-BE49-F238E27FC236}">
                    <a16:creationId xmlns:a16="http://schemas.microsoft.com/office/drawing/2014/main" id="{0BE3E7C6-0680-F0B1-9BEF-555395C5C48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7" name="Cube 1796">
                <a:extLst>
                  <a:ext uri="{FF2B5EF4-FFF2-40B4-BE49-F238E27FC236}">
                    <a16:creationId xmlns:a16="http://schemas.microsoft.com/office/drawing/2014/main" id="{E48DED69-44D9-064D-4A00-3835A0FCAEAE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8" name="Cube 1797">
                <a:extLst>
                  <a:ext uri="{FF2B5EF4-FFF2-40B4-BE49-F238E27FC236}">
                    <a16:creationId xmlns:a16="http://schemas.microsoft.com/office/drawing/2014/main" id="{713D9CB7-4F7C-1047-9BBF-78302D2346E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Cube 1798">
                <a:extLst>
                  <a:ext uri="{FF2B5EF4-FFF2-40B4-BE49-F238E27FC236}">
                    <a16:creationId xmlns:a16="http://schemas.microsoft.com/office/drawing/2014/main" id="{2EF41D4F-08AA-436A-5BA7-7CAA2BF6462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8" name="Group 1737">
              <a:extLst>
                <a:ext uri="{FF2B5EF4-FFF2-40B4-BE49-F238E27FC236}">
                  <a16:creationId xmlns:a16="http://schemas.microsoft.com/office/drawing/2014/main" id="{366B60AE-B959-4C77-2076-710E3CE3D7E2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8" name="Cube 1787">
                <a:extLst>
                  <a:ext uri="{FF2B5EF4-FFF2-40B4-BE49-F238E27FC236}">
                    <a16:creationId xmlns:a16="http://schemas.microsoft.com/office/drawing/2014/main" id="{FC1651A2-ED80-7676-FE43-BF205423B1A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Cube 1788">
                <a:extLst>
                  <a:ext uri="{FF2B5EF4-FFF2-40B4-BE49-F238E27FC236}">
                    <a16:creationId xmlns:a16="http://schemas.microsoft.com/office/drawing/2014/main" id="{51C04035-BDC0-1D31-2534-BB06C53A19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0" name="Cube 1789">
                <a:extLst>
                  <a:ext uri="{FF2B5EF4-FFF2-40B4-BE49-F238E27FC236}">
                    <a16:creationId xmlns:a16="http://schemas.microsoft.com/office/drawing/2014/main" id="{481104D6-2EE6-1AE1-4B17-2FE502CC889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1" name="Cube 1790">
                <a:extLst>
                  <a:ext uri="{FF2B5EF4-FFF2-40B4-BE49-F238E27FC236}">
                    <a16:creationId xmlns:a16="http://schemas.microsoft.com/office/drawing/2014/main" id="{56E6EC7B-AC04-E686-41F4-9A0B8709284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2" name="Cube 1791">
                <a:extLst>
                  <a:ext uri="{FF2B5EF4-FFF2-40B4-BE49-F238E27FC236}">
                    <a16:creationId xmlns:a16="http://schemas.microsoft.com/office/drawing/2014/main" id="{DB7D0CAE-A845-79A7-AB01-4FB1D7C6E88E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3" name="Cube 1792">
                <a:extLst>
                  <a:ext uri="{FF2B5EF4-FFF2-40B4-BE49-F238E27FC236}">
                    <a16:creationId xmlns:a16="http://schemas.microsoft.com/office/drawing/2014/main" id="{E979AD90-E485-1A0F-C9FA-826FB72937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1AAA28B1-55D3-53DE-9765-3EC3D59B1B49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2" name="Cube 1781">
                <a:extLst>
                  <a:ext uri="{FF2B5EF4-FFF2-40B4-BE49-F238E27FC236}">
                    <a16:creationId xmlns:a16="http://schemas.microsoft.com/office/drawing/2014/main" id="{5B14B9DA-E774-2D47-DDCC-1AA51518859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Cube 1782">
                <a:extLst>
                  <a:ext uri="{FF2B5EF4-FFF2-40B4-BE49-F238E27FC236}">
                    <a16:creationId xmlns:a16="http://schemas.microsoft.com/office/drawing/2014/main" id="{25811311-D40A-422B-4308-20E0D6EB996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Cube 1783">
                <a:extLst>
                  <a:ext uri="{FF2B5EF4-FFF2-40B4-BE49-F238E27FC236}">
                    <a16:creationId xmlns:a16="http://schemas.microsoft.com/office/drawing/2014/main" id="{C2B9D6AD-1770-19E1-1559-687B04359AA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Cube 1784">
                <a:extLst>
                  <a:ext uri="{FF2B5EF4-FFF2-40B4-BE49-F238E27FC236}">
                    <a16:creationId xmlns:a16="http://schemas.microsoft.com/office/drawing/2014/main" id="{FF6C71C8-062C-C8B5-3F58-2286BF432E6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6" name="Cube 1785">
                <a:extLst>
                  <a:ext uri="{FF2B5EF4-FFF2-40B4-BE49-F238E27FC236}">
                    <a16:creationId xmlns:a16="http://schemas.microsoft.com/office/drawing/2014/main" id="{F9A81CB8-1936-60CE-A84E-4816CFA7DFA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Cube 1786">
                <a:extLst>
                  <a:ext uri="{FF2B5EF4-FFF2-40B4-BE49-F238E27FC236}">
                    <a16:creationId xmlns:a16="http://schemas.microsoft.com/office/drawing/2014/main" id="{4CF84BC2-B946-737E-C21E-722573A28BC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0" name="Group 1739">
              <a:extLst>
                <a:ext uri="{FF2B5EF4-FFF2-40B4-BE49-F238E27FC236}">
                  <a16:creationId xmlns:a16="http://schemas.microsoft.com/office/drawing/2014/main" id="{5AE572BB-75FD-1B77-63E3-5C66EB6D98C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6" name="Cube 1775">
                <a:extLst>
                  <a:ext uri="{FF2B5EF4-FFF2-40B4-BE49-F238E27FC236}">
                    <a16:creationId xmlns:a16="http://schemas.microsoft.com/office/drawing/2014/main" id="{91764FB6-451D-F2CA-2DEA-5E7904B04E8E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7" name="Cube 1776">
                <a:extLst>
                  <a:ext uri="{FF2B5EF4-FFF2-40B4-BE49-F238E27FC236}">
                    <a16:creationId xmlns:a16="http://schemas.microsoft.com/office/drawing/2014/main" id="{F44CEB0F-54DB-C620-D000-D6751BCC25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8" name="Cube 1777">
                <a:extLst>
                  <a:ext uri="{FF2B5EF4-FFF2-40B4-BE49-F238E27FC236}">
                    <a16:creationId xmlns:a16="http://schemas.microsoft.com/office/drawing/2014/main" id="{18041226-47FD-949A-D575-1389745B053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Cube 1778">
                <a:extLst>
                  <a:ext uri="{FF2B5EF4-FFF2-40B4-BE49-F238E27FC236}">
                    <a16:creationId xmlns:a16="http://schemas.microsoft.com/office/drawing/2014/main" id="{BC6541FB-1B06-E5DF-5F61-AF2AD801EC9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Cube 1779">
                <a:extLst>
                  <a:ext uri="{FF2B5EF4-FFF2-40B4-BE49-F238E27FC236}">
                    <a16:creationId xmlns:a16="http://schemas.microsoft.com/office/drawing/2014/main" id="{C04ECB24-E0D7-C806-1360-F46F8A9CEF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Cube 1780">
                <a:extLst>
                  <a:ext uri="{FF2B5EF4-FFF2-40B4-BE49-F238E27FC236}">
                    <a16:creationId xmlns:a16="http://schemas.microsoft.com/office/drawing/2014/main" id="{DD5EFC64-9A87-4DBE-DBDD-D1094C36FC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AF678876-316A-73C6-38C7-110E7F509C4E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0" name="Cube 1769">
                <a:extLst>
                  <a:ext uri="{FF2B5EF4-FFF2-40B4-BE49-F238E27FC236}">
                    <a16:creationId xmlns:a16="http://schemas.microsoft.com/office/drawing/2014/main" id="{42B02C0D-EF54-177B-9F20-9438719A47C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1" name="Cube 1770">
                <a:extLst>
                  <a:ext uri="{FF2B5EF4-FFF2-40B4-BE49-F238E27FC236}">
                    <a16:creationId xmlns:a16="http://schemas.microsoft.com/office/drawing/2014/main" id="{8FA1E960-EF37-7EE4-83DE-89344EA5FF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2" name="Cube 1771">
                <a:extLst>
                  <a:ext uri="{FF2B5EF4-FFF2-40B4-BE49-F238E27FC236}">
                    <a16:creationId xmlns:a16="http://schemas.microsoft.com/office/drawing/2014/main" id="{D46DBD29-FD6A-2C1E-45F9-7B8877A8C1E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3" name="Cube 1772">
                <a:extLst>
                  <a:ext uri="{FF2B5EF4-FFF2-40B4-BE49-F238E27FC236}">
                    <a16:creationId xmlns:a16="http://schemas.microsoft.com/office/drawing/2014/main" id="{2B0FBB65-08F7-9E2B-0949-6E410511D7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4" name="Cube 1773">
                <a:extLst>
                  <a:ext uri="{FF2B5EF4-FFF2-40B4-BE49-F238E27FC236}">
                    <a16:creationId xmlns:a16="http://schemas.microsoft.com/office/drawing/2014/main" id="{C97947E7-ACA7-E19B-8B14-42BD6279C7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5" name="Cube 1774">
                <a:extLst>
                  <a:ext uri="{FF2B5EF4-FFF2-40B4-BE49-F238E27FC236}">
                    <a16:creationId xmlns:a16="http://schemas.microsoft.com/office/drawing/2014/main" id="{40FB65EC-4F89-C80A-F21F-79AD2B45FDC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2" name="Group 1741">
              <a:extLst>
                <a:ext uri="{FF2B5EF4-FFF2-40B4-BE49-F238E27FC236}">
                  <a16:creationId xmlns:a16="http://schemas.microsoft.com/office/drawing/2014/main" id="{85245AA9-552B-B335-5FDA-FEEC1BA82124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64" name="Cube 1763">
                <a:extLst>
                  <a:ext uri="{FF2B5EF4-FFF2-40B4-BE49-F238E27FC236}">
                    <a16:creationId xmlns:a16="http://schemas.microsoft.com/office/drawing/2014/main" id="{270BD380-B605-D1EC-82CE-C737AEF7CEE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Cube 1764">
                <a:extLst>
                  <a:ext uri="{FF2B5EF4-FFF2-40B4-BE49-F238E27FC236}">
                    <a16:creationId xmlns:a16="http://schemas.microsoft.com/office/drawing/2014/main" id="{BAA964CA-3F2C-4108-21F6-4FB7F594017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Cube 1765">
                <a:extLst>
                  <a:ext uri="{FF2B5EF4-FFF2-40B4-BE49-F238E27FC236}">
                    <a16:creationId xmlns:a16="http://schemas.microsoft.com/office/drawing/2014/main" id="{9D580C5B-E668-3590-607F-9203744FE6A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7" name="Cube 1766">
                <a:extLst>
                  <a:ext uri="{FF2B5EF4-FFF2-40B4-BE49-F238E27FC236}">
                    <a16:creationId xmlns:a16="http://schemas.microsoft.com/office/drawing/2014/main" id="{6A467C02-1431-F328-CA29-D658C9F4225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8" name="Cube 1767">
                <a:extLst>
                  <a:ext uri="{FF2B5EF4-FFF2-40B4-BE49-F238E27FC236}">
                    <a16:creationId xmlns:a16="http://schemas.microsoft.com/office/drawing/2014/main" id="{2EA28988-FA98-FC59-E66B-3DE86EBCDE1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9" name="Cube 1768">
                <a:extLst>
                  <a:ext uri="{FF2B5EF4-FFF2-40B4-BE49-F238E27FC236}">
                    <a16:creationId xmlns:a16="http://schemas.microsoft.com/office/drawing/2014/main" id="{8768CDD5-9306-1044-9108-B847FC2279D1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3" name="Group 1742">
              <a:extLst>
                <a:ext uri="{FF2B5EF4-FFF2-40B4-BE49-F238E27FC236}">
                  <a16:creationId xmlns:a16="http://schemas.microsoft.com/office/drawing/2014/main" id="{D23658C2-8844-CAFF-4C48-3D88D1A05F0B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8" name="Cube 1757">
                <a:extLst>
                  <a:ext uri="{FF2B5EF4-FFF2-40B4-BE49-F238E27FC236}">
                    <a16:creationId xmlns:a16="http://schemas.microsoft.com/office/drawing/2014/main" id="{315EB91C-5581-7542-BD80-EE257810D34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Cube 1758">
                <a:extLst>
                  <a:ext uri="{FF2B5EF4-FFF2-40B4-BE49-F238E27FC236}">
                    <a16:creationId xmlns:a16="http://schemas.microsoft.com/office/drawing/2014/main" id="{995D6045-390D-C211-A951-B711B7B7002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Cube 1759">
                <a:extLst>
                  <a:ext uri="{FF2B5EF4-FFF2-40B4-BE49-F238E27FC236}">
                    <a16:creationId xmlns:a16="http://schemas.microsoft.com/office/drawing/2014/main" id="{53299062-DD38-8BE5-D4CD-A281E4F868B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Cube 1760">
                <a:extLst>
                  <a:ext uri="{FF2B5EF4-FFF2-40B4-BE49-F238E27FC236}">
                    <a16:creationId xmlns:a16="http://schemas.microsoft.com/office/drawing/2014/main" id="{391FD76E-4002-57F1-86A7-029AA4438792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Cube 1761">
                <a:extLst>
                  <a:ext uri="{FF2B5EF4-FFF2-40B4-BE49-F238E27FC236}">
                    <a16:creationId xmlns:a16="http://schemas.microsoft.com/office/drawing/2014/main" id="{42403DC7-7F8B-3CE6-8DD5-41010F29B9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Cube 1762">
                <a:extLst>
                  <a:ext uri="{FF2B5EF4-FFF2-40B4-BE49-F238E27FC236}">
                    <a16:creationId xmlns:a16="http://schemas.microsoft.com/office/drawing/2014/main" id="{67B5CA92-DF26-5252-D7FA-77AC0A8EDD7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4" name="Group 1743">
              <a:extLst>
                <a:ext uri="{FF2B5EF4-FFF2-40B4-BE49-F238E27FC236}">
                  <a16:creationId xmlns:a16="http://schemas.microsoft.com/office/drawing/2014/main" id="{3435A2CC-C84F-1419-29AA-258A82CE6F55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2" name="Cube 1751">
                <a:extLst>
                  <a:ext uri="{FF2B5EF4-FFF2-40B4-BE49-F238E27FC236}">
                    <a16:creationId xmlns:a16="http://schemas.microsoft.com/office/drawing/2014/main" id="{E74E1732-616A-4912-BE2F-2D00166D454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Cube 1752">
                <a:extLst>
                  <a:ext uri="{FF2B5EF4-FFF2-40B4-BE49-F238E27FC236}">
                    <a16:creationId xmlns:a16="http://schemas.microsoft.com/office/drawing/2014/main" id="{A65D900C-9878-3667-28F3-C8987CD9249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Cube 1753">
                <a:extLst>
                  <a:ext uri="{FF2B5EF4-FFF2-40B4-BE49-F238E27FC236}">
                    <a16:creationId xmlns:a16="http://schemas.microsoft.com/office/drawing/2014/main" id="{385E7678-046D-E6A0-6B8A-0B38A936883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Cube 1754">
                <a:extLst>
                  <a:ext uri="{FF2B5EF4-FFF2-40B4-BE49-F238E27FC236}">
                    <a16:creationId xmlns:a16="http://schemas.microsoft.com/office/drawing/2014/main" id="{C18DEF65-8996-7A7C-49AF-45C1704D562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Cube 1755">
                <a:extLst>
                  <a:ext uri="{FF2B5EF4-FFF2-40B4-BE49-F238E27FC236}">
                    <a16:creationId xmlns:a16="http://schemas.microsoft.com/office/drawing/2014/main" id="{7783469E-17B0-D3D8-E2EA-4DBE30F24AF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Cube 1756">
                <a:extLst>
                  <a:ext uri="{FF2B5EF4-FFF2-40B4-BE49-F238E27FC236}">
                    <a16:creationId xmlns:a16="http://schemas.microsoft.com/office/drawing/2014/main" id="{9EE05282-7F00-1BA3-9EE7-AB047780E3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5" name="Group 1744">
              <a:extLst>
                <a:ext uri="{FF2B5EF4-FFF2-40B4-BE49-F238E27FC236}">
                  <a16:creationId xmlns:a16="http://schemas.microsoft.com/office/drawing/2014/main" id="{E54DFEB3-B701-105D-7438-BED0F33F80B3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46" name="Cube 1745">
                <a:extLst>
                  <a:ext uri="{FF2B5EF4-FFF2-40B4-BE49-F238E27FC236}">
                    <a16:creationId xmlns:a16="http://schemas.microsoft.com/office/drawing/2014/main" id="{CD8048D3-5129-2FCF-AA20-E9F879725E51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7" name="Cube 1746">
                <a:extLst>
                  <a:ext uri="{FF2B5EF4-FFF2-40B4-BE49-F238E27FC236}">
                    <a16:creationId xmlns:a16="http://schemas.microsoft.com/office/drawing/2014/main" id="{BBFCC07B-7875-CC4A-D64D-2EABC3F48A9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Cube 1747">
                <a:extLst>
                  <a:ext uri="{FF2B5EF4-FFF2-40B4-BE49-F238E27FC236}">
                    <a16:creationId xmlns:a16="http://schemas.microsoft.com/office/drawing/2014/main" id="{1C2E2EF0-24F3-4E2F-28DC-252FC1A1D76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Cube 1748">
                <a:extLst>
                  <a:ext uri="{FF2B5EF4-FFF2-40B4-BE49-F238E27FC236}">
                    <a16:creationId xmlns:a16="http://schemas.microsoft.com/office/drawing/2014/main" id="{4F149FB0-90EA-87EC-2423-5736EB8312A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Cube 1749">
                <a:extLst>
                  <a:ext uri="{FF2B5EF4-FFF2-40B4-BE49-F238E27FC236}">
                    <a16:creationId xmlns:a16="http://schemas.microsoft.com/office/drawing/2014/main" id="{4765DDA7-2BF7-3329-5F4B-612382E0713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Cube 1750">
                <a:extLst>
                  <a:ext uri="{FF2B5EF4-FFF2-40B4-BE49-F238E27FC236}">
                    <a16:creationId xmlns:a16="http://schemas.microsoft.com/office/drawing/2014/main" id="{0D3DBF02-73AB-D36B-839B-75ED7ED248E6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A21B1328-8B67-D547-3AC5-59825F061163}"/>
              </a:ext>
            </a:extLst>
          </p:cNvPr>
          <p:cNvGrpSpPr/>
          <p:nvPr/>
        </p:nvGrpSpPr>
        <p:grpSpPr>
          <a:xfrm>
            <a:off x="2680537" y="3186098"/>
            <a:ext cx="1191272" cy="683541"/>
            <a:chOff x="4490960" y="1356358"/>
            <a:chExt cx="1191272" cy="683541"/>
          </a:xfrm>
        </p:grpSpPr>
        <p:grpSp>
          <p:nvGrpSpPr>
            <p:cNvPr id="1801" name="Group 1800">
              <a:extLst>
                <a:ext uri="{FF2B5EF4-FFF2-40B4-BE49-F238E27FC236}">
                  <a16:creationId xmlns:a16="http://schemas.microsoft.com/office/drawing/2014/main" id="{7C187DB5-0EAE-ED17-0A2A-71E46990D907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8" name="Cube 1857">
                <a:extLst>
                  <a:ext uri="{FF2B5EF4-FFF2-40B4-BE49-F238E27FC236}">
                    <a16:creationId xmlns:a16="http://schemas.microsoft.com/office/drawing/2014/main" id="{B3377F86-192D-563E-307F-5AD26C05F6D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Cube 1858">
                <a:extLst>
                  <a:ext uri="{FF2B5EF4-FFF2-40B4-BE49-F238E27FC236}">
                    <a16:creationId xmlns:a16="http://schemas.microsoft.com/office/drawing/2014/main" id="{1093A8B6-50E9-9C65-96EC-941A651D47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Cube 1859">
                <a:extLst>
                  <a:ext uri="{FF2B5EF4-FFF2-40B4-BE49-F238E27FC236}">
                    <a16:creationId xmlns:a16="http://schemas.microsoft.com/office/drawing/2014/main" id="{C3CA092E-8542-EDDD-BB52-036B4594C96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Cube 1860">
                <a:extLst>
                  <a:ext uri="{FF2B5EF4-FFF2-40B4-BE49-F238E27FC236}">
                    <a16:creationId xmlns:a16="http://schemas.microsoft.com/office/drawing/2014/main" id="{C7FD3949-12EB-8D59-E338-05D0C6975CA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Cube 1861">
                <a:extLst>
                  <a:ext uri="{FF2B5EF4-FFF2-40B4-BE49-F238E27FC236}">
                    <a16:creationId xmlns:a16="http://schemas.microsoft.com/office/drawing/2014/main" id="{C8118DA2-969C-F3E0-1827-3C37C80B16D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Cube 1862">
                <a:extLst>
                  <a:ext uri="{FF2B5EF4-FFF2-40B4-BE49-F238E27FC236}">
                    <a16:creationId xmlns:a16="http://schemas.microsoft.com/office/drawing/2014/main" id="{2D338E39-61B9-B32E-327F-9DBAE0A6388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2" name="Group 1801">
              <a:extLst>
                <a:ext uri="{FF2B5EF4-FFF2-40B4-BE49-F238E27FC236}">
                  <a16:creationId xmlns:a16="http://schemas.microsoft.com/office/drawing/2014/main" id="{9FFFFCD5-39F4-3F4B-E73D-146CB6EC3866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2" name="Cube 1851">
                <a:extLst>
                  <a:ext uri="{FF2B5EF4-FFF2-40B4-BE49-F238E27FC236}">
                    <a16:creationId xmlns:a16="http://schemas.microsoft.com/office/drawing/2014/main" id="{1BD1FA9D-CF5A-C803-D7A2-E7D45EA1FF4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Cube 1852">
                <a:extLst>
                  <a:ext uri="{FF2B5EF4-FFF2-40B4-BE49-F238E27FC236}">
                    <a16:creationId xmlns:a16="http://schemas.microsoft.com/office/drawing/2014/main" id="{F2C5D016-0854-5B55-1586-917D324F36F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Cube 1853">
                <a:extLst>
                  <a:ext uri="{FF2B5EF4-FFF2-40B4-BE49-F238E27FC236}">
                    <a16:creationId xmlns:a16="http://schemas.microsoft.com/office/drawing/2014/main" id="{AE2D458A-BF1A-AFCB-3BF7-099194B568A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Cube 1854">
                <a:extLst>
                  <a:ext uri="{FF2B5EF4-FFF2-40B4-BE49-F238E27FC236}">
                    <a16:creationId xmlns:a16="http://schemas.microsoft.com/office/drawing/2014/main" id="{D526122D-FFAC-C0C7-36DF-A7A99C2D66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Cube 1855">
                <a:extLst>
                  <a:ext uri="{FF2B5EF4-FFF2-40B4-BE49-F238E27FC236}">
                    <a16:creationId xmlns:a16="http://schemas.microsoft.com/office/drawing/2014/main" id="{403AC731-FA9E-3FA3-9A8E-04402AD1D4D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7" name="Cube 1856">
                <a:extLst>
                  <a:ext uri="{FF2B5EF4-FFF2-40B4-BE49-F238E27FC236}">
                    <a16:creationId xmlns:a16="http://schemas.microsoft.com/office/drawing/2014/main" id="{51A18830-D40D-F43A-0E25-567DB0F90B5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3" name="Group 1802">
              <a:extLst>
                <a:ext uri="{FF2B5EF4-FFF2-40B4-BE49-F238E27FC236}">
                  <a16:creationId xmlns:a16="http://schemas.microsoft.com/office/drawing/2014/main" id="{37B5AD20-4B4A-BD76-BAB6-15994F6850EB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6" name="Cube 1845">
                <a:extLst>
                  <a:ext uri="{FF2B5EF4-FFF2-40B4-BE49-F238E27FC236}">
                    <a16:creationId xmlns:a16="http://schemas.microsoft.com/office/drawing/2014/main" id="{A52EDD62-0043-78F9-9847-4D82FF6B729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Cube 1846">
                <a:extLst>
                  <a:ext uri="{FF2B5EF4-FFF2-40B4-BE49-F238E27FC236}">
                    <a16:creationId xmlns:a16="http://schemas.microsoft.com/office/drawing/2014/main" id="{AE78C06A-C08B-526E-8127-8625CD3C7FDC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Cube 1847">
                <a:extLst>
                  <a:ext uri="{FF2B5EF4-FFF2-40B4-BE49-F238E27FC236}">
                    <a16:creationId xmlns:a16="http://schemas.microsoft.com/office/drawing/2014/main" id="{1C4174B9-E613-D2CC-F248-DFF6AC1FB78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9" name="Cube 1848">
                <a:extLst>
                  <a:ext uri="{FF2B5EF4-FFF2-40B4-BE49-F238E27FC236}">
                    <a16:creationId xmlns:a16="http://schemas.microsoft.com/office/drawing/2014/main" id="{09208A1E-E8AA-1A33-A6F9-5F34B30AC17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Cube 1849">
                <a:extLst>
                  <a:ext uri="{FF2B5EF4-FFF2-40B4-BE49-F238E27FC236}">
                    <a16:creationId xmlns:a16="http://schemas.microsoft.com/office/drawing/2014/main" id="{C41FA0F1-C311-9E3C-7A12-4D398B4B837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Cube 1850">
                <a:extLst>
                  <a:ext uri="{FF2B5EF4-FFF2-40B4-BE49-F238E27FC236}">
                    <a16:creationId xmlns:a16="http://schemas.microsoft.com/office/drawing/2014/main" id="{7754CF49-14D6-870E-4F85-287907FC87C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4" name="Group 1803">
              <a:extLst>
                <a:ext uri="{FF2B5EF4-FFF2-40B4-BE49-F238E27FC236}">
                  <a16:creationId xmlns:a16="http://schemas.microsoft.com/office/drawing/2014/main" id="{D5FC5AEA-4A44-479A-8373-2FB99BD7F352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0" name="Cube 1839">
                <a:extLst>
                  <a:ext uri="{FF2B5EF4-FFF2-40B4-BE49-F238E27FC236}">
                    <a16:creationId xmlns:a16="http://schemas.microsoft.com/office/drawing/2014/main" id="{4B12B7D2-5E19-96BE-EFA1-C2B252792EA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1" name="Cube 1840">
                <a:extLst>
                  <a:ext uri="{FF2B5EF4-FFF2-40B4-BE49-F238E27FC236}">
                    <a16:creationId xmlns:a16="http://schemas.microsoft.com/office/drawing/2014/main" id="{69D62860-AC99-EC22-3848-0AC4510B19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2" name="Cube 1841">
                <a:extLst>
                  <a:ext uri="{FF2B5EF4-FFF2-40B4-BE49-F238E27FC236}">
                    <a16:creationId xmlns:a16="http://schemas.microsoft.com/office/drawing/2014/main" id="{8FCED59D-DC2B-DB51-AD4B-BB3D2B773AE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3" name="Cube 1842">
                <a:extLst>
                  <a:ext uri="{FF2B5EF4-FFF2-40B4-BE49-F238E27FC236}">
                    <a16:creationId xmlns:a16="http://schemas.microsoft.com/office/drawing/2014/main" id="{82825C50-915E-7189-2ADE-FA806801F93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Cube 1843">
                <a:extLst>
                  <a:ext uri="{FF2B5EF4-FFF2-40B4-BE49-F238E27FC236}">
                    <a16:creationId xmlns:a16="http://schemas.microsoft.com/office/drawing/2014/main" id="{1B1DE1E2-4C0E-F7E6-B517-02E44A963DC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5" name="Cube 1844">
                <a:extLst>
                  <a:ext uri="{FF2B5EF4-FFF2-40B4-BE49-F238E27FC236}">
                    <a16:creationId xmlns:a16="http://schemas.microsoft.com/office/drawing/2014/main" id="{BB94B272-E6CC-9A10-75CF-61AD2E1F021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5" name="Group 1804">
              <a:extLst>
                <a:ext uri="{FF2B5EF4-FFF2-40B4-BE49-F238E27FC236}">
                  <a16:creationId xmlns:a16="http://schemas.microsoft.com/office/drawing/2014/main" id="{87974C25-993F-F9BF-69EA-8686BAE3086D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34" name="Cube 1833">
                <a:extLst>
                  <a:ext uri="{FF2B5EF4-FFF2-40B4-BE49-F238E27FC236}">
                    <a16:creationId xmlns:a16="http://schemas.microsoft.com/office/drawing/2014/main" id="{A3B565A5-210B-EEA2-52B2-880FA6A259E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5" name="Cube 1834">
                <a:extLst>
                  <a:ext uri="{FF2B5EF4-FFF2-40B4-BE49-F238E27FC236}">
                    <a16:creationId xmlns:a16="http://schemas.microsoft.com/office/drawing/2014/main" id="{D938C43B-5821-6EA8-AF56-A940E9DA63C4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6" name="Cube 1835">
                <a:extLst>
                  <a:ext uri="{FF2B5EF4-FFF2-40B4-BE49-F238E27FC236}">
                    <a16:creationId xmlns:a16="http://schemas.microsoft.com/office/drawing/2014/main" id="{3AE792AD-2469-55F7-85C0-18493FB3BD1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7" name="Cube 1836">
                <a:extLst>
                  <a:ext uri="{FF2B5EF4-FFF2-40B4-BE49-F238E27FC236}">
                    <a16:creationId xmlns:a16="http://schemas.microsoft.com/office/drawing/2014/main" id="{1934495F-CE10-26F6-00DD-F490F0CB574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8" name="Cube 1837">
                <a:extLst>
                  <a:ext uri="{FF2B5EF4-FFF2-40B4-BE49-F238E27FC236}">
                    <a16:creationId xmlns:a16="http://schemas.microsoft.com/office/drawing/2014/main" id="{EA4499D7-76B8-84C8-8FE4-F8BCF6EAA29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9" name="Cube 1838">
                <a:extLst>
                  <a:ext uri="{FF2B5EF4-FFF2-40B4-BE49-F238E27FC236}">
                    <a16:creationId xmlns:a16="http://schemas.microsoft.com/office/drawing/2014/main" id="{AE231623-34E2-739E-AA7C-4E45886A8D3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6" name="Group 1805">
              <a:extLst>
                <a:ext uri="{FF2B5EF4-FFF2-40B4-BE49-F238E27FC236}">
                  <a16:creationId xmlns:a16="http://schemas.microsoft.com/office/drawing/2014/main" id="{3CBD6256-6225-1680-FF19-4F7820B9C0FA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8" name="Cube 1827">
                <a:extLst>
                  <a:ext uri="{FF2B5EF4-FFF2-40B4-BE49-F238E27FC236}">
                    <a16:creationId xmlns:a16="http://schemas.microsoft.com/office/drawing/2014/main" id="{08518FC0-FF6F-89D5-7CA5-5182B1F17C6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9" name="Cube 1828">
                <a:extLst>
                  <a:ext uri="{FF2B5EF4-FFF2-40B4-BE49-F238E27FC236}">
                    <a16:creationId xmlns:a16="http://schemas.microsoft.com/office/drawing/2014/main" id="{5AE8EE8F-1924-2617-10D0-706154886F4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0" name="Cube 1829">
                <a:extLst>
                  <a:ext uri="{FF2B5EF4-FFF2-40B4-BE49-F238E27FC236}">
                    <a16:creationId xmlns:a16="http://schemas.microsoft.com/office/drawing/2014/main" id="{8F6A8508-8427-12B4-8EBD-99BB77778BA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1" name="Cube 1830">
                <a:extLst>
                  <a:ext uri="{FF2B5EF4-FFF2-40B4-BE49-F238E27FC236}">
                    <a16:creationId xmlns:a16="http://schemas.microsoft.com/office/drawing/2014/main" id="{8E62486D-3949-7F0A-26B1-E73C4375D62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2" name="Cube 1831">
                <a:extLst>
                  <a:ext uri="{FF2B5EF4-FFF2-40B4-BE49-F238E27FC236}">
                    <a16:creationId xmlns:a16="http://schemas.microsoft.com/office/drawing/2014/main" id="{DF3F0D86-BAB8-6794-862E-EBCB0C3A9BA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3" name="Cube 1832">
                <a:extLst>
                  <a:ext uri="{FF2B5EF4-FFF2-40B4-BE49-F238E27FC236}">
                    <a16:creationId xmlns:a16="http://schemas.microsoft.com/office/drawing/2014/main" id="{7212081D-B59A-E979-1499-A65476762A1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7" name="Group 1806">
              <a:extLst>
                <a:ext uri="{FF2B5EF4-FFF2-40B4-BE49-F238E27FC236}">
                  <a16:creationId xmlns:a16="http://schemas.microsoft.com/office/drawing/2014/main" id="{9C2B7462-8CCB-BAF5-7BA6-7A07367E6688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2" name="Cube 1821">
                <a:extLst>
                  <a:ext uri="{FF2B5EF4-FFF2-40B4-BE49-F238E27FC236}">
                    <a16:creationId xmlns:a16="http://schemas.microsoft.com/office/drawing/2014/main" id="{FF1CEE41-D321-4109-F479-BC9741C782E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3" name="Cube 1822">
                <a:extLst>
                  <a:ext uri="{FF2B5EF4-FFF2-40B4-BE49-F238E27FC236}">
                    <a16:creationId xmlns:a16="http://schemas.microsoft.com/office/drawing/2014/main" id="{77FF60D2-8D42-804B-0BF5-110BEF8F0A5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Cube 1823">
                <a:extLst>
                  <a:ext uri="{FF2B5EF4-FFF2-40B4-BE49-F238E27FC236}">
                    <a16:creationId xmlns:a16="http://schemas.microsoft.com/office/drawing/2014/main" id="{F8AE0C4F-7FE2-0FEF-BAFC-E451DFE45BB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5" name="Cube 1824">
                <a:extLst>
                  <a:ext uri="{FF2B5EF4-FFF2-40B4-BE49-F238E27FC236}">
                    <a16:creationId xmlns:a16="http://schemas.microsoft.com/office/drawing/2014/main" id="{32C81E59-32BA-5DC4-438D-188D36493DE9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6" name="Cube 1825">
                <a:extLst>
                  <a:ext uri="{FF2B5EF4-FFF2-40B4-BE49-F238E27FC236}">
                    <a16:creationId xmlns:a16="http://schemas.microsoft.com/office/drawing/2014/main" id="{94A9601F-5FC6-94A8-9FEA-062F81C31BA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7" name="Cube 1826">
                <a:extLst>
                  <a:ext uri="{FF2B5EF4-FFF2-40B4-BE49-F238E27FC236}">
                    <a16:creationId xmlns:a16="http://schemas.microsoft.com/office/drawing/2014/main" id="{17E29812-E9BB-56C4-3E18-3603C25F7CB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8" name="Group 1807">
              <a:extLst>
                <a:ext uri="{FF2B5EF4-FFF2-40B4-BE49-F238E27FC236}">
                  <a16:creationId xmlns:a16="http://schemas.microsoft.com/office/drawing/2014/main" id="{B825CAF8-7ACC-5A1C-BDD4-14DF586AF08D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6" name="Cube 1815">
                <a:extLst>
                  <a:ext uri="{FF2B5EF4-FFF2-40B4-BE49-F238E27FC236}">
                    <a16:creationId xmlns:a16="http://schemas.microsoft.com/office/drawing/2014/main" id="{6F8C72CC-149C-2A7D-7730-EA8E6792CD4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7" name="Cube 1816">
                <a:extLst>
                  <a:ext uri="{FF2B5EF4-FFF2-40B4-BE49-F238E27FC236}">
                    <a16:creationId xmlns:a16="http://schemas.microsoft.com/office/drawing/2014/main" id="{E3121BEB-389F-F579-7C45-C18DAE29BD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8" name="Cube 1817">
                <a:extLst>
                  <a:ext uri="{FF2B5EF4-FFF2-40B4-BE49-F238E27FC236}">
                    <a16:creationId xmlns:a16="http://schemas.microsoft.com/office/drawing/2014/main" id="{3C20DC90-C1F5-CCA0-33CD-16BF51CE3D9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9" name="Cube 1818">
                <a:extLst>
                  <a:ext uri="{FF2B5EF4-FFF2-40B4-BE49-F238E27FC236}">
                    <a16:creationId xmlns:a16="http://schemas.microsoft.com/office/drawing/2014/main" id="{3E2A0AC1-A876-A470-CBE3-99A9FEF4BA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0" name="Cube 1819">
                <a:extLst>
                  <a:ext uri="{FF2B5EF4-FFF2-40B4-BE49-F238E27FC236}">
                    <a16:creationId xmlns:a16="http://schemas.microsoft.com/office/drawing/2014/main" id="{DA656A74-F162-87C3-CE30-4900951EA5D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1" name="Cube 1820">
                <a:extLst>
                  <a:ext uri="{FF2B5EF4-FFF2-40B4-BE49-F238E27FC236}">
                    <a16:creationId xmlns:a16="http://schemas.microsoft.com/office/drawing/2014/main" id="{E80A0AF0-783C-3B94-F370-0A815378785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E113E519-2852-F4BF-520E-20BA0BA9EADD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0" name="Cube 1809">
                <a:extLst>
                  <a:ext uri="{FF2B5EF4-FFF2-40B4-BE49-F238E27FC236}">
                    <a16:creationId xmlns:a16="http://schemas.microsoft.com/office/drawing/2014/main" id="{DABB9197-F010-A01C-C41E-C093EA65FA5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Cube 1810">
                <a:extLst>
                  <a:ext uri="{FF2B5EF4-FFF2-40B4-BE49-F238E27FC236}">
                    <a16:creationId xmlns:a16="http://schemas.microsoft.com/office/drawing/2014/main" id="{4A906BD2-E562-CA36-7DCB-066B3480096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2" name="Cube 1811">
                <a:extLst>
                  <a:ext uri="{FF2B5EF4-FFF2-40B4-BE49-F238E27FC236}">
                    <a16:creationId xmlns:a16="http://schemas.microsoft.com/office/drawing/2014/main" id="{3207CFFC-F24D-5783-5891-1BCA742645C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Cube 1812">
                <a:extLst>
                  <a:ext uri="{FF2B5EF4-FFF2-40B4-BE49-F238E27FC236}">
                    <a16:creationId xmlns:a16="http://schemas.microsoft.com/office/drawing/2014/main" id="{84FA0A9E-3C9D-8CC4-6B01-1DB7D205DB9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Cube 1813">
                <a:extLst>
                  <a:ext uri="{FF2B5EF4-FFF2-40B4-BE49-F238E27FC236}">
                    <a16:creationId xmlns:a16="http://schemas.microsoft.com/office/drawing/2014/main" id="{6ECB5852-CE26-694A-1840-5FB38CFFA35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5" name="Cube 1814">
                <a:extLst>
                  <a:ext uri="{FF2B5EF4-FFF2-40B4-BE49-F238E27FC236}">
                    <a16:creationId xmlns:a16="http://schemas.microsoft.com/office/drawing/2014/main" id="{182EC9B2-FA3C-4475-05E7-A28EA287DDF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64" name="Group 1863">
            <a:extLst>
              <a:ext uri="{FF2B5EF4-FFF2-40B4-BE49-F238E27FC236}">
                <a16:creationId xmlns:a16="http://schemas.microsoft.com/office/drawing/2014/main" id="{AC45F2F1-6DA6-01D2-938F-412305000D02}"/>
              </a:ext>
            </a:extLst>
          </p:cNvPr>
          <p:cNvGrpSpPr/>
          <p:nvPr/>
        </p:nvGrpSpPr>
        <p:grpSpPr>
          <a:xfrm>
            <a:off x="2555710" y="3571901"/>
            <a:ext cx="1191272" cy="683541"/>
            <a:chOff x="4490960" y="1356358"/>
            <a:chExt cx="1191272" cy="683541"/>
          </a:xfrm>
        </p:grpSpPr>
        <p:grpSp>
          <p:nvGrpSpPr>
            <p:cNvPr id="1865" name="Group 1864">
              <a:extLst>
                <a:ext uri="{FF2B5EF4-FFF2-40B4-BE49-F238E27FC236}">
                  <a16:creationId xmlns:a16="http://schemas.microsoft.com/office/drawing/2014/main" id="{31481E5F-4A3B-8EF2-EA9D-19646ED88EBF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22" name="Cube 1921">
                <a:extLst>
                  <a:ext uri="{FF2B5EF4-FFF2-40B4-BE49-F238E27FC236}">
                    <a16:creationId xmlns:a16="http://schemas.microsoft.com/office/drawing/2014/main" id="{EE8461F2-4939-39F0-2635-C0C40ABF3A8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3" name="Cube 1922">
                <a:extLst>
                  <a:ext uri="{FF2B5EF4-FFF2-40B4-BE49-F238E27FC236}">
                    <a16:creationId xmlns:a16="http://schemas.microsoft.com/office/drawing/2014/main" id="{2C38CB33-64E8-16D4-4131-7D7564ACC32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4" name="Cube 1923">
                <a:extLst>
                  <a:ext uri="{FF2B5EF4-FFF2-40B4-BE49-F238E27FC236}">
                    <a16:creationId xmlns:a16="http://schemas.microsoft.com/office/drawing/2014/main" id="{C8A39B49-3C7D-3614-16D5-5F96BCD7C81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Cube 1924">
                <a:extLst>
                  <a:ext uri="{FF2B5EF4-FFF2-40B4-BE49-F238E27FC236}">
                    <a16:creationId xmlns:a16="http://schemas.microsoft.com/office/drawing/2014/main" id="{49894AC6-3A8B-0FB5-791D-A4D58886D43C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6" name="Cube 1925">
                <a:extLst>
                  <a:ext uri="{FF2B5EF4-FFF2-40B4-BE49-F238E27FC236}">
                    <a16:creationId xmlns:a16="http://schemas.microsoft.com/office/drawing/2014/main" id="{A9B1742A-DFC9-2DA8-817A-16348E20150D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7" name="Cube 1926">
                <a:extLst>
                  <a:ext uri="{FF2B5EF4-FFF2-40B4-BE49-F238E27FC236}">
                    <a16:creationId xmlns:a16="http://schemas.microsoft.com/office/drawing/2014/main" id="{B5176A05-6A48-822A-2D08-706F7EC60B5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6" name="Group 1865">
              <a:extLst>
                <a:ext uri="{FF2B5EF4-FFF2-40B4-BE49-F238E27FC236}">
                  <a16:creationId xmlns:a16="http://schemas.microsoft.com/office/drawing/2014/main" id="{5AA7408D-53F1-3216-53DB-FBD0A5F3673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6" name="Cube 1915">
                <a:extLst>
                  <a:ext uri="{FF2B5EF4-FFF2-40B4-BE49-F238E27FC236}">
                    <a16:creationId xmlns:a16="http://schemas.microsoft.com/office/drawing/2014/main" id="{A75AB453-83AC-BCA8-1A75-F9509156AF3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7" name="Cube 1916">
                <a:extLst>
                  <a:ext uri="{FF2B5EF4-FFF2-40B4-BE49-F238E27FC236}">
                    <a16:creationId xmlns:a16="http://schemas.microsoft.com/office/drawing/2014/main" id="{ACF88082-14C9-EFA1-CE39-F2505503E10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Cube 1917">
                <a:extLst>
                  <a:ext uri="{FF2B5EF4-FFF2-40B4-BE49-F238E27FC236}">
                    <a16:creationId xmlns:a16="http://schemas.microsoft.com/office/drawing/2014/main" id="{C6385224-E157-94B1-E78F-96302DC01B8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9" name="Cube 1918">
                <a:extLst>
                  <a:ext uri="{FF2B5EF4-FFF2-40B4-BE49-F238E27FC236}">
                    <a16:creationId xmlns:a16="http://schemas.microsoft.com/office/drawing/2014/main" id="{82789A4E-F78A-A771-89DE-8DE3442B52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0" name="Cube 1919">
                <a:extLst>
                  <a:ext uri="{FF2B5EF4-FFF2-40B4-BE49-F238E27FC236}">
                    <a16:creationId xmlns:a16="http://schemas.microsoft.com/office/drawing/2014/main" id="{8CCBC8EA-0AE9-E51C-9108-79C37F73326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1" name="Cube 1920">
                <a:extLst>
                  <a:ext uri="{FF2B5EF4-FFF2-40B4-BE49-F238E27FC236}">
                    <a16:creationId xmlns:a16="http://schemas.microsoft.com/office/drawing/2014/main" id="{376C8AFA-6B17-D5FF-231D-439F2056F89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7" name="Group 1866">
              <a:extLst>
                <a:ext uri="{FF2B5EF4-FFF2-40B4-BE49-F238E27FC236}">
                  <a16:creationId xmlns:a16="http://schemas.microsoft.com/office/drawing/2014/main" id="{81719FC0-349A-EBA7-CA4E-38BA9B51A9DA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0" name="Cube 1909">
                <a:extLst>
                  <a:ext uri="{FF2B5EF4-FFF2-40B4-BE49-F238E27FC236}">
                    <a16:creationId xmlns:a16="http://schemas.microsoft.com/office/drawing/2014/main" id="{4081C7D7-1310-2EA1-A6C3-EF07B3DE0E9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Cube 1910">
                <a:extLst>
                  <a:ext uri="{FF2B5EF4-FFF2-40B4-BE49-F238E27FC236}">
                    <a16:creationId xmlns:a16="http://schemas.microsoft.com/office/drawing/2014/main" id="{780F7071-25AE-925B-F452-718D068F288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2" name="Cube 1911">
                <a:extLst>
                  <a:ext uri="{FF2B5EF4-FFF2-40B4-BE49-F238E27FC236}">
                    <a16:creationId xmlns:a16="http://schemas.microsoft.com/office/drawing/2014/main" id="{424C80B2-6656-7E85-E524-F30D4711944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3" name="Cube 1912">
                <a:extLst>
                  <a:ext uri="{FF2B5EF4-FFF2-40B4-BE49-F238E27FC236}">
                    <a16:creationId xmlns:a16="http://schemas.microsoft.com/office/drawing/2014/main" id="{2005E5C9-4F4D-E57A-77BB-F8EF539AEB9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4" name="Cube 1913">
                <a:extLst>
                  <a:ext uri="{FF2B5EF4-FFF2-40B4-BE49-F238E27FC236}">
                    <a16:creationId xmlns:a16="http://schemas.microsoft.com/office/drawing/2014/main" id="{08EBB227-E218-BA48-17A7-198D8E94828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5" name="Cube 1914">
                <a:extLst>
                  <a:ext uri="{FF2B5EF4-FFF2-40B4-BE49-F238E27FC236}">
                    <a16:creationId xmlns:a16="http://schemas.microsoft.com/office/drawing/2014/main" id="{C8E0ADC0-6EB7-546D-C685-4E331375E9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8" name="Group 1867">
              <a:extLst>
                <a:ext uri="{FF2B5EF4-FFF2-40B4-BE49-F238E27FC236}">
                  <a16:creationId xmlns:a16="http://schemas.microsoft.com/office/drawing/2014/main" id="{D3CDE65C-DE6D-1FBE-9519-D938379C3E04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04" name="Cube 1903">
                <a:extLst>
                  <a:ext uri="{FF2B5EF4-FFF2-40B4-BE49-F238E27FC236}">
                    <a16:creationId xmlns:a16="http://schemas.microsoft.com/office/drawing/2014/main" id="{3AE62ABE-8216-6BB3-1CBC-4CB975EA55B5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Cube 1904">
                <a:extLst>
                  <a:ext uri="{FF2B5EF4-FFF2-40B4-BE49-F238E27FC236}">
                    <a16:creationId xmlns:a16="http://schemas.microsoft.com/office/drawing/2014/main" id="{49EB463F-9EAF-0A09-A1E9-3E7D8E4AF04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Cube 1905">
                <a:extLst>
                  <a:ext uri="{FF2B5EF4-FFF2-40B4-BE49-F238E27FC236}">
                    <a16:creationId xmlns:a16="http://schemas.microsoft.com/office/drawing/2014/main" id="{1E6B3AC1-8ADD-9D17-55AF-AACC6293391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Cube 1906">
                <a:extLst>
                  <a:ext uri="{FF2B5EF4-FFF2-40B4-BE49-F238E27FC236}">
                    <a16:creationId xmlns:a16="http://schemas.microsoft.com/office/drawing/2014/main" id="{531C5D80-FB85-6717-FA4C-8C38E1921B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Cube 1907">
                <a:extLst>
                  <a:ext uri="{FF2B5EF4-FFF2-40B4-BE49-F238E27FC236}">
                    <a16:creationId xmlns:a16="http://schemas.microsoft.com/office/drawing/2014/main" id="{038FAC5B-E756-43D1-6062-22F1A483436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Cube 1908">
                <a:extLst>
                  <a:ext uri="{FF2B5EF4-FFF2-40B4-BE49-F238E27FC236}">
                    <a16:creationId xmlns:a16="http://schemas.microsoft.com/office/drawing/2014/main" id="{C22BE851-A8A6-554E-C734-F1264F4CB96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9" name="Group 1868">
              <a:extLst>
                <a:ext uri="{FF2B5EF4-FFF2-40B4-BE49-F238E27FC236}">
                  <a16:creationId xmlns:a16="http://schemas.microsoft.com/office/drawing/2014/main" id="{C5E29BFD-B3ED-7874-2D16-976468B53305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8" name="Cube 1897">
                <a:extLst>
                  <a:ext uri="{FF2B5EF4-FFF2-40B4-BE49-F238E27FC236}">
                    <a16:creationId xmlns:a16="http://schemas.microsoft.com/office/drawing/2014/main" id="{8B206C8E-B912-E373-3C1F-35B6D38DF39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Cube 1898">
                <a:extLst>
                  <a:ext uri="{FF2B5EF4-FFF2-40B4-BE49-F238E27FC236}">
                    <a16:creationId xmlns:a16="http://schemas.microsoft.com/office/drawing/2014/main" id="{D815E870-2D69-8D54-6884-E2EBFAA9198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Cube 1899">
                <a:extLst>
                  <a:ext uri="{FF2B5EF4-FFF2-40B4-BE49-F238E27FC236}">
                    <a16:creationId xmlns:a16="http://schemas.microsoft.com/office/drawing/2014/main" id="{67CDDCD0-3146-C53C-E10F-B5F66C867DB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Cube 1900">
                <a:extLst>
                  <a:ext uri="{FF2B5EF4-FFF2-40B4-BE49-F238E27FC236}">
                    <a16:creationId xmlns:a16="http://schemas.microsoft.com/office/drawing/2014/main" id="{21003AF9-70A7-1375-2541-5D674122382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Cube 1901">
                <a:extLst>
                  <a:ext uri="{FF2B5EF4-FFF2-40B4-BE49-F238E27FC236}">
                    <a16:creationId xmlns:a16="http://schemas.microsoft.com/office/drawing/2014/main" id="{A47EB6A4-0BBB-E614-0649-A0143923D0C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Cube 1902">
                <a:extLst>
                  <a:ext uri="{FF2B5EF4-FFF2-40B4-BE49-F238E27FC236}">
                    <a16:creationId xmlns:a16="http://schemas.microsoft.com/office/drawing/2014/main" id="{1F2B56F1-4297-E9DC-1F90-717E6BE9895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0" name="Group 1869">
              <a:extLst>
                <a:ext uri="{FF2B5EF4-FFF2-40B4-BE49-F238E27FC236}">
                  <a16:creationId xmlns:a16="http://schemas.microsoft.com/office/drawing/2014/main" id="{E1119ACE-DBAB-1906-7132-2F1937488053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2" name="Cube 1891">
                <a:extLst>
                  <a:ext uri="{FF2B5EF4-FFF2-40B4-BE49-F238E27FC236}">
                    <a16:creationId xmlns:a16="http://schemas.microsoft.com/office/drawing/2014/main" id="{22CCFB74-8022-AB80-571A-29B7F73CBC3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Cube 1892">
                <a:extLst>
                  <a:ext uri="{FF2B5EF4-FFF2-40B4-BE49-F238E27FC236}">
                    <a16:creationId xmlns:a16="http://schemas.microsoft.com/office/drawing/2014/main" id="{7F3A24E2-8B2F-97BD-F831-B094AA3E0FF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Cube 1893">
                <a:extLst>
                  <a:ext uri="{FF2B5EF4-FFF2-40B4-BE49-F238E27FC236}">
                    <a16:creationId xmlns:a16="http://schemas.microsoft.com/office/drawing/2014/main" id="{17272F11-2EFD-3D3E-7EA5-A0D76083B0E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Cube 1894">
                <a:extLst>
                  <a:ext uri="{FF2B5EF4-FFF2-40B4-BE49-F238E27FC236}">
                    <a16:creationId xmlns:a16="http://schemas.microsoft.com/office/drawing/2014/main" id="{1B48F1CD-3A47-2630-C992-CF00445F24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Cube 1895">
                <a:extLst>
                  <a:ext uri="{FF2B5EF4-FFF2-40B4-BE49-F238E27FC236}">
                    <a16:creationId xmlns:a16="http://schemas.microsoft.com/office/drawing/2014/main" id="{434BC171-A1D7-D83B-90A5-09D211CC609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Cube 1896">
                <a:extLst>
                  <a:ext uri="{FF2B5EF4-FFF2-40B4-BE49-F238E27FC236}">
                    <a16:creationId xmlns:a16="http://schemas.microsoft.com/office/drawing/2014/main" id="{FC0C7883-3689-C955-B8C3-BA0E04AA4DB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1" name="Group 1870">
              <a:extLst>
                <a:ext uri="{FF2B5EF4-FFF2-40B4-BE49-F238E27FC236}">
                  <a16:creationId xmlns:a16="http://schemas.microsoft.com/office/drawing/2014/main" id="{480610DF-DEF5-A173-B0B9-21ACC73722CA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6" name="Cube 1885">
                <a:extLst>
                  <a:ext uri="{FF2B5EF4-FFF2-40B4-BE49-F238E27FC236}">
                    <a16:creationId xmlns:a16="http://schemas.microsoft.com/office/drawing/2014/main" id="{18C15C5A-FE18-FE46-9F52-31D4A62B3A3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Cube 1886">
                <a:extLst>
                  <a:ext uri="{FF2B5EF4-FFF2-40B4-BE49-F238E27FC236}">
                    <a16:creationId xmlns:a16="http://schemas.microsoft.com/office/drawing/2014/main" id="{06024956-3DAC-25BC-2159-FD3CB45D3AA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Cube 1887">
                <a:extLst>
                  <a:ext uri="{FF2B5EF4-FFF2-40B4-BE49-F238E27FC236}">
                    <a16:creationId xmlns:a16="http://schemas.microsoft.com/office/drawing/2014/main" id="{7906F5B0-F90E-3AAB-0552-EC6894C81E2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9" name="Cube 1888">
                <a:extLst>
                  <a:ext uri="{FF2B5EF4-FFF2-40B4-BE49-F238E27FC236}">
                    <a16:creationId xmlns:a16="http://schemas.microsoft.com/office/drawing/2014/main" id="{7386A5A6-E0E9-E08C-E0D8-7B55F4E3102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Cube 1889">
                <a:extLst>
                  <a:ext uri="{FF2B5EF4-FFF2-40B4-BE49-F238E27FC236}">
                    <a16:creationId xmlns:a16="http://schemas.microsoft.com/office/drawing/2014/main" id="{4EA03FD6-3554-43B0-AFC1-62A170F4F808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Cube 1890">
                <a:extLst>
                  <a:ext uri="{FF2B5EF4-FFF2-40B4-BE49-F238E27FC236}">
                    <a16:creationId xmlns:a16="http://schemas.microsoft.com/office/drawing/2014/main" id="{546A41B1-DFDA-5C2D-E15D-D9872884CBB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2" name="Group 1871">
              <a:extLst>
                <a:ext uri="{FF2B5EF4-FFF2-40B4-BE49-F238E27FC236}">
                  <a16:creationId xmlns:a16="http://schemas.microsoft.com/office/drawing/2014/main" id="{C8CE5923-38B7-A6CD-0389-DE0294167956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0" name="Cube 1879">
                <a:extLst>
                  <a:ext uri="{FF2B5EF4-FFF2-40B4-BE49-F238E27FC236}">
                    <a16:creationId xmlns:a16="http://schemas.microsoft.com/office/drawing/2014/main" id="{42B1DF92-6187-1103-EAA5-239C4AD4833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1" name="Cube 1880">
                <a:extLst>
                  <a:ext uri="{FF2B5EF4-FFF2-40B4-BE49-F238E27FC236}">
                    <a16:creationId xmlns:a16="http://schemas.microsoft.com/office/drawing/2014/main" id="{C0F10A76-B60E-4819-890E-93DA7CCA435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Cube 1881">
                <a:extLst>
                  <a:ext uri="{FF2B5EF4-FFF2-40B4-BE49-F238E27FC236}">
                    <a16:creationId xmlns:a16="http://schemas.microsoft.com/office/drawing/2014/main" id="{4613CA45-84CE-BAF8-5B5E-F6C17F98D3F6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Cube 1882">
                <a:extLst>
                  <a:ext uri="{FF2B5EF4-FFF2-40B4-BE49-F238E27FC236}">
                    <a16:creationId xmlns:a16="http://schemas.microsoft.com/office/drawing/2014/main" id="{2C8D4C7E-BE81-5666-BD9E-271085BAF9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Cube 1883">
                <a:extLst>
                  <a:ext uri="{FF2B5EF4-FFF2-40B4-BE49-F238E27FC236}">
                    <a16:creationId xmlns:a16="http://schemas.microsoft.com/office/drawing/2014/main" id="{08A67604-9787-01AA-4543-5391C7FFB0A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Cube 1884">
                <a:extLst>
                  <a:ext uri="{FF2B5EF4-FFF2-40B4-BE49-F238E27FC236}">
                    <a16:creationId xmlns:a16="http://schemas.microsoft.com/office/drawing/2014/main" id="{E00DA144-D8D3-9774-A0AD-D81149876EB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3" name="Group 1872">
              <a:extLst>
                <a:ext uri="{FF2B5EF4-FFF2-40B4-BE49-F238E27FC236}">
                  <a16:creationId xmlns:a16="http://schemas.microsoft.com/office/drawing/2014/main" id="{FD4A2384-C921-46A7-C8EA-D79419DE9B25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74" name="Cube 1873">
                <a:extLst>
                  <a:ext uri="{FF2B5EF4-FFF2-40B4-BE49-F238E27FC236}">
                    <a16:creationId xmlns:a16="http://schemas.microsoft.com/office/drawing/2014/main" id="{CF1ACF7F-0647-7A96-047D-9DDE82FA41D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Cube 1874">
                <a:extLst>
                  <a:ext uri="{FF2B5EF4-FFF2-40B4-BE49-F238E27FC236}">
                    <a16:creationId xmlns:a16="http://schemas.microsoft.com/office/drawing/2014/main" id="{788B9223-3447-E95A-DCF2-2E5F15D84C8F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Cube 1875">
                <a:extLst>
                  <a:ext uri="{FF2B5EF4-FFF2-40B4-BE49-F238E27FC236}">
                    <a16:creationId xmlns:a16="http://schemas.microsoft.com/office/drawing/2014/main" id="{780484C4-44F5-B45C-96A5-D897DF0D201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Cube 1876">
                <a:extLst>
                  <a:ext uri="{FF2B5EF4-FFF2-40B4-BE49-F238E27FC236}">
                    <a16:creationId xmlns:a16="http://schemas.microsoft.com/office/drawing/2014/main" id="{1ABF8552-1C69-68F5-2FC5-4447F0DFCDB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Cube 1877">
                <a:extLst>
                  <a:ext uri="{FF2B5EF4-FFF2-40B4-BE49-F238E27FC236}">
                    <a16:creationId xmlns:a16="http://schemas.microsoft.com/office/drawing/2014/main" id="{35206A91-0E62-D7A2-91B3-C0DC0BD21B3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Cube 1878">
                <a:extLst>
                  <a:ext uri="{FF2B5EF4-FFF2-40B4-BE49-F238E27FC236}">
                    <a16:creationId xmlns:a16="http://schemas.microsoft.com/office/drawing/2014/main" id="{539E6A11-3CA4-330A-228A-7CC295F5E71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4" name="Group 1943">
            <a:extLst>
              <a:ext uri="{FF2B5EF4-FFF2-40B4-BE49-F238E27FC236}">
                <a16:creationId xmlns:a16="http://schemas.microsoft.com/office/drawing/2014/main" id="{16AF5CA3-7484-C5FE-3BC9-F0DA42B72B7B}"/>
              </a:ext>
            </a:extLst>
          </p:cNvPr>
          <p:cNvGrpSpPr/>
          <p:nvPr/>
        </p:nvGrpSpPr>
        <p:grpSpPr>
          <a:xfrm>
            <a:off x="745418" y="686844"/>
            <a:ext cx="827787" cy="460176"/>
            <a:chOff x="5147968" y="1519511"/>
            <a:chExt cx="827787" cy="460176"/>
          </a:xfrm>
        </p:grpSpPr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C95F7950-6920-8877-D3DB-EE6EE53BB4D6}"/>
                </a:ext>
              </a:extLst>
            </p:cNvPr>
            <p:cNvGrpSpPr/>
            <p:nvPr/>
          </p:nvGrpSpPr>
          <p:grpSpPr>
            <a:xfrm>
              <a:off x="5147968" y="1519511"/>
              <a:ext cx="288885" cy="453265"/>
              <a:chOff x="5041642" y="1535459"/>
              <a:chExt cx="288885" cy="453265"/>
            </a:xfrm>
          </p:grpSpPr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B1356F1A-5C3C-1CE4-4ACA-47C3AF88A952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081C7D2D-AA2E-D46C-7D0E-06347ED61DEF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6827273F-AFC1-7A2A-F259-1F6981D288F3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DE2047D6-BD3B-30BD-59F5-743E3ED3A014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4DF4AFCA-04B5-A30D-5FEA-64CA0ACF1F64}"/>
                </a:ext>
              </a:extLst>
            </p:cNvPr>
            <p:cNvGrpSpPr/>
            <p:nvPr/>
          </p:nvGrpSpPr>
          <p:grpSpPr>
            <a:xfrm>
              <a:off x="5321941" y="1526422"/>
              <a:ext cx="288885" cy="453265"/>
              <a:chOff x="5041642" y="1535459"/>
              <a:chExt cx="288885" cy="453265"/>
            </a:xfrm>
          </p:grpSpPr>
          <p:sp>
            <p:nvSpPr>
              <p:cNvPr id="1930" name="Cube 1929">
                <a:extLst>
                  <a:ext uri="{FF2B5EF4-FFF2-40B4-BE49-F238E27FC236}">
                    <a16:creationId xmlns:a16="http://schemas.microsoft.com/office/drawing/2014/main" id="{2666B1A1-7B44-3D37-D1E8-93336E58CCC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Cube 1930">
                <a:extLst>
                  <a:ext uri="{FF2B5EF4-FFF2-40B4-BE49-F238E27FC236}">
                    <a16:creationId xmlns:a16="http://schemas.microsoft.com/office/drawing/2014/main" id="{60D4D35E-B372-1746-2B60-19EB0A380A4E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Cube 1931">
                <a:extLst>
                  <a:ext uri="{FF2B5EF4-FFF2-40B4-BE49-F238E27FC236}">
                    <a16:creationId xmlns:a16="http://schemas.microsoft.com/office/drawing/2014/main" id="{968C9F32-BC0F-4C91-1A2F-7EF0F384E969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Cube 1932">
                <a:extLst>
                  <a:ext uri="{FF2B5EF4-FFF2-40B4-BE49-F238E27FC236}">
                    <a16:creationId xmlns:a16="http://schemas.microsoft.com/office/drawing/2014/main" id="{2FA242E4-340B-2E1D-0423-8CC180791DAD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BC921BBA-73D0-E81D-153C-9A20E9F308CD}"/>
                </a:ext>
              </a:extLst>
            </p:cNvPr>
            <p:cNvGrpSpPr/>
            <p:nvPr/>
          </p:nvGrpSpPr>
          <p:grpSpPr>
            <a:xfrm>
              <a:off x="5502092" y="1520586"/>
              <a:ext cx="288885" cy="453265"/>
              <a:chOff x="5041642" y="1535459"/>
              <a:chExt cx="288885" cy="453265"/>
            </a:xfrm>
          </p:grpSpPr>
          <p:sp>
            <p:nvSpPr>
              <p:cNvPr id="1935" name="Cube 1934">
                <a:extLst>
                  <a:ext uri="{FF2B5EF4-FFF2-40B4-BE49-F238E27FC236}">
                    <a16:creationId xmlns:a16="http://schemas.microsoft.com/office/drawing/2014/main" id="{4CF3BF5E-4C41-3B13-0198-03C43E9CBAC4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Cube 1935">
                <a:extLst>
                  <a:ext uri="{FF2B5EF4-FFF2-40B4-BE49-F238E27FC236}">
                    <a16:creationId xmlns:a16="http://schemas.microsoft.com/office/drawing/2014/main" id="{016CDA90-71A1-CE19-2C24-E6E3BC1F7AD1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Cube 1936">
                <a:extLst>
                  <a:ext uri="{FF2B5EF4-FFF2-40B4-BE49-F238E27FC236}">
                    <a16:creationId xmlns:a16="http://schemas.microsoft.com/office/drawing/2014/main" id="{3B59FB4B-E355-AD4A-26BF-272B52BD142F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Cube 1937">
                <a:extLst>
                  <a:ext uri="{FF2B5EF4-FFF2-40B4-BE49-F238E27FC236}">
                    <a16:creationId xmlns:a16="http://schemas.microsoft.com/office/drawing/2014/main" id="{6D9B344D-F664-7BD5-E3E7-85C0BA8321D1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9" name="Group 1938">
              <a:extLst>
                <a:ext uri="{FF2B5EF4-FFF2-40B4-BE49-F238E27FC236}">
                  <a16:creationId xmlns:a16="http://schemas.microsoft.com/office/drawing/2014/main" id="{3CA65EB1-E1B6-F9FA-4AA2-3B4A7B71F0C3}"/>
                </a:ext>
              </a:extLst>
            </p:cNvPr>
            <p:cNvGrpSpPr/>
            <p:nvPr/>
          </p:nvGrpSpPr>
          <p:grpSpPr>
            <a:xfrm>
              <a:off x="5686870" y="1525271"/>
              <a:ext cx="288885" cy="453265"/>
              <a:chOff x="5041642" y="1535459"/>
              <a:chExt cx="288885" cy="453265"/>
            </a:xfrm>
          </p:grpSpPr>
          <p:sp>
            <p:nvSpPr>
              <p:cNvPr id="1940" name="Cube 1939">
                <a:extLst>
                  <a:ext uri="{FF2B5EF4-FFF2-40B4-BE49-F238E27FC236}">
                    <a16:creationId xmlns:a16="http://schemas.microsoft.com/office/drawing/2014/main" id="{D0A72EDE-643F-D27E-675F-C2BE7D4FAC0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Cube 1940">
                <a:extLst>
                  <a:ext uri="{FF2B5EF4-FFF2-40B4-BE49-F238E27FC236}">
                    <a16:creationId xmlns:a16="http://schemas.microsoft.com/office/drawing/2014/main" id="{298728FD-7423-BCFF-9050-08F1C11AC61B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Cube 1941">
                <a:extLst>
                  <a:ext uri="{FF2B5EF4-FFF2-40B4-BE49-F238E27FC236}">
                    <a16:creationId xmlns:a16="http://schemas.microsoft.com/office/drawing/2014/main" id="{266EC64B-0279-0040-2AC0-8B492CC1C45C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Cube 1942">
                <a:extLst>
                  <a:ext uri="{FF2B5EF4-FFF2-40B4-BE49-F238E27FC236}">
                    <a16:creationId xmlns:a16="http://schemas.microsoft.com/office/drawing/2014/main" id="{125A897F-D6FC-89EE-2385-DA584A91347E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DD47E-C604-6E0C-C829-676DDB388968}"/>
              </a:ext>
            </a:extLst>
          </p:cNvPr>
          <p:cNvCxnSpPr>
            <a:cxnSpLocks/>
          </p:cNvCxnSpPr>
          <p:nvPr/>
        </p:nvCxnSpPr>
        <p:spPr>
          <a:xfrm flipV="1">
            <a:off x="7041411" y="4245424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B717A1-4BE2-F98A-CDD4-E8939B47D023}"/>
              </a:ext>
            </a:extLst>
          </p:cNvPr>
          <p:cNvCxnSpPr>
            <a:cxnSpLocks/>
          </p:cNvCxnSpPr>
          <p:nvPr/>
        </p:nvCxnSpPr>
        <p:spPr>
          <a:xfrm flipV="1">
            <a:off x="4900946" y="4236715"/>
            <a:ext cx="777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612972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47" y="4156530"/>
            <a:ext cx="434357" cy="979874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6332926" y="4498852"/>
            <a:ext cx="227703" cy="1763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</p:cNvCxnSpPr>
          <p:nvPr/>
        </p:nvCxnSpPr>
        <p:spPr>
          <a:xfrm rot="5400000">
            <a:off x="7542341" y="4430689"/>
            <a:ext cx="406391" cy="50923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5431630" y="4700871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2DC698-F05D-7CF8-9777-F6662B72BCEB}"/>
              </a:ext>
            </a:extLst>
          </p:cNvPr>
          <p:cNvGrpSpPr/>
          <p:nvPr/>
        </p:nvGrpSpPr>
        <p:grpSpPr>
          <a:xfrm>
            <a:off x="3986546" y="2643959"/>
            <a:ext cx="914400" cy="1826507"/>
            <a:chOff x="3986546" y="2643959"/>
            <a:chExt cx="914400" cy="1826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/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F01FE-4BC1-8DAA-489B-C564A5C51A20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49EB87F-AF09-0B48-36AF-EED56BB24D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0B84-CCDA-67CF-B7B5-6D43D9371A79}"/>
              </a:ext>
            </a:extLst>
          </p:cNvPr>
          <p:cNvGrpSpPr/>
          <p:nvPr/>
        </p:nvGrpSpPr>
        <p:grpSpPr>
          <a:xfrm>
            <a:off x="5672811" y="2640912"/>
            <a:ext cx="1371600" cy="1832256"/>
            <a:chOff x="3754372" y="2643959"/>
            <a:chExt cx="1371600" cy="183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/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95DFE-45E9-078A-CC43-66018298B0FF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FCE3CA-534D-1922-335A-AF067B4799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AE274-D72F-8691-9BC3-888FC9C9965C}"/>
              </a:ext>
            </a:extLst>
          </p:cNvPr>
          <p:cNvGrpSpPr/>
          <p:nvPr/>
        </p:nvGrpSpPr>
        <p:grpSpPr>
          <a:xfrm>
            <a:off x="7584529" y="2624456"/>
            <a:ext cx="1371600" cy="1851306"/>
            <a:chOff x="3754372" y="2643959"/>
            <a:chExt cx="1371600" cy="1851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/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35E99A-1592-16DE-6CED-D0F4D122B17A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E68938-8307-392E-A055-D7954538A2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38888" y="3343475"/>
              <a:ext cx="1399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45B95A-E8AA-27F7-5C27-0D899A5499CA}"/>
              </a:ext>
            </a:extLst>
          </p:cNvPr>
          <p:cNvCxnSpPr>
            <a:cxnSpLocks/>
          </p:cNvCxnSpPr>
          <p:nvPr/>
        </p:nvCxnSpPr>
        <p:spPr>
          <a:xfrm flipV="1">
            <a:off x="8045466" y="2638692"/>
            <a:ext cx="23774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23719" y="1714492"/>
            <a:ext cx="11144562" cy="1751084"/>
            <a:chOff x="32986" y="1483077"/>
            <a:chExt cx="11144562" cy="175108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A0A8AE-5814-1B3C-6C51-D49F0CC264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9306" y="2303687"/>
              <a:ext cx="7223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873050" y="267140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866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632934" y="1483077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E65C36-4EBA-9333-2C97-5EB929D90CCF}"/>
                </a:ext>
              </a:extLst>
            </p:cNvPr>
            <p:cNvGrpSpPr/>
            <p:nvPr/>
          </p:nvGrpSpPr>
          <p:grpSpPr>
            <a:xfrm>
              <a:off x="2662886" y="1942405"/>
              <a:ext cx="1874520" cy="1109958"/>
              <a:chOff x="2662886" y="1942405"/>
              <a:chExt cx="1874520" cy="11099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21F73B-0F17-9CAD-29A7-591173FAF0BB}"/>
                  </a:ext>
                </a:extLst>
              </p:cNvPr>
              <p:cNvCxnSpPr/>
              <p:nvPr/>
            </p:nvCxnSpPr>
            <p:spPr>
              <a:xfrm>
                <a:off x="2676334" y="1942405"/>
                <a:ext cx="0" cy="109728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45322F-D678-A409-DEBC-D022CC3843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973469" y="2491045"/>
                <a:ext cx="10972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040D7B-B04B-18AF-E669-D6C264D571C4}"/>
                  </a:ext>
                </a:extLst>
              </p:cNvPr>
              <p:cNvSpPr txBox="1"/>
              <p:nvPr/>
            </p:nvSpPr>
            <p:spPr>
              <a:xfrm flipH="1">
                <a:off x="2990174" y="2686603"/>
                <a:ext cx="12801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</a:rPr>
                  <a:t>Residual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C0E1F32-CD58-A274-2409-4718742A0C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00146" y="2088925"/>
                <a:ext cx="0" cy="187452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Low-Resolution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/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86603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7390" y="2107213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73A173-8CDE-2D83-E207-932AB8F119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6114" y="662510"/>
              <a:ext cx="0" cy="396849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878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508692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81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161</Words>
  <Application>Microsoft Macintosh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15</cp:revision>
  <dcterms:created xsi:type="dcterms:W3CDTF">2024-04-22T17:39:25Z</dcterms:created>
  <dcterms:modified xsi:type="dcterms:W3CDTF">2024-07-13T20:52:52Z</dcterms:modified>
</cp:coreProperties>
</file>