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4694"/>
  </p:normalViewPr>
  <p:slideViewPr>
    <p:cSldViewPr snapToGrid="0">
      <p:cViewPr>
        <p:scale>
          <a:sx n="150" d="100"/>
          <a:sy n="150" d="100"/>
        </p:scale>
        <p:origin x="1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126BB3-C21E-F520-0560-EF60D1CA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90500"/>
            <a:ext cx="66421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/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blipFill>
                <a:blip r:embed="rId3"/>
                <a:stretch>
                  <a:fillRect l="-2247" r="-3371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/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052CF10B-4FE6-DAA6-3D48-2B938C7E8B62}"/>
              </a:ext>
            </a:extLst>
          </p:cNvPr>
          <p:cNvGrpSpPr/>
          <p:nvPr/>
        </p:nvGrpSpPr>
        <p:grpSpPr>
          <a:xfrm>
            <a:off x="474869" y="2181494"/>
            <a:ext cx="7848680" cy="2885324"/>
            <a:chOff x="474869" y="2181494"/>
            <a:chExt cx="7848680" cy="2885324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ABDD47E-C604-6E0C-C829-676DDB388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1651" y="424542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0B717A1-4BE2-F98A-CDD4-E8939B47D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0946" y="4236715"/>
              <a:ext cx="5943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474869" y="2186106"/>
                  <a:ext cx="100584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69" y="2186106"/>
                  <a:ext cx="100584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1928947" y="2181494"/>
                  <a:ext cx="22860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𝑅𝑒𝑠𝑖𝑑𝑢𝑎𝑙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𝐵𝑙𝑜𝑐𝑘𝑠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8947" y="2181494"/>
                  <a:ext cx="228600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D2ABAE-0F19-43FF-E354-92E93B4DC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4949" y="263869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DDA95EA-10D1-C878-4B49-BF6DADCC4C0F}"/>
                    </a:ext>
                  </a:extLst>
                </p:cNvPr>
                <p:cNvSpPr/>
                <p:nvPr/>
              </p:nvSpPr>
              <p:spPr>
                <a:xfrm>
                  <a:off x="4672149" y="2185850"/>
                  <a:ext cx="118872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64</m:t>
                        </m:r>
                        <m:r>
                          <a:rPr lang="en-US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9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19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DDA95EA-10D1-C878-4B49-BF6DADCC4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149" y="2185850"/>
                  <a:ext cx="118872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27103F-476C-BDF5-42DA-85C62178F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2414" y="263869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F2CBD0-BD93-3969-4996-F35DAC30FA90}"/>
                    </a:ext>
                  </a:extLst>
                </p:cNvPr>
                <p:cNvSpPr/>
                <p:nvPr/>
              </p:nvSpPr>
              <p:spPr>
                <a:xfrm>
                  <a:off x="6309611" y="2185849"/>
                  <a:ext cx="118872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900" b="0" i="1" dirty="0" smtClean="0">
                            <a:latin typeface="Cambria Math" panose="02040503050406030204" pitchFamily="18" charset="0"/>
                          </a:rPr>
                          <m:t>128×128</m:t>
                        </m:r>
                      </m:oMath>
                    </m:oMathPara>
                  </a14:m>
                  <a:endParaRPr lang="en-US" sz="1900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F2CBD0-BD93-3969-4996-F35DAC30FA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11" y="2185849"/>
                  <a:ext cx="118872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88A27299-705E-67C5-478F-A67BBDD2D9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44147" y="4156530"/>
              <a:ext cx="434357" cy="979874"/>
            </a:xfrm>
            <a:prstGeom prst="curvedConnector2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3788DD99-4ECE-BDDA-DCCA-CCC1D2C9C80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6055669" y="4504790"/>
              <a:ext cx="285567" cy="22232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9EA60CFE-869B-FC86-D784-8671E80EBF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5026" y="4430689"/>
              <a:ext cx="406391" cy="509236"/>
            </a:xfrm>
            <a:prstGeom prst="curvedConnector2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4DCDB3-4895-FE7D-1C3E-7CA83E5F1496}"/>
                </a:ext>
              </a:extLst>
            </p:cNvPr>
            <p:cNvSpPr txBox="1"/>
            <p:nvPr/>
          </p:nvSpPr>
          <p:spPr>
            <a:xfrm>
              <a:off x="5272654" y="4697486"/>
              <a:ext cx="2206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3-Channel Image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82DC698-F05D-7CF8-9777-F6662B72BCEB}"/>
                </a:ext>
              </a:extLst>
            </p:cNvPr>
            <p:cNvGrpSpPr/>
            <p:nvPr/>
          </p:nvGrpSpPr>
          <p:grpSpPr>
            <a:xfrm>
              <a:off x="3986546" y="2643959"/>
              <a:ext cx="914400" cy="1826507"/>
              <a:chOff x="3986546" y="2643959"/>
              <a:chExt cx="914400" cy="182650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1B3D5B4-6C2A-0249-E7B3-ED3B71872B89}"/>
                      </a:ext>
                    </a:extLst>
                  </p:cNvPr>
                  <p:cNvSpPr/>
                  <p:nvPr/>
                </p:nvSpPr>
                <p:spPr>
                  <a:xfrm>
                    <a:off x="3986546" y="4013266"/>
                    <a:ext cx="914400" cy="45720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sz="1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oMath>
                      </m:oMathPara>
                    </a14:m>
                    <a:endParaRPr lang="en-US" sz="1900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1B3D5B4-6C2A-0249-E7B3-ED3B71872B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6546" y="4013266"/>
                    <a:ext cx="914400" cy="4572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7F01FE-4BC1-8DAA-489B-C564A5C51A20}"/>
                  </a:ext>
                </a:extLst>
              </p:cNvPr>
              <p:cNvSpPr txBox="1"/>
              <p:nvPr/>
            </p:nvSpPr>
            <p:spPr>
              <a:xfrm rot="16200000" flipH="1">
                <a:off x="3998067" y="3240860"/>
                <a:ext cx="61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C000"/>
                    </a:solidFill>
                  </a:rPr>
                  <a:t>Add</a:t>
                </a:r>
              </a:p>
            </p:txBody>
          </p:sp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149EB87F-AF09-0B48-36AF-EED56BB24D1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752604" y="3329759"/>
                <a:ext cx="13716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CF0B84-CCDA-67CF-B7B5-6D43D9371A79}"/>
                </a:ext>
              </a:extLst>
            </p:cNvPr>
            <p:cNvGrpSpPr/>
            <p:nvPr/>
          </p:nvGrpSpPr>
          <p:grpSpPr>
            <a:xfrm>
              <a:off x="5492931" y="2640912"/>
              <a:ext cx="1188720" cy="1832256"/>
              <a:chOff x="3851807" y="2643959"/>
              <a:chExt cx="1188720" cy="18322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17B2F1D6-4C7D-80F0-E3F4-AA7040C84B6A}"/>
                      </a:ext>
                    </a:extLst>
                  </p:cNvPr>
                  <p:cNvSpPr/>
                  <p:nvPr/>
                </p:nvSpPr>
                <p:spPr>
                  <a:xfrm>
                    <a:off x="3851807" y="4019015"/>
                    <a:ext cx="1188720" cy="45720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  <m:r>
                            <a:rPr lang="en-US" sz="1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oMath>
                      </m:oMathPara>
                    </a14:m>
                    <a:endParaRPr lang="en-US" sz="1900" dirty="0"/>
                  </a:p>
                </p:txBody>
              </p:sp>
            </mc:Choice>
            <mc:Fallback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17B2F1D6-4C7D-80F0-E3F4-AA7040C84B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1807" y="4019015"/>
                    <a:ext cx="1188720" cy="4572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795DFE-45E9-078A-CC43-66018298B0FF}"/>
                  </a:ext>
                </a:extLst>
              </p:cNvPr>
              <p:cNvSpPr txBox="1"/>
              <p:nvPr/>
            </p:nvSpPr>
            <p:spPr>
              <a:xfrm rot="16200000" flipH="1">
                <a:off x="3998067" y="3240860"/>
                <a:ext cx="61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C000"/>
                    </a:solidFill>
                  </a:rPr>
                  <a:t>Add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4FCE3CA-534D-1922-335A-AF067B4799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752604" y="3329759"/>
                <a:ext cx="13716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76AE274-D72F-8691-9BC3-888FC9C9965C}"/>
                </a:ext>
              </a:extLst>
            </p:cNvPr>
            <p:cNvGrpSpPr/>
            <p:nvPr/>
          </p:nvGrpSpPr>
          <p:grpSpPr>
            <a:xfrm>
              <a:off x="7134829" y="2624456"/>
              <a:ext cx="1188720" cy="1851306"/>
              <a:chOff x="3851807" y="2643959"/>
              <a:chExt cx="1188720" cy="185130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9704DB0-B9C5-AD6B-8221-CD9E52751B66}"/>
                      </a:ext>
                    </a:extLst>
                  </p:cNvPr>
                  <p:cNvSpPr/>
                  <p:nvPr/>
                </p:nvSpPr>
                <p:spPr>
                  <a:xfrm>
                    <a:off x="3851807" y="4038065"/>
                    <a:ext cx="1188720" cy="457200"/>
                  </a:xfrm>
                  <a:prstGeom prst="rect">
                    <a:avLst/>
                  </a:prstGeom>
                  <a:ln/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  <m:r>
                            <a:rPr lang="en-US" sz="19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9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</m:t>
                          </m:r>
                        </m:oMath>
                      </m:oMathPara>
                    </a14:m>
                    <a:endParaRPr lang="en-US" sz="1900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9704DB0-B9C5-AD6B-8221-CD9E52751B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1807" y="4038065"/>
                    <a:ext cx="1188720" cy="4572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35E99A-1592-16DE-6CED-D0F4D122B17A}"/>
                  </a:ext>
                </a:extLst>
              </p:cNvPr>
              <p:cNvSpPr txBox="1"/>
              <p:nvPr/>
            </p:nvSpPr>
            <p:spPr>
              <a:xfrm rot="16200000" flipH="1">
                <a:off x="3998067" y="3240860"/>
                <a:ext cx="61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C000"/>
                    </a:solidFill>
                  </a:rPr>
                  <a:t>Add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8E68938-8307-392E-A055-D7954538A2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738888" y="3343475"/>
                <a:ext cx="139903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145B95A-E8AA-27F7-5C27-0D899A549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331" y="2638692"/>
              <a:ext cx="237744" cy="0"/>
            </a:xfrm>
            <a:prstGeom prst="line">
              <a:avLst/>
            </a:prstGeom>
            <a:ln w="38100"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421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75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12</cp:revision>
  <dcterms:created xsi:type="dcterms:W3CDTF">2024-04-22T17:39:25Z</dcterms:created>
  <dcterms:modified xsi:type="dcterms:W3CDTF">2024-07-01T22:30:52Z</dcterms:modified>
</cp:coreProperties>
</file>