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838"/>
    <a:srgbClr val="9C1D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719"/>
  </p:normalViewPr>
  <p:slideViewPr>
    <p:cSldViewPr snapToGrid="0">
      <p:cViewPr>
        <p:scale>
          <a:sx n="100" d="100"/>
          <a:sy n="100" d="100"/>
        </p:scale>
        <p:origin x="2728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7C62-5560-BBD7-C410-3CBFDC63A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C1601-FD39-2692-C755-47701661F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F107E-6BB8-6A5D-5B4A-6528503F7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B7509-A7AF-BE1A-7A8A-8F43EBB92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4416F-BF69-3A85-34B6-414DA85DC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1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4FF44-DF44-4410-6B35-F15DA951F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6044CA-4364-0355-22D2-AF1BD27B8F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B69F0-5D5E-4D90-2458-619C0C8AB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BF315-5FCC-D3E4-66B2-D33BAAC2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CAEDE-F600-2DC4-812E-E52213227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C121C-3B9E-A7D6-3F51-48EBD3F35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3CA73-62B2-0E03-1F91-ECF21330F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840FA9-76DD-401A-2B56-D63DE3590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1660C-EBF7-EF52-792E-61E419A40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1ABB2-C3DE-51C6-B347-93810D24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F5070-5A6F-3B68-6CB6-2E5D9A33A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080E0-750F-92A2-108D-F4CAA029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5A12DB-0A69-5F16-9055-52BB51C85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E7A01-FCF6-5B85-64FA-F48F50B7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61C0A-2B06-6CA4-1F01-C4154E0C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78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4D545-9456-5C88-A274-15ED22EC8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8DBF2-5A03-8E1E-1BEA-7DFF7FF68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7D697-1B2C-CDDE-7DB0-77853BC0C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D7AFF-3F3C-7491-3122-2B1B3DC84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2905-9788-6C3B-53CA-FA120A28E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1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4466-EB0D-2525-F998-D5818FAD5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9D466-D5C7-54D7-26EE-81D15FF256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15588-304A-206E-0794-562E85B3AD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05C68-BE75-0D4A-3C3A-34D913AF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5EE82-D327-F246-6CA5-EFC22600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66922-133F-293B-8EFB-1F65673A5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64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C5BF-E387-E8D2-E9C4-ED88ADF6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4CD13-EE34-9846-7586-421EC814A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C2638-A13A-FEE0-F1AB-E4DE45E23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E8422B-0080-439B-02EE-59DE8A4CB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3FD03A-D88F-7871-3616-80FBE8D3AC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336851-BE7D-6A18-B713-31E842E12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FF2FB4-79F6-A137-1BB9-327CF015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1F15E-47B7-21E5-8B5D-663B7800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328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5E915-0A76-5A1F-B1D2-C3C02F97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B6368-1D90-B6C6-57AC-544A7F579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9CB9C4-CE1E-B8D3-6E72-F58A836C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FD066-3701-D18D-DFB9-CE163DBAF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46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732E1E-1CE1-3656-514B-C0F4A94B7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85235A-B5DE-9FAD-2416-E3AAA360B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BF4CC-D0D0-3DE8-6BD3-3D0C6C499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63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D07E2-47CA-A9FC-8061-7716D3606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30C15-8CAC-7292-1318-821E4298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3F748-35D7-394C-D319-B8AA43FF3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5CE6D-82DC-9921-546B-B966EEA85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8B53C-9D03-3B4E-3FEA-9C48779C8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90F08-5BBD-2B63-8D8C-CB1556EBC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457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7F602-01B3-49D9-F390-4173F3D9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07A13-0CCF-1E44-0104-7F0D31EB8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07EF00-5761-C02E-BFAF-C11FA0CEC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C300F-9EE7-0470-77B3-4B98E982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9D250-E052-D246-9445-3A2C89F96CA0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8E669-1864-20AA-60F7-B2DAC9B1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AD1968-A64F-9D3C-4D11-7F8681C8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95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361381-5E33-D1F4-9A17-105F46DAC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CF418-072F-07DE-D718-5A016902D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64809-B959-918B-25EA-CD86BC8DAE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49D250-E052-D246-9445-3A2C89F96CA0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27DC-1000-B64E-2449-0E3F4D037A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A72B5-AEF6-CE8E-B1E3-0AA7706FA3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7F2165-A7FF-A14A-9A69-829CE9027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37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7B3776E-D2D5-A06F-9630-6DB81C7932ED}"/>
              </a:ext>
            </a:extLst>
          </p:cNvPr>
          <p:cNvSpPr/>
          <p:nvPr/>
        </p:nvSpPr>
        <p:spPr>
          <a:xfrm>
            <a:off x="618309" y="2177141"/>
            <a:ext cx="914400" cy="914400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Latent </a:t>
            </a:r>
          </a:p>
          <a:p>
            <a:pPr algn="ctr"/>
            <a:r>
              <a:rPr lang="en-US" sz="2000" dirty="0"/>
              <a:t>Space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6AFD44-2A7E-F1F9-20DC-F4778C633432}"/>
              </a:ext>
            </a:extLst>
          </p:cNvPr>
          <p:cNvCxnSpPr>
            <a:cxnSpLocks/>
          </p:cNvCxnSpPr>
          <p:nvPr/>
        </p:nvCxnSpPr>
        <p:spPr>
          <a:xfrm flipV="1">
            <a:off x="14717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/>
              <p:nvPr/>
            </p:nvSpPr>
            <p:spPr>
              <a:xfrm>
                <a:off x="1928949" y="2181494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A0D85C-1FFC-C8CA-93FE-B612CE79B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949" y="2181494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218126-4363-3B8D-D08A-8AD8B3BE55D6}"/>
              </a:ext>
            </a:extLst>
          </p:cNvPr>
          <p:cNvCxnSpPr>
            <a:cxnSpLocks/>
          </p:cNvCxnSpPr>
          <p:nvPr/>
        </p:nvCxnSpPr>
        <p:spPr>
          <a:xfrm flipV="1">
            <a:off x="2843349" y="2638694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8C5D03-6243-A50E-267E-BCF6D676FCE0}"/>
                  </a:ext>
                </a:extLst>
              </p:cNvPr>
              <p:cNvSpPr/>
              <p:nvPr/>
            </p:nvSpPr>
            <p:spPr>
              <a:xfrm>
                <a:off x="3300549" y="2177141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F8C5D03-6243-A50E-267E-BCF6D676F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49" y="2177141"/>
                <a:ext cx="9144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D2ABAE-0F19-43FF-E354-92E93B4DC413}"/>
              </a:ext>
            </a:extLst>
          </p:cNvPr>
          <p:cNvCxnSpPr>
            <a:cxnSpLocks/>
          </p:cNvCxnSpPr>
          <p:nvPr/>
        </p:nvCxnSpPr>
        <p:spPr>
          <a:xfrm flipV="1">
            <a:off x="4214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/>
              <p:nvPr/>
            </p:nvSpPr>
            <p:spPr>
              <a:xfrm>
                <a:off x="4672149" y="2177141"/>
                <a:ext cx="91440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16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DDA95EA-10D1-C878-4B49-BF6DADCC4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149" y="2177141"/>
                <a:ext cx="914400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27103F-476C-BDF5-42DA-85C62178FD58}"/>
              </a:ext>
            </a:extLst>
          </p:cNvPr>
          <p:cNvCxnSpPr>
            <a:cxnSpLocks/>
          </p:cNvCxnSpPr>
          <p:nvPr/>
        </p:nvCxnSpPr>
        <p:spPr>
          <a:xfrm flipV="1">
            <a:off x="55865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/>
              <p:nvPr/>
            </p:nvSpPr>
            <p:spPr>
              <a:xfrm>
                <a:off x="6958149" y="2168431"/>
                <a:ext cx="1188720" cy="914400"/>
              </a:xfrm>
              <a:prstGeom prst="rect">
                <a:avLst/>
              </a:prstGeom>
              <a:ln/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F2CBD0-BD93-3969-4996-F35DAC30FA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49" y="2168431"/>
                <a:ext cx="1188720" cy="9144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5FC8C1-70F6-4CFB-6F91-E5633FEBAA2E}"/>
              </a:ext>
            </a:extLst>
          </p:cNvPr>
          <p:cNvCxnSpPr>
            <a:cxnSpLocks/>
          </p:cNvCxnSpPr>
          <p:nvPr/>
        </p:nvCxnSpPr>
        <p:spPr>
          <a:xfrm flipV="1">
            <a:off x="8146869" y="26343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9565AF-9B37-2805-D408-A91E45F6BC6D}"/>
              </a:ext>
            </a:extLst>
          </p:cNvPr>
          <p:cNvCxnSpPr>
            <a:cxnSpLocks/>
          </p:cNvCxnSpPr>
          <p:nvPr/>
        </p:nvCxnSpPr>
        <p:spPr>
          <a:xfrm flipV="1">
            <a:off x="6500949" y="26386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FBA909F-7F75-4779-586F-49AFC4514E39}"/>
              </a:ext>
            </a:extLst>
          </p:cNvPr>
          <p:cNvSpPr txBox="1"/>
          <p:nvPr/>
        </p:nvSpPr>
        <p:spPr>
          <a:xfrm>
            <a:off x="5982789" y="2200893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5D9A755-96C3-4E75-C6CA-727C82AD0C0D}"/>
              </a:ext>
            </a:extLst>
          </p:cNvPr>
          <p:cNvSpPr txBox="1"/>
          <p:nvPr/>
        </p:nvSpPr>
        <p:spPr>
          <a:xfrm>
            <a:off x="8584475" y="2195351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319DBCF-F7C7-A5F0-F77D-65ED686A63E5}"/>
              </a:ext>
            </a:extLst>
          </p:cNvPr>
          <p:cNvGrpSpPr/>
          <p:nvPr/>
        </p:nvGrpSpPr>
        <p:grpSpPr>
          <a:xfrm>
            <a:off x="3077294" y="2634341"/>
            <a:ext cx="228600" cy="1371600"/>
            <a:chOff x="3005248" y="2634341"/>
            <a:chExt cx="228600" cy="137160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21F73B-0F17-9CAD-29A7-591173FAF0BB}"/>
                </a:ext>
              </a:extLst>
            </p:cNvPr>
            <p:cNvCxnSpPr/>
            <p:nvPr/>
          </p:nvCxnSpPr>
          <p:spPr>
            <a:xfrm>
              <a:off x="3021874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61CBBC58-437C-A7D3-1765-A113E36499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05248" y="3989315"/>
              <a:ext cx="228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70C7840-7890-CBB8-CD3A-AF680DA01B83}"/>
                  </a:ext>
                </a:extLst>
              </p:cNvPr>
              <p:cNvSpPr/>
              <p:nvPr/>
            </p:nvSpPr>
            <p:spPr>
              <a:xfrm>
                <a:off x="3300549" y="3760715"/>
                <a:ext cx="91440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70C7840-7890-CBB8-CD3A-AF680DA01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0549" y="3760715"/>
                <a:ext cx="914400" cy="4572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45322F-D678-A409-DEBC-D022CC384393}"/>
              </a:ext>
            </a:extLst>
          </p:cNvPr>
          <p:cNvCxnSpPr>
            <a:cxnSpLocks/>
          </p:cNvCxnSpPr>
          <p:nvPr/>
        </p:nvCxnSpPr>
        <p:spPr>
          <a:xfrm flipV="1">
            <a:off x="4214949" y="4005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1B3D5B4-6C2A-0249-E7B3-ED3B71872B89}"/>
                  </a:ext>
                </a:extLst>
              </p:cNvPr>
              <p:cNvSpPr/>
              <p:nvPr/>
            </p:nvSpPr>
            <p:spPr>
              <a:xfrm>
                <a:off x="4657110" y="3760715"/>
                <a:ext cx="91440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i="1" dirty="0" smtClean="0"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1B3D5B4-6C2A-0249-E7B3-ED3B71872B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7110" y="3760715"/>
                <a:ext cx="914400" cy="4572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125ACF4-C480-3F67-0C97-3C19BF958B7E}"/>
              </a:ext>
            </a:extLst>
          </p:cNvPr>
          <p:cNvCxnSpPr>
            <a:cxnSpLocks/>
          </p:cNvCxnSpPr>
          <p:nvPr/>
        </p:nvCxnSpPr>
        <p:spPr>
          <a:xfrm flipV="1">
            <a:off x="5571510" y="4005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0010177-6526-011F-53DE-DC6BA074C64F}"/>
                  </a:ext>
                </a:extLst>
              </p:cNvPr>
              <p:cNvSpPr/>
              <p:nvPr/>
            </p:nvSpPr>
            <p:spPr>
              <a:xfrm>
                <a:off x="6958149" y="3758341"/>
                <a:ext cx="118872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256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256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70010177-6526-011F-53DE-DC6BA074C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149" y="3758341"/>
                <a:ext cx="1188720" cy="4572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D536813-A6F7-6D86-BE0E-2CAB969B0970}"/>
              </a:ext>
            </a:extLst>
          </p:cNvPr>
          <p:cNvCxnSpPr>
            <a:cxnSpLocks/>
          </p:cNvCxnSpPr>
          <p:nvPr/>
        </p:nvCxnSpPr>
        <p:spPr>
          <a:xfrm flipV="1">
            <a:off x="8146869" y="398694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B9FE405-E3F3-A42F-C0D2-80DDC1165561}"/>
              </a:ext>
            </a:extLst>
          </p:cNvPr>
          <p:cNvCxnSpPr>
            <a:cxnSpLocks/>
          </p:cNvCxnSpPr>
          <p:nvPr/>
        </p:nvCxnSpPr>
        <p:spPr>
          <a:xfrm flipV="1">
            <a:off x="6500949" y="3991292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1BB3A09-3B33-1F6B-32AC-D766E864206D}"/>
              </a:ext>
            </a:extLst>
          </p:cNvPr>
          <p:cNvSpPr txBox="1"/>
          <p:nvPr/>
        </p:nvSpPr>
        <p:spPr>
          <a:xfrm>
            <a:off x="5982789" y="3564577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C1F034-5114-8086-9691-282F07376426}"/>
              </a:ext>
            </a:extLst>
          </p:cNvPr>
          <p:cNvSpPr txBox="1"/>
          <p:nvPr/>
        </p:nvSpPr>
        <p:spPr>
          <a:xfrm>
            <a:off x="10198630" y="3571584"/>
            <a:ext cx="4572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9C1D8E"/>
                </a:solidFill>
              </a:rPr>
              <a:t>…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A40F15-BD4F-5C05-A0B6-7A4AED312C4B}"/>
              </a:ext>
            </a:extLst>
          </p:cNvPr>
          <p:cNvCxnSpPr/>
          <p:nvPr/>
        </p:nvCxnSpPr>
        <p:spPr>
          <a:xfrm>
            <a:off x="4443549" y="2643959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684B219F-7F3B-6324-AF2B-34C6A90FD6DC}"/>
              </a:ext>
            </a:extLst>
          </p:cNvPr>
          <p:cNvCxnSpPr/>
          <p:nvPr/>
        </p:nvCxnSpPr>
        <p:spPr>
          <a:xfrm>
            <a:off x="5815149" y="2643959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05339F-17AC-7372-C864-BE0B5A4C45D7}"/>
              </a:ext>
            </a:extLst>
          </p:cNvPr>
          <p:cNvCxnSpPr/>
          <p:nvPr/>
        </p:nvCxnSpPr>
        <p:spPr>
          <a:xfrm>
            <a:off x="6729549" y="2625631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BF2AE32-9AC7-5C79-68E6-769A812E0669}"/>
              </a:ext>
            </a:extLst>
          </p:cNvPr>
          <p:cNvCxnSpPr/>
          <p:nvPr/>
        </p:nvCxnSpPr>
        <p:spPr>
          <a:xfrm>
            <a:off x="8385563" y="2625631"/>
            <a:ext cx="0" cy="1371600"/>
          </a:xfrm>
          <a:prstGeom prst="line">
            <a:avLst/>
          </a:prstGeom>
          <a:ln w="38100">
            <a:solidFill>
              <a:srgbClr val="9C1D8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9040D7B-B04B-18AF-E669-D6C264D571C4}"/>
              </a:ext>
            </a:extLst>
          </p:cNvPr>
          <p:cNvSpPr txBox="1"/>
          <p:nvPr/>
        </p:nvSpPr>
        <p:spPr>
          <a:xfrm rot="16200000" flipH="1">
            <a:off x="2659131" y="3197115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7F01FE-4BC1-8DAA-489B-C564A5C51A20}"/>
              </a:ext>
            </a:extLst>
          </p:cNvPr>
          <p:cNvSpPr txBox="1"/>
          <p:nvPr/>
        </p:nvSpPr>
        <p:spPr>
          <a:xfrm rot="16200000" flipH="1">
            <a:off x="4006772" y="3223445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8F4FB73-1973-1E17-2A5A-600CC7A8DCB4}"/>
              </a:ext>
            </a:extLst>
          </p:cNvPr>
          <p:cNvSpPr txBox="1"/>
          <p:nvPr/>
        </p:nvSpPr>
        <p:spPr>
          <a:xfrm rot="16200000" flipH="1">
            <a:off x="5378081" y="3204637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F5B45B-3AE0-3E53-573F-5BC3276453A4}"/>
              </a:ext>
            </a:extLst>
          </p:cNvPr>
          <p:cNvSpPr txBox="1"/>
          <p:nvPr/>
        </p:nvSpPr>
        <p:spPr>
          <a:xfrm rot="16200000" flipH="1">
            <a:off x="7958292" y="3121620"/>
            <a:ext cx="615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Add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26384BB-8A9B-634A-982D-625BEA446775}"/>
              </a:ext>
            </a:extLst>
          </p:cNvPr>
          <p:cNvSpPr txBox="1"/>
          <p:nvPr/>
        </p:nvSpPr>
        <p:spPr>
          <a:xfrm>
            <a:off x="10667711" y="3821235"/>
            <a:ext cx="147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Upsampling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71FB1C5-8AFC-F31B-071F-A120C151A132}"/>
                  </a:ext>
                </a:extLst>
              </p:cNvPr>
              <p:cNvSpPr/>
              <p:nvPr/>
            </p:nvSpPr>
            <p:spPr>
              <a:xfrm>
                <a:off x="8614162" y="3753708"/>
                <a:ext cx="1188720" cy="457200"/>
              </a:xfrm>
              <a:prstGeom prst="rect">
                <a:avLst/>
              </a:prstGeom>
              <a:ln/>
            </p:spPr>
            <p:style>
              <a:lnRef idx="0">
                <a:schemeClr val="accent4"/>
              </a:lnRef>
              <a:fillRef idx="3">
                <a:schemeClr val="accent4"/>
              </a:fillRef>
              <a:effectRef idx="3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00" b="0" i="1" dirty="0" smtClean="0">
                          <a:latin typeface="Cambria Math" panose="02040503050406030204" pitchFamily="18" charset="0"/>
                        </a:rPr>
                        <m:t>512</m:t>
                      </m:r>
                      <m:r>
                        <a:rPr lang="en-US" sz="19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19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512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471FB1C5-8AFC-F31B-071F-A120C151A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162" y="3753708"/>
                <a:ext cx="1188720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65C2AD1-C976-8CF6-2045-34A1D6B4B1FC}"/>
              </a:ext>
            </a:extLst>
          </p:cNvPr>
          <p:cNvCxnSpPr>
            <a:cxnSpLocks/>
          </p:cNvCxnSpPr>
          <p:nvPr/>
        </p:nvCxnSpPr>
        <p:spPr>
          <a:xfrm flipV="1">
            <a:off x="9802882" y="4005901"/>
            <a:ext cx="457200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Curved Connector 51">
            <a:extLst>
              <a:ext uri="{FF2B5EF4-FFF2-40B4-BE49-F238E27FC236}">
                <a16:creationId xmlns:a16="http://schemas.microsoft.com/office/drawing/2014/main" id="{88A27299-705E-67C5-478F-A67BBDD2D9A5}"/>
              </a:ext>
            </a:extLst>
          </p:cNvPr>
          <p:cNvCxnSpPr>
            <a:cxnSpLocks/>
            <a:stCxn id="26" idx="2"/>
            <a:endCxn id="62" idx="1"/>
          </p:cNvCxnSpPr>
          <p:nvPr/>
        </p:nvCxnSpPr>
        <p:spPr>
          <a:xfrm rot="16200000" flipH="1">
            <a:off x="4030508" y="3945156"/>
            <a:ext cx="434357" cy="97987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Curved Connector 52">
            <a:extLst>
              <a:ext uri="{FF2B5EF4-FFF2-40B4-BE49-F238E27FC236}">
                <a16:creationId xmlns:a16="http://schemas.microsoft.com/office/drawing/2014/main" id="{3788DD99-4ECE-BDDA-DCCA-CCC1D2C9C802}"/>
              </a:ext>
            </a:extLst>
          </p:cNvPr>
          <p:cNvCxnSpPr>
            <a:cxnSpLocks/>
            <a:stCxn id="29" idx="2"/>
            <a:endCxn id="62" idx="0"/>
          </p:cNvCxnSpPr>
          <p:nvPr/>
        </p:nvCxnSpPr>
        <p:spPr>
          <a:xfrm rot="16200000" flipH="1">
            <a:off x="5352778" y="3979446"/>
            <a:ext cx="249691" cy="726627"/>
          </a:xfrm>
          <a:prstGeom prst="curved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urved Connector 56">
            <a:extLst>
              <a:ext uri="{FF2B5EF4-FFF2-40B4-BE49-F238E27FC236}">
                <a16:creationId xmlns:a16="http://schemas.microsoft.com/office/drawing/2014/main" id="{9EA60CFE-869B-FC86-D784-8671E80EBF80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>
            <a:off x="6981791" y="3953205"/>
            <a:ext cx="308382" cy="833054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C0EFE08A-3EEA-FAD2-A8AE-0FCF8209B529}"/>
              </a:ext>
            </a:extLst>
          </p:cNvPr>
          <p:cNvCxnSpPr>
            <a:cxnSpLocks/>
            <a:stCxn id="49" idx="2"/>
          </p:cNvCxnSpPr>
          <p:nvPr/>
        </p:nvCxnSpPr>
        <p:spPr>
          <a:xfrm rot="5400000">
            <a:off x="7738120" y="3202338"/>
            <a:ext cx="461833" cy="2478973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D4DCDB3-4895-FE7D-1C3E-7CA83E5F1496}"/>
              </a:ext>
            </a:extLst>
          </p:cNvPr>
          <p:cNvSpPr txBox="1"/>
          <p:nvPr/>
        </p:nvSpPr>
        <p:spPr>
          <a:xfrm>
            <a:off x="4737623" y="4467606"/>
            <a:ext cx="2206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3-Channel Image</a:t>
            </a:r>
          </a:p>
        </p:txBody>
      </p:sp>
    </p:spTree>
    <p:extLst>
      <p:ext uri="{BB962C8B-B14F-4D97-AF65-F5344CB8AC3E}">
        <p14:creationId xmlns:p14="http://schemas.microsoft.com/office/powerpoint/2010/main" val="712985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2FC4326A-3DA0-5EA5-C4C9-FCDC070CEF67}"/>
              </a:ext>
            </a:extLst>
          </p:cNvPr>
          <p:cNvGrpSpPr/>
          <p:nvPr/>
        </p:nvGrpSpPr>
        <p:grpSpPr>
          <a:xfrm>
            <a:off x="25903" y="2171826"/>
            <a:ext cx="12155249" cy="2022386"/>
            <a:chOff x="533903" y="2171826"/>
            <a:chExt cx="12155249" cy="2022386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5CCA5CA-2760-FFAD-4814-8F84E682C8C1}"/>
                </a:ext>
              </a:extLst>
            </p:cNvPr>
            <p:cNvCxnSpPr/>
            <p:nvPr/>
          </p:nvCxnSpPr>
          <p:spPr>
            <a:xfrm>
              <a:off x="8769340" y="2636449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47984A36-D748-5A66-A59B-8DD3D1C3BE3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9268079" y="3319595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7CF2E2C-B455-D6FD-3FE2-3190564FD54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363968" y="3381393"/>
              <a:ext cx="0" cy="1216152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FD4279F-758D-D67A-6A8E-770E0ABD4FA5}"/>
                </a:ext>
              </a:extLst>
            </p:cNvPr>
            <p:cNvSpPr txBox="1"/>
            <p:nvPr/>
          </p:nvSpPr>
          <p:spPr>
            <a:xfrm flipH="1">
              <a:off x="8726693" y="3666465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96C41367-3C8C-A6AC-F3FC-FAA710BDEF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2387" y="263020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7B3776E-D2D5-A06F-9630-6DB81C7932ED}"/>
                </a:ext>
              </a:extLst>
            </p:cNvPr>
            <p:cNvSpPr/>
            <p:nvPr/>
          </p:nvSpPr>
          <p:spPr>
            <a:xfrm>
              <a:off x="533903" y="2171826"/>
              <a:ext cx="932688" cy="914400"/>
            </a:xfrm>
            <a:prstGeom prst="rect">
              <a:avLst/>
            </a:prstGeom>
            <a:ln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</a:t>
              </a:r>
            </a:p>
            <a:p>
              <a:pPr algn="ctr"/>
              <a:r>
                <a:rPr lang="en-US" sz="1200" dirty="0"/>
                <a:t>(Fake/Real)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96AFD44-2A7E-F1F9-20DC-F4778C6334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71749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/>
                <p:nvPr/>
              </p:nvSpPr>
              <p:spPr>
                <a:xfrm>
                  <a:off x="2825061" y="2181494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512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2A0D85C-1FFC-C8CA-93FE-B612CE79BF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5061" y="2181494"/>
                  <a:ext cx="1280160" cy="9144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C218126-4363-3B8D-D08A-8AD8B3BE55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3422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8C5D03-6243-A50E-267E-BCF6D676FCE0}"/>
                    </a:ext>
                  </a:extLst>
                </p:cNvPr>
                <p:cNvSpPr/>
                <p:nvPr/>
              </p:nvSpPr>
              <p:spPr>
                <a:xfrm>
                  <a:off x="4550622" y="2177141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56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256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8F8C5D03-6243-A50E-267E-BCF6D676FC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0622" y="2177141"/>
                  <a:ext cx="1280160" cy="9144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FBA909F-7F75-4779-586F-49AFC4514E39}"/>
                </a:ext>
              </a:extLst>
            </p:cNvPr>
            <p:cNvSpPr txBox="1"/>
            <p:nvPr/>
          </p:nvSpPr>
          <p:spPr>
            <a:xfrm>
              <a:off x="7992082" y="2199142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421F73B-0F17-9CAD-29A7-591173FAF0BB}"/>
                </a:ext>
              </a:extLst>
            </p:cNvPr>
            <p:cNvCxnSpPr/>
            <p:nvPr/>
          </p:nvCxnSpPr>
          <p:spPr>
            <a:xfrm>
              <a:off x="4343993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9B45322F-D678-A409-DEBC-D022CC38439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5220592" y="331748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040D7B-B04B-18AF-E669-D6C264D571C4}"/>
                </a:ext>
              </a:extLst>
            </p:cNvPr>
            <p:cNvSpPr txBox="1"/>
            <p:nvPr/>
          </p:nvSpPr>
          <p:spPr>
            <a:xfrm flipH="1">
              <a:off x="4485113" y="3652859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1C0E1F32-CD58-A274-2409-4718742A0C2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126073" y="3191833"/>
              <a:ext cx="0" cy="1591056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0150DBD-1225-0EE0-FE6A-8A2CBC417205}"/>
                    </a:ext>
                  </a:extLst>
                </p:cNvPr>
                <p:cNvSpPr/>
                <p:nvPr/>
              </p:nvSpPr>
              <p:spPr>
                <a:xfrm>
                  <a:off x="6282926" y="2177141"/>
                  <a:ext cx="128016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28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0150DBD-1225-0EE0-FE6A-8A2CBC4172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2926" y="2177141"/>
                  <a:ext cx="1280160" cy="9144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BEC7D6B-40DF-FCA0-B45D-D4BB293B96D7}"/>
                </a:ext>
              </a:extLst>
            </p:cNvPr>
            <p:cNvCxnSpPr/>
            <p:nvPr/>
          </p:nvCxnSpPr>
          <p:spPr>
            <a:xfrm>
              <a:off x="6076297" y="2634341"/>
              <a:ext cx="0" cy="13716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C58B948-4D7B-432A-E694-2BB32E6E03F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952896" y="331748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13DC27F-BD2D-24CA-857F-3F550FCC6A5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858377" y="3191833"/>
              <a:ext cx="0" cy="1591056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26BAD2F-AEAE-1ED0-1C52-F1850848B1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25726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338D72A-81BE-BE16-D4AA-C598F1F9B54E}"/>
                </a:ext>
              </a:extLst>
            </p:cNvPr>
            <p:cNvSpPr txBox="1"/>
            <p:nvPr/>
          </p:nvSpPr>
          <p:spPr>
            <a:xfrm flipH="1">
              <a:off x="6204009" y="3659947"/>
              <a:ext cx="1280160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FFC000"/>
                  </a:solidFill>
                </a:rPr>
                <a:t>Residual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01A4A34-C87C-4E7E-120C-C75E8FC242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63086" y="2634853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6B3D8B-556A-74AF-AC11-8774ED9EC31E}"/>
                </a:ext>
              </a:extLst>
            </p:cNvPr>
            <p:cNvSpPr txBox="1"/>
            <p:nvPr/>
          </p:nvSpPr>
          <p:spPr>
            <a:xfrm>
              <a:off x="1863257" y="2204930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7E164EB-5F8D-81BE-1193-860A463481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7861" y="2643842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2BD6F3B-DB49-9CDF-2721-4EDA8DCF560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486508" y="3314827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34AE1F86-8F38-B353-4DE9-6A4722DEE9B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959686" y="3751656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72BEC72-6B9B-9BDD-EC65-7E32561FEFAF}"/>
                </a:ext>
              </a:extLst>
            </p:cNvPr>
            <p:cNvSpPr txBox="1"/>
            <p:nvPr/>
          </p:nvSpPr>
          <p:spPr>
            <a:xfrm>
              <a:off x="3188044" y="3542809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12E6DEC-E5DE-710A-75C7-967838E5D090}"/>
                    </a:ext>
                  </a:extLst>
                </p:cNvPr>
                <p:cNvSpPr/>
                <p:nvPr/>
              </p:nvSpPr>
              <p:spPr>
                <a:xfrm>
                  <a:off x="8961741" y="2171826"/>
                  <a:ext cx="91440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12E6DEC-E5DE-710A-75C7-967838E5D0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1741" y="2171826"/>
                  <a:ext cx="914400" cy="9144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AE026B-69A4-AED4-08F1-2F2452C142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4541" y="2638694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3ADE4737-42A2-9F0C-8D63-19BEB44EB0E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910387" y="3319899"/>
              <a:ext cx="13716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0396DE77-7546-576A-335C-7CBB874FF1E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383565" y="3756728"/>
              <a:ext cx="0" cy="457200"/>
            </a:xfrm>
            <a:prstGeom prst="line">
              <a:avLst/>
            </a:prstGeom>
            <a:ln w="38100">
              <a:solidFill>
                <a:srgbClr val="9C1D8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1204216-E50E-9014-C719-6735C4A67C8F}"/>
                </a:ext>
              </a:extLst>
            </p:cNvPr>
            <p:cNvSpPr txBox="1"/>
            <p:nvPr/>
          </p:nvSpPr>
          <p:spPr>
            <a:xfrm>
              <a:off x="7611923" y="3547881"/>
              <a:ext cx="4572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solidFill>
                    <a:srgbClr val="9C1D8E"/>
                  </a:solidFill>
                </a:rPr>
                <a:t>…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059068C-90FF-0A7F-266A-5E1FCAE0E1FC}"/>
                    </a:ext>
                  </a:extLst>
                </p:cNvPr>
                <p:cNvSpPr/>
                <p:nvPr/>
              </p:nvSpPr>
              <p:spPr>
                <a:xfrm>
                  <a:off x="10331671" y="2175926"/>
                  <a:ext cx="914400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9059068C-90FF-0A7F-266A-5E1FCAE0E1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31671" y="2175926"/>
                  <a:ext cx="914400" cy="91440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E6CBFE52-4D87-5BE0-BFE9-1F4B8D3F56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6071" y="2629026"/>
              <a:ext cx="4572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/>
                <p:nvPr/>
              </p:nvSpPr>
              <p:spPr>
                <a:xfrm>
                  <a:off x="11701600" y="2171826"/>
                  <a:ext cx="987552" cy="914400"/>
                </a:xfrm>
                <a:prstGeom prst="rect">
                  <a:avLst/>
                </a:prstGeom>
                <a:ln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Realism </a:t>
                  </a:r>
                </a:p>
                <a:p>
                  <a:pPr algn="ctr"/>
                  <a:r>
                    <a:rPr lang="en-US" dirty="0"/>
                    <a:t>Score </a:t>
                  </a:r>
                </a:p>
                <a:p>
                  <a:pPr algn="ctr"/>
                  <a:r>
                    <a:rPr lang="en-US" sz="1200" dirty="0"/>
                    <a:t>(</a:t>
                  </a:r>
                  <a14:m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∞, +∞</m:t>
                      </m:r>
                    </m:oMath>
                  </a14:m>
                  <a:r>
                    <a:rPr lang="en-US" sz="1200" dirty="0"/>
                    <a:t>)</a:t>
                  </a:r>
                  <a:endParaRPr lang="en-US" sz="1600" dirty="0"/>
                </a:p>
              </p:txBody>
            </p:sp>
          </mc:Choice>
          <mc:Fallback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B26B979F-F90E-475D-58AF-1254695CBB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01600" y="2171826"/>
                  <a:ext cx="987552" cy="9144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8347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47</Words>
  <Application>Microsoft Macintosh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Rafiei</dc:creator>
  <cp:lastModifiedBy>Mohammad Rafiei</cp:lastModifiedBy>
  <cp:revision>4</cp:revision>
  <dcterms:created xsi:type="dcterms:W3CDTF">2024-04-22T17:39:25Z</dcterms:created>
  <dcterms:modified xsi:type="dcterms:W3CDTF">2024-04-22T19:15:55Z</dcterms:modified>
</cp:coreProperties>
</file>