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F1F892C-DEC4-4762-AC4C-C72557BCB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13A0CE5-E603-4625-8D1F-47AD55CC5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24BAAEC-E79B-4A43-9AB0-ED7A8C4F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5A23E94-0C02-4E76-A592-F0F11E50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6E6645B-3A30-4117-B9A4-081FB82C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1580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FF5278-B223-45D1-B261-2B25D50E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83A6F8C-F904-4E73-A076-5C1A204B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AF00814-658C-4156-92E8-C7599BF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F28AD38-0C65-4176-89C9-87D1102B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99FBD16-EDB4-4CF1-A467-E972362F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38802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721199ED-C0F6-4025-8839-463CFC68C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219EEA8-FE1C-4D9B-85A8-904C8C11F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87FA190-8700-43E2-BEB3-2EAA886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C1FCBD1-2CCB-405E-AC19-FD6B889B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D5DDD18-3BE2-4B74-BCC7-46938462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002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9EC84-8D34-4977-9EFD-EF617EE3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A52FC92-3F89-44BC-B1BE-66164A13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63A49C9-CFC9-4B3E-9EE2-85DC02C4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D44623A-9159-47D3-9B9F-8FE1B4DE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A0306A0-071A-4033-82C3-9CD33B78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99566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D13F17-4C9A-424D-8403-F499389B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60F0A66-A1BF-4500-AAE3-506FA4C4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1BE05AF-80B1-4816-9790-6BB63A34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732AFF5-B79A-48F2-9DBD-BD8562C2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C900188-270E-4903-B8D7-1B4AD35F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9784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148347-E42D-4F3D-9F27-CF5A6C61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F4CFA03-A815-472E-8886-FAFD2A81E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56FD47C-6852-4ECF-9505-663A672E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EE865AE-BF53-461B-BEBD-99DCC8CF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67D0F1C-D5B8-4B18-A40E-BA38F92E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E2B00D3-CD2E-4854-BE94-BF12136C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07636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BFD3F4F-9CB9-4C3E-B704-962A553E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9A85310-0903-41C5-A5F9-20D0F74A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17A9593-CD4B-4248-B8C7-DEFFC43AC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D243354B-312B-4DD1-8063-416A5643F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7E636A4-84E7-477A-9718-D98F75590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59161E49-6565-4136-BD31-1B29F4B9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AF21F4C-F31B-4023-8369-5040F717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F9E320F9-6E89-44B3-99F5-80632E96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7702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C2CE0E7-73AB-4C8B-A0A7-BF762BCA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D5521086-62C2-4E36-A3F9-2F79DCC7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19336F4-B931-43CE-89D2-3FB7DDA3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4AA9031C-F4D5-4BE1-97A7-B7BC40D4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77195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2B49798-60D4-4141-9343-2EEAEBA3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8CE862E3-431E-486F-BA7A-65F5CFDA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34A1819-23A8-4158-914E-41D42CD5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9132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ABCFF8-34EC-484F-8D0E-08654EF6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1525985-F771-474F-869D-7AC58DDA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7294A27-12AF-4E22-8763-870340452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E36F1F4-FDA2-406B-8E45-1EFF4ED7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2EE7A1F-3987-4080-94DD-656A29D1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992863B-5FBC-47AF-B764-447F0642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58982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9C61316-BFA7-462D-ACE6-B4E96ADC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C298244A-2049-46CD-B888-6BEE2A779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C955122-4FA0-41DB-B3C2-210CF0465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741C744-3064-450D-A6F5-CCE21349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C4D6F03-3BE8-48EE-8553-B42BBD64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5A4EA01-740D-476B-9B12-455E75B9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7454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175AF58-5CA1-4ADA-B5E9-EBE5C7B8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17FD076-4299-4AFA-8FF9-CF9AFE01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6F48E63-BF10-4DDB-B48B-D64C4B325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681B-E746-4BFD-B9FD-360D3C5BCB93}" type="datetimeFigureOut">
              <a:rPr lang="ar-SY" smtClean="0"/>
              <a:t>15/11/1443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8A74CFB-00F2-45B5-8556-DD442B90A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63F0D1F-454E-440F-9B90-90408DD92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87F1-0740-4393-9CB0-8E439527919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43851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0A71250-6AC0-40E2-BB5D-0F335AC8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630237"/>
            <a:ext cx="9144000" cy="1223963"/>
          </a:xfrm>
        </p:spPr>
        <p:txBody>
          <a:bodyPr>
            <a:normAutofit/>
          </a:bodyPr>
          <a:lstStyle/>
          <a:p>
            <a:r>
              <a:rPr lang="en-US" sz="6600" b="1" dirty="0" err="1"/>
              <a:t>Youtube</a:t>
            </a:r>
            <a:r>
              <a:rPr lang="en-US" sz="6600" b="1" dirty="0"/>
              <a:t> video </a:t>
            </a:r>
            <a:r>
              <a:rPr lang="en-US" sz="6600" b="1" dirty="0" err="1"/>
              <a:t>downloder</a:t>
            </a:r>
            <a:endParaRPr lang="ar-SY" sz="6600" b="1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A790923C-2B0F-4D44-BBEF-303EA1B68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217" y="3602037"/>
            <a:ext cx="9583783" cy="262572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ar-SY" dirty="0"/>
              <a:t>إعداد الطالب :</a:t>
            </a:r>
          </a:p>
          <a:p>
            <a:r>
              <a:rPr lang="ar-SY" sz="5200" dirty="0"/>
              <a:t>مهران شمس الدين علي</a:t>
            </a:r>
          </a:p>
          <a:p>
            <a:endParaRPr lang="ar-SY" sz="5200" dirty="0"/>
          </a:p>
          <a:p>
            <a:r>
              <a:rPr lang="ar-SY" dirty="0"/>
              <a:t>إشراف الدكتور المهندس:</a:t>
            </a:r>
          </a:p>
          <a:p>
            <a:r>
              <a:rPr lang="ar-SY" sz="3500" dirty="0" err="1"/>
              <a:t>د.م</a:t>
            </a:r>
            <a:r>
              <a:rPr lang="ar-SY" sz="3500" dirty="0"/>
              <a:t> مهند عيسى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44192BF-66D4-465B-8636-6EE54DE3F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561655"/>
            <a:ext cx="4441372" cy="15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88778AB-B14C-49E5-AF24-3B5B0F3C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898162"/>
            <a:ext cx="10515600" cy="4351338"/>
          </a:xfrm>
        </p:spPr>
        <p:txBody>
          <a:bodyPr>
            <a:normAutofit/>
          </a:bodyPr>
          <a:lstStyle/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ar-SY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تابع يتم استدعائه عندما يضغط المستخدم على زر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Y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التعليمة الأولى هي استدعاء تابع يسمح بتحديد المسار بشكل مباشر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Y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التعليمة الثانية تقوم بتغيير اللافتة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path_label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Y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لتعرض المسار الذي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ar-SY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تم اختياره من قبل المستخدم</a:t>
            </a:r>
            <a:endParaRPr lang="ar-SY" sz="3200" dirty="0"/>
          </a:p>
          <a:p>
            <a:endParaRPr lang="ar-SY" sz="3200" dirty="0"/>
          </a:p>
        </p:txBody>
      </p:sp>
    </p:spTree>
    <p:extLst>
      <p:ext uri="{BB962C8B-B14F-4D97-AF65-F5344CB8AC3E}">
        <p14:creationId xmlns:p14="http://schemas.microsoft.com/office/powerpoint/2010/main" val="253900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53EE9E-F34F-4DA3-8246-307196AA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Y" sz="32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التابع </a:t>
            </a:r>
            <a:r>
              <a:rPr lang="en-US" sz="32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3200" dirty="0" err="1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download_file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SY" sz="3200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06442959-0945-4143-ABFD-D1C56B2AD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73308"/>
            <a:ext cx="10515600" cy="4066462"/>
          </a:xfrm>
        </p:spPr>
      </p:pic>
    </p:spTree>
    <p:extLst>
      <p:ext uri="{BB962C8B-B14F-4D97-AF65-F5344CB8AC3E}">
        <p14:creationId xmlns:p14="http://schemas.microsoft.com/office/powerpoint/2010/main" val="316990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9DA7E3A-107D-4FC7-9711-109E160C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Y" sz="36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خرج البرنامج: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SY" sz="3600" dirty="0"/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DE0D6C38-DF15-4CF8-B540-D0973BE89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52" y="1825625"/>
            <a:ext cx="598278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73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86A357-FA2B-490B-8121-DA053961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مقدمة: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637EB3D-E6FC-497A-BB43-99D3D413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SY" dirty="0"/>
              <a:t>أصبحت منصة اليوتيوب في السنوات الأخيرة من أهم مصادر الفيديو </a:t>
            </a:r>
          </a:p>
          <a:p>
            <a:pPr marL="0" indent="0">
              <a:buNone/>
            </a:pPr>
            <a:r>
              <a:rPr lang="ar-SY" dirty="0"/>
              <a:t>و بسبب أهميته في مجال التعليم و الترفيه من المهم إيجاد طريقة لتحميل </a:t>
            </a:r>
            <a:r>
              <a:rPr lang="ar-SY" dirty="0" err="1"/>
              <a:t>الفديوهات</a:t>
            </a:r>
            <a:r>
              <a:rPr lang="ar-SY" dirty="0"/>
              <a:t> </a:t>
            </a:r>
          </a:p>
          <a:p>
            <a:pPr marL="0" indent="0">
              <a:buNone/>
            </a:pPr>
            <a:r>
              <a:rPr lang="ar-SY" dirty="0"/>
              <a:t>بدون إعلانات و بجودة عالية و ببساطة</a:t>
            </a:r>
          </a:p>
        </p:txBody>
      </p:sp>
    </p:spTree>
    <p:extLst>
      <p:ext uri="{BB962C8B-B14F-4D97-AF65-F5344CB8AC3E}">
        <p14:creationId xmlns:p14="http://schemas.microsoft.com/office/powerpoint/2010/main" val="380425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5549EBB-6B3E-4AFA-9277-24DB7B49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ملخص عن المشروع:</a:t>
            </a:r>
            <a:br>
              <a:rPr 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SY" sz="2800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A104728-4EDC-4496-AB39-E867EC66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إنشاء برنامج بلغة </a:t>
            </a:r>
            <a:r>
              <a:rPr lang="ar-SA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البايثون</a:t>
            </a:r>
            <a:r>
              <a:rPr lang="ar-S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ar-SY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لتسهيل تحميل </a:t>
            </a:r>
            <a:r>
              <a:rPr lang="ar-SY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الفديوهات</a:t>
            </a:r>
            <a:r>
              <a:rPr lang="ar-SY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بالدقة الأعلى عن طريق نسخ الرابط و إدخاله في واجهة البرنامج، ثم اختيار مسار التحميل</a:t>
            </a:r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المرغوب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حيث سيتم التعامل مع عدة مكتبات منها: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Tkinter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eriod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Pytube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eriod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Moviepy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eriod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Shutil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07000"/>
              </a:lnSpc>
              <a:spcAft>
                <a:spcPts val="800"/>
              </a:spcAft>
            </a:pP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423616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B106523-3D25-4F51-A15C-67124C66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Y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مكتبة </a:t>
            </a:r>
            <a:r>
              <a:rPr lang="en-US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Tkinter</a:t>
            </a:r>
            <a:r>
              <a:rPr lang="ar-SY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SY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56AA79B-3EF8-4BC2-BEF0-7C97C0BD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SA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هي </a:t>
            </a:r>
            <a:r>
              <a:rPr lang="ar-SA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مكتبة</a:t>
            </a:r>
            <a:r>
              <a:rPr lang="ar-SA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GUI </a:t>
            </a:r>
            <a:r>
              <a:rPr lang="ar-SA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قياسية مدمجة في لغة برمجة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</a:t>
            </a:r>
            <a:r>
              <a:rPr lang="ar-SA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أي أنه يمكن للمبرمجين استخدام </a:t>
            </a:r>
            <a:r>
              <a:rPr lang="ar-SA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مكتبة</a:t>
            </a:r>
            <a:r>
              <a:rPr lang="ar-SA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 فئة </a:t>
            </a:r>
            <a:r>
              <a:rPr lang="en-US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SA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لإنشاء تطبيقات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GUI </a:t>
            </a:r>
            <a:r>
              <a:rPr lang="ar-SA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بسرعة وسهولة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Y" dirty="0"/>
              <a:t>يتم </a:t>
            </a:r>
            <a:r>
              <a:rPr lang="ar-SY" dirty="0" err="1"/>
              <a:t>اسدعاء</a:t>
            </a:r>
            <a:r>
              <a:rPr lang="ar-SY" dirty="0"/>
              <a:t> هذه المكتبة باستخدام التعليمة</a:t>
            </a:r>
          </a:p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67153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8A60CD7-82C0-46F4-A01F-A790F59F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081043"/>
            <a:ext cx="10515600" cy="4351338"/>
          </a:xfrm>
        </p:spPr>
        <p:txBody>
          <a:bodyPr>
            <a:norm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Y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مكتبة 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pytube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مكتبة مخصصة للتعامل مع اليوتيوب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youtube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Y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حيث تجعل تحميل الفيديو سهل للغاية و ذلك باستخدام تابع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Y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ar-SY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مكتبة </a:t>
            </a:r>
            <a:r>
              <a:rPr lang="en-US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moviepy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Y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ar-SY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مكتبة تستخدم </a:t>
            </a:r>
            <a:r>
              <a:rPr lang="ar-SY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لتحريرالفيديو</a:t>
            </a:r>
            <a:r>
              <a:rPr lang="ar-SY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من تقطيع و تغيير الاسم و ...الخ</a:t>
            </a:r>
          </a:p>
          <a:p>
            <a:pPr marL="0" indent="0">
              <a:buNone/>
            </a:pPr>
            <a:endParaRPr lang="ar-SY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ar-SY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مكتبة </a:t>
            </a:r>
            <a:r>
              <a:rPr lang="en-US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shutil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Y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مكتبة مضمنة في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لنسخ الصور و الفيديو و وضعها في مسارات يحددها المستخدم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ar-SY" sz="2000" dirty="0"/>
          </a:p>
        </p:txBody>
      </p:sp>
    </p:spTree>
    <p:extLst>
      <p:ext uri="{BB962C8B-B14F-4D97-AF65-F5344CB8AC3E}">
        <p14:creationId xmlns:p14="http://schemas.microsoft.com/office/powerpoint/2010/main" val="356376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9FC7A4-5926-49B1-A706-93C17375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Y" sz="36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شرح ال</a:t>
            </a:r>
            <a:r>
              <a:rPr lang="en-US" sz="36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</a:t>
            </a:r>
            <a:r>
              <a:rPr lang="ar-SY" sz="36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SY" sz="36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0E7C0C-611F-49B3-BC5F-E182527F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في البداية نضمن المكتبات السابقة: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20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tkinter</a:t>
            </a:r>
            <a: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b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20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tkinter</a:t>
            </a:r>
            <a: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filedialog</a:t>
            </a:r>
            <a:b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20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moviepy</a:t>
            </a:r>
            <a: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b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20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moviepy.editor</a:t>
            </a:r>
            <a: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VideoFileClip</a:t>
            </a:r>
            <a:b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20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pytube</a:t>
            </a:r>
            <a: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YouTube</a:t>
            </a:r>
            <a:b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shutil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ar-SY" sz="2000" dirty="0"/>
          </a:p>
        </p:txBody>
      </p:sp>
    </p:spTree>
    <p:extLst>
      <p:ext uri="{BB962C8B-B14F-4D97-AF65-F5344CB8AC3E}">
        <p14:creationId xmlns:p14="http://schemas.microsoft.com/office/powerpoint/2010/main" val="125772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صر نائب للمحتوى 8">
            <a:extLst>
              <a:ext uri="{FF2B5EF4-FFF2-40B4-BE49-F238E27FC236}">
                <a16:creationId xmlns:a16="http://schemas.microsoft.com/office/drawing/2014/main" id="{1CB12B9F-0724-423A-B853-5A7D95559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271144"/>
            <a:ext cx="11445240" cy="6247221"/>
          </a:xfrm>
        </p:spPr>
        <p:txBody>
          <a:bodyPr>
            <a:normAutofit/>
          </a:bodyPr>
          <a:lstStyle/>
          <a:p>
            <a:endParaRPr lang="ar-SY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ar-SY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بناء الشاشة و تحديد مقاساتها و إعطائها عنوان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ar-SY" sz="2000" dirty="0"/>
          </a:p>
          <a:p>
            <a:endParaRPr lang="ar-SY" sz="2000" dirty="0"/>
          </a:p>
          <a:p>
            <a:endParaRPr lang="ar-SY" sz="2000" dirty="0"/>
          </a:p>
          <a:p>
            <a:endParaRPr lang="ar-SY" sz="2000" dirty="0"/>
          </a:p>
          <a:p>
            <a:pPr marL="0" indent="0">
              <a:buNone/>
            </a:pP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ادخال الصورة و تحديد موقعها و مقاسها</a:t>
            </a:r>
          </a:p>
          <a:p>
            <a:pPr marL="0" indent="0">
              <a:buNone/>
            </a:pPr>
            <a:endParaRPr lang="ar-SY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تعريف متحول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linl_field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يمثل مدخل ال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 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 اعطاءه لافتة يكتب فيها </a:t>
            </a:r>
            <a:r>
              <a:rPr lang="en-US" sz="1800" dirty="0">
                <a:solidFill>
                  <a:srgbClr val="6A87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"Enter Download Link: 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2000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FBDC1A1B-E727-4FD3-AE1F-64154429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62312"/>
            <a:ext cx="8660674" cy="1080888"/>
          </a:xfrm>
          <a:prstGeom prst="rect">
            <a:avLst/>
          </a:prstGeom>
        </p:spPr>
      </p:pic>
      <p:pic>
        <p:nvPicPr>
          <p:cNvPr id="16" name="صورة 15">
            <a:extLst>
              <a:ext uri="{FF2B5EF4-FFF2-40B4-BE49-F238E27FC236}">
                <a16:creationId xmlns:a16="http://schemas.microsoft.com/office/drawing/2014/main" id="{54199A43-B61D-4E0D-9D5E-9535A1AC3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547155"/>
            <a:ext cx="8660673" cy="1080888"/>
          </a:xfrm>
          <a:prstGeom prst="rect">
            <a:avLst/>
          </a:prstGeom>
        </p:spPr>
      </p:pic>
      <p:pic>
        <p:nvPicPr>
          <p:cNvPr id="18" name="صورة 17">
            <a:extLst>
              <a:ext uri="{FF2B5EF4-FFF2-40B4-BE49-F238E27FC236}">
                <a16:creationId xmlns:a16="http://schemas.microsoft.com/office/drawing/2014/main" id="{1D6B5D29-A582-4A8C-BF89-3025BD2CB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0518"/>
            <a:ext cx="8660673" cy="11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21256C0-E594-4CE8-9119-8EBCCC0A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8822"/>
            <a:ext cx="12072257" cy="6570617"/>
          </a:xfrm>
        </p:spPr>
        <p:txBody>
          <a:bodyPr/>
          <a:lstStyle/>
          <a:p>
            <a:pPr marL="0" indent="0">
              <a:buNone/>
            </a:pP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هذه التعليمات </a:t>
            </a:r>
            <a:r>
              <a:rPr lang="ar-S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لاضافة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حقل الرابط و اللافتة الي الشاشة مع تحيد مقاساتهم</a:t>
            </a:r>
          </a:p>
          <a:p>
            <a:pPr marL="0" indent="0">
              <a:buNone/>
            </a:pPr>
            <a:endParaRPr lang="ar-SY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زر لاختيار مسار التحميل ولافتة خاصة به يكتب فيها </a:t>
            </a:r>
            <a:r>
              <a:rPr lang="en-US" sz="1800" dirty="0">
                <a:solidFill>
                  <a:srgbClr val="6A87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Path For Download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إضافة زر تحديد المسار و اللافتة الى الواجهة و تحديد مقاساتها</a:t>
            </a:r>
          </a:p>
          <a:p>
            <a:pPr marL="0" indent="0">
              <a:buNone/>
            </a:pPr>
            <a:endParaRPr lang="ar-SY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تعريف زر التحميل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وإضافته للواجهة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5805C99C-46AA-41BE-B546-F69CFD37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808"/>
            <a:ext cx="7704908" cy="819264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5D1B2E32-315D-4C2F-A9C9-A8E931249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3389"/>
            <a:ext cx="9935962" cy="819263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BC3399AD-C293-4FF2-B582-D16245D4C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6057"/>
            <a:ext cx="7863840" cy="704948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E7BD4EA2-B2B3-4424-9235-5FB59C73C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0744"/>
            <a:ext cx="10545647" cy="8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7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C32C8A1-5BD2-4AEC-A8BC-A7CE4C235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8823"/>
            <a:ext cx="11179629" cy="5798140"/>
          </a:xfrm>
        </p:spPr>
        <p:txBody>
          <a:bodyPr>
            <a:normAutofit/>
          </a:bodyPr>
          <a:lstStyle/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ar-SY" sz="24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التوابع: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ar-SY" sz="24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التابع </a:t>
            </a:r>
            <a:r>
              <a:rPr lang="en-US" sz="24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400" dirty="0" err="1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select_path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SY" sz="2400" dirty="0"/>
          </a:p>
          <a:p>
            <a:pPr marL="0" indent="0">
              <a:buNone/>
            </a:pPr>
            <a:endParaRPr lang="ar-SY" sz="2400" dirty="0"/>
          </a:p>
          <a:p>
            <a:pPr marL="0" indent="0">
              <a:buNone/>
            </a:pPr>
            <a:endParaRPr lang="ar-SY" sz="2400" dirty="0"/>
          </a:p>
          <a:p>
            <a:pPr marL="0" indent="0">
              <a:buNone/>
            </a:pPr>
            <a:endParaRPr lang="ar-SY" sz="2400" dirty="0"/>
          </a:p>
          <a:p>
            <a:pPr marL="0" indent="0">
              <a:buNone/>
            </a:pPr>
            <a:endParaRPr lang="ar-SY" sz="24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5FF1D77-6B3F-49F2-B16B-6B0FF448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42" y="2682143"/>
            <a:ext cx="11593386" cy="32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736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359</Words>
  <Application>Microsoft Office PowerPoint</Application>
  <PresentationFormat>شاشة عريضة</PresentationFormat>
  <Paragraphs>73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نسق Office</vt:lpstr>
      <vt:lpstr>Youtube video downloder</vt:lpstr>
      <vt:lpstr>مقدمة:</vt:lpstr>
      <vt:lpstr>ملخص عن المشروع: </vt:lpstr>
      <vt:lpstr>مكتبة Tkinter: </vt:lpstr>
      <vt:lpstr>عرض تقديمي في PowerPoint</vt:lpstr>
      <vt:lpstr>شرح الcode :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التابع :download_file </vt:lpstr>
      <vt:lpstr>خرج البرنامج: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downloder</dc:title>
  <dc:creator>Windows.10</dc:creator>
  <cp:lastModifiedBy>Windows.10</cp:lastModifiedBy>
  <cp:revision>4</cp:revision>
  <dcterms:created xsi:type="dcterms:W3CDTF">2022-06-14T08:47:24Z</dcterms:created>
  <dcterms:modified xsi:type="dcterms:W3CDTF">2022-06-14T09:35:27Z</dcterms:modified>
</cp:coreProperties>
</file>