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0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7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5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0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467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4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5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22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12/9/2018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6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freecodecamp.org/building-a-3-layer-neural-network-from-scratch-99239c4af5d3" TargetMode="External"/><Relationship Id="rId2" Type="http://schemas.openxmlformats.org/officeDocument/2006/relationships/hyperlink" Target="https://towardsdatascience.com/how-to-build-your-own-neural-network-from-scratch-in-python-68998a08e4f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l-cheatsheet.readthedocs.io/en/latest/forwardpropagation.html" TargetMode="External"/><Relationship Id="rId5" Type="http://schemas.openxmlformats.org/officeDocument/2006/relationships/hyperlink" Target="https://www.youtube.com/watch?v=aircAruvnKk" TargetMode="External"/><Relationship Id="rId4" Type="http://schemas.openxmlformats.org/officeDocument/2006/relationships/hyperlink" Target="https://drive.google.com/file/d/1Z-xqGIVuRK9p1M4Qnov_orMx3R0ndbPq/view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Melissa Anthony and Micah Reid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2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>
                <a:hlinkClick r:id="rId2"/>
              </a:rPr>
              <a:t>Towardsdatascience.com article by James Loy: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towardsdatascience.com/how-to-build-your-own-neural-network-from-scratch-in-python-68998a08e4f6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FreeCodeCamp</a:t>
            </a:r>
            <a:r>
              <a:rPr lang="en-US" dirty="0" smtClean="0"/>
              <a:t> article by Daphne </a:t>
            </a:r>
            <a:r>
              <a:rPr lang="en-US" dirty="0" err="1" smtClean="0"/>
              <a:t>Cornelisse</a:t>
            </a:r>
            <a:r>
              <a:rPr lang="en-US" dirty="0" smtClean="0"/>
              <a:t>: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medium.freecodecamp.org/building-a-3-layer-neural-network-from-scratch-99239c4af5d3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Ava Lakmazaheri and Emily </a:t>
            </a:r>
            <a:r>
              <a:rPr lang="en-US" dirty="0" err="1" smtClean="0"/>
              <a:t>Lepert’s</a:t>
            </a:r>
            <a:r>
              <a:rPr lang="en-US" dirty="0" smtClean="0"/>
              <a:t> Linearity 2 Paper: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drive.google.com/file/d/1Z-xqGIVuRK9p1M4Qnov_orMx3R0ndbPq/view</a:t>
            </a:r>
            <a:endParaRPr lang="en-US" dirty="0" smtClean="0"/>
          </a:p>
          <a:p>
            <a:endParaRPr lang="en-US" dirty="0" smtClean="0">
              <a:hlinkClick r:id="rId5"/>
            </a:endParaRPr>
          </a:p>
          <a:p>
            <a:r>
              <a:rPr lang="en-US" dirty="0" smtClean="0">
                <a:solidFill>
                  <a:srgbClr val="FF0000"/>
                </a:solidFill>
                <a:hlinkClick r:id="rId5"/>
              </a:rPr>
              <a:t>3Blue1Brown </a:t>
            </a:r>
            <a:r>
              <a:rPr lang="en-US" dirty="0" err="1" smtClean="0">
                <a:solidFill>
                  <a:srgbClr val="FF0000"/>
                </a:solidFill>
                <a:hlinkClick r:id="rId5"/>
              </a:rPr>
              <a:t>Youtube</a:t>
            </a:r>
            <a:r>
              <a:rPr lang="en-US" dirty="0" smtClean="0">
                <a:solidFill>
                  <a:srgbClr val="FF0000"/>
                </a:solidFill>
                <a:hlinkClick r:id="rId5"/>
              </a:rPr>
              <a:t> Series on Neural Networks: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www.youtube.com/watch?v=aircAruvnKk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ml-cheatsheet.readthedocs.io/en/latest/forwardpropagation.html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55600"/>
            <a:ext cx="110236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8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_images/dynamic_resizing_neural_network_4_ob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-66675"/>
            <a:ext cx="7747000" cy="534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_images/dynamic_resizing_neural_network_4_ob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1"/>
          <a:stretch/>
        </p:blipFill>
        <p:spPr bwMode="auto">
          <a:xfrm>
            <a:off x="1352550" y="-66674"/>
            <a:ext cx="7747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_images/dynamic_resizing_neural_network_1_ob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3790524"/>
            <a:ext cx="8496300" cy="17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3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CEtt0h8Rss_qPu7CyqMT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676274"/>
            <a:ext cx="10765692" cy="174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800/1*E1_l8PGamc2xTNS87XGNc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708400"/>
            <a:ext cx="795617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2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939800"/>
            <a:ext cx="5727700" cy="1145540"/>
          </a:xfrm>
          <a:prstGeom prst="rect">
            <a:avLst/>
          </a:prstGeom>
        </p:spPr>
      </p:pic>
      <p:pic>
        <p:nvPicPr>
          <p:cNvPr id="2050" name="Picture 2" descr="https://cdn-images-1.medium.com/max/800/1*7zxb2lfWWKaVxnmq2o69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433637"/>
            <a:ext cx="76200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5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9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52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Resources</vt:lpstr>
    </vt:vector>
  </TitlesOfParts>
  <Company>Olin College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Melissa Anthony</dc:creator>
  <cp:lastModifiedBy>Melissa Anthony</cp:lastModifiedBy>
  <cp:revision>5</cp:revision>
  <dcterms:created xsi:type="dcterms:W3CDTF">2018-12-10T02:05:24Z</dcterms:created>
  <dcterms:modified xsi:type="dcterms:W3CDTF">2018-12-10T03:36:47Z</dcterms:modified>
</cp:coreProperties>
</file>