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3" r:id="rId3"/>
    <p:sldId id="257" r:id="rId4"/>
    <p:sldId id="258" r:id="rId5"/>
    <p:sldId id="268" r:id="rId6"/>
    <p:sldId id="275" r:id="rId7"/>
    <p:sldId id="276" r:id="rId8"/>
    <p:sldId id="277" r:id="rId9"/>
    <p:sldId id="278" r:id="rId10"/>
    <p:sldId id="27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9D214-68E9-0D68-C7A0-EA3717BDD71D}" v="669" dt="2023-06-30T12:21:31.616"/>
    <p1510:client id="{85B27436-A08F-55B5-206E-DC4EC4986C24}" v="379" dt="2023-08-14T10:16:20.353"/>
    <p1510:client id="{9A91F4D5-D52C-9C46-2138-252B44AEF7B8}" v="43" dt="2023-07-04T10:43:37.530"/>
    <p1510:client id="{D8D3ED92-3A71-44A0-946A-A9258B3E69DC}" v="478" dt="2023-06-30T09:25:29.05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Rohit (CW)" userId="S::rohit.ranjan@hp.com::0b139a56-a949-40d9-b185-36d3c1f8551b" providerId="AD" clId="Web-{9A91F4D5-D52C-9C46-2138-252B44AEF7B8}"/>
    <pc:docChg chg="addSld modSld">
      <pc:chgData name="Ranjan, Rohit (CW)" userId="S::rohit.ranjan@hp.com::0b139a56-a949-40d9-b185-36d3c1f8551b" providerId="AD" clId="Web-{9A91F4D5-D52C-9C46-2138-252B44AEF7B8}" dt="2023-07-04T10:43:51.296" v="40"/>
      <pc:docMkLst>
        <pc:docMk/>
      </pc:docMkLst>
      <pc:sldChg chg="addSp delSp modSp">
        <pc:chgData name="Ranjan, Rohit (CW)" userId="S::rohit.ranjan@hp.com::0b139a56-a949-40d9-b185-36d3c1f8551b" providerId="AD" clId="Web-{9A91F4D5-D52C-9C46-2138-252B44AEF7B8}" dt="2023-07-04T10:43:51.296" v="40"/>
        <pc:sldMkLst>
          <pc:docMk/>
          <pc:sldMk cId="3387061768" sldId="262"/>
        </pc:sldMkLst>
        <pc:spChg chg="del mod">
          <ac:chgData name="Ranjan, Rohit (CW)" userId="S::rohit.ranjan@hp.com::0b139a56-a949-40d9-b185-36d3c1f8551b" providerId="AD" clId="Web-{9A91F4D5-D52C-9C46-2138-252B44AEF7B8}" dt="2023-07-04T10:43:22.185" v="30"/>
          <ac:spMkLst>
            <pc:docMk/>
            <pc:sldMk cId="3387061768" sldId="262"/>
            <ac:spMk id="2" creationId="{00000000-0000-0000-0000-000000000000}"/>
          </ac:spMkLst>
        </pc:spChg>
        <pc:spChg chg="add del">
          <ac:chgData name="Ranjan, Rohit (CW)" userId="S::rohit.ranjan@hp.com::0b139a56-a949-40d9-b185-36d3c1f8551b" providerId="AD" clId="Web-{9A91F4D5-D52C-9C46-2138-252B44AEF7B8}" dt="2023-07-04T10:43:00.231" v="27"/>
          <ac:spMkLst>
            <pc:docMk/>
            <pc:sldMk cId="3387061768" sldId="262"/>
            <ac:spMk id="56" creationId="{8A94871E-96FC-4ADE-815B-41A636E34F1A}"/>
          </ac:spMkLst>
        </pc:spChg>
        <pc:spChg chg="add del">
          <ac:chgData name="Ranjan, Rohit (CW)" userId="S::rohit.ranjan@hp.com::0b139a56-a949-40d9-b185-36d3c1f8551b" providerId="AD" clId="Web-{9A91F4D5-D52C-9C46-2138-252B44AEF7B8}" dt="2023-07-04T10:43:00.231" v="27"/>
          <ac:spMkLst>
            <pc:docMk/>
            <pc:sldMk cId="3387061768" sldId="262"/>
            <ac:spMk id="58" creationId="{3FCFB1DE-0B7E-48CC-BA90-B2AB0889F9D6}"/>
          </ac:spMkLst>
        </pc:spChg>
        <pc:spChg chg="add del">
          <ac:chgData name="Ranjan, Rohit (CW)" userId="S::rohit.ranjan@hp.com::0b139a56-a949-40d9-b185-36d3c1f8551b" providerId="AD" clId="Web-{9A91F4D5-D52C-9C46-2138-252B44AEF7B8}" dt="2023-07-04T10:43:00.216" v="26"/>
          <ac:spMkLst>
            <pc:docMk/>
            <pc:sldMk cId="3387061768" sldId="262"/>
            <ac:spMk id="63" creationId="{23D09407-53BC-485E-B4CE-BC5E4FC4B25B}"/>
          </ac:spMkLst>
        </pc:spChg>
        <pc:spChg chg="add del">
          <ac:chgData name="Ranjan, Rohit (CW)" userId="S::rohit.ranjan@hp.com::0b139a56-a949-40d9-b185-36d3c1f8551b" providerId="AD" clId="Web-{9A91F4D5-D52C-9C46-2138-252B44AEF7B8}" dt="2023-07-04T10:43:00.216" v="26"/>
          <ac:spMkLst>
            <pc:docMk/>
            <pc:sldMk cId="3387061768" sldId="262"/>
            <ac:spMk id="65" creationId="{921DB988-49FC-4608-B0A2-E2F3A4019041}"/>
          </ac:spMkLst>
        </pc:spChg>
        <pc:spChg chg="add del">
          <ac:chgData name="Ranjan, Rohit (CW)" userId="S::rohit.ranjan@hp.com::0b139a56-a949-40d9-b185-36d3c1f8551b" providerId="AD" clId="Web-{9A91F4D5-D52C-9C46-2138-252B44AEF7B8}" dt="2023-07-04T10:43:51.296" v="40"/>
          <ac:spMkLst>
            <pc:docMk/>
            <pc:sldMk cId="3387061768" sldId="262"/>
            <ac:spMk id="79" creationId="{0DBF1ABE-8590-450D-BB49-BDDCCF3EEA9E}"/>
          </ac:spMkLst>
        </pc:spChg>
        <pc:spChg chg="add del">
          <ac:chgData name="Ranjan, Rohit (CW)" userId="S::rohit.ranjan@hp.com::0b139a56-a949-40d9-b185-36d3c1f8551b" providerId="AD" clId="Web-{9A91F4D5-D52C-9C46-2138-252B44AEF7B8}" dt="2023-07-04T10:43:51.296" v="40"/>
          <ac:spMkLst>
            <pc:docMk/>
            <pc:sldMk cId="3387061768" sldId="262"/>
            <ac:spMk id="80" creationId="{F2F014E7-B612-4079-894D-4697468C5BE9}"/>
          </ac:spMkLst>
        </pc:spChg>
        <pc:spChg chg="add del">
          <ac:chgData name="Ranjan, Rohit (CW)" userId="S::rohit.ranjan@hp.com::0b139a56-a949-40d9-b185-36d3c1f8551b" providerId="AD" clId="Web-{9A91F4D5-D52C-9C46-2138-252B44AEF7B8}" dt="2023-07-04T10:43:51.296" v="40"/>
          <ac:spMkLst>
            <pc:docMk/>
            <pc:sldMk cId="3387061768" sldId="262"/>
            <ac:spMk id="81" creationId="{5BEB0D00-4F7A-41D8-B15E-B42145EA9315}"/>
          </ac:spMkLst>
        </pc:spChg>
        <pc:spChg chg="add del">
          <ac:chgData name="Ranjan, Rohit (CW)" userId="S::rohit.ranjan@hp.com::0b139a56-a949-40d9-b185-36d3c1f8551b" providerId="AD" clId="Web-{9A91F4D5-D52C-9C46-2138-252B44AEF7B8}" dt="2023-07-04T10:43:46.624" v="37"/>
          <ac:spMkLst>
            <pc:docMk/>
            <pc:sldMk cId="3387061768" sldId="262"/>
            <ac:spMk id="86" creationId="{38CB19FB-7C96-4FEC-9331-E826E4E36CE4}"/>
          </ac:spMkLst>
        </pc:spChg>
        <pc:spChg chg="add del">
          <ac:chgData name="Ranjan, Rohit (CW)" userId="S::rohit.ranjan@hp.com::0b139a56-a949-40d9-b185-36d3c1f8551b" providerId="AD" clId="Web-{9A91F4D5-D52C-9C46-2138-252B44AEF7B8}" dt="2023-07-04T10:43:51.296" v="39"/>
          <ac:spMkLst>
            <pc:docMk/>
            <pc:sldMk cId="3387061768" sldId="262"/>
            <ac:spMk id="90" creationId="{2633B3B5-CC90-43F0-8714-D31D1F3F0209}"/>
          </ac:spMkLst>
        </pc:spChg>
        <pc:spChg chg="add del">
          <ac:chgData name="Ranjan, Rohit (CW)" userId="S::rohit.ranjan@hp.com::0b139a56-a949-40d9-b185-36d3c1f8551b" providerId="AD" clId="Web-{9A91F4D5-D52C-9C46-2138-252B44AEF7B8}" dt="2023-07-04T10:43:51.296" v="39"/>
          <ac:spMkLst>
            <pc:docMk/>
            <pc:sldMk cId="3387061768" sldId="262"/>
            <ac:spMk id="92" creationId="{A8D57A06-A426-446D-B02C-A2DC6B62E45E}"/>
          </ac:spMkLst>
        </pc:spChg>
        <pc:spChg chg="add del">
          <ac:chgData name="Ranjan, Rohit (CW)" userId="S::rohit.ranjan@hp.com::0b139a56-a949-40d9-b185-36d3c1f8551b" providerId="AD" clId="Web-{9A91F4D5-D52C-9C46-2138-252B44AEF7B8}" dt="2023-07-04T10:43:51.296" v="39"/>
          <ac:spMkLst>
            <pc:docMk/>
            <pc:sldMk cId="3387061768" sldId="262"/>
            <ac:spMk id="95" creationId="{AB8C311F-7253-4AED-9701-7FC0708C41C7}"/>
          </ac:spMkLst>
        </pc:spChg>
        <pc:spChg chg="add del">
          <ac:chgData name="Ranjan, Rohit (CW)" userId="S::rohit.ranjan@hp.com::0b139a56-a949-40d9-b185-36d3c1f8551b" providerId="AD" clId="Web-{9A91F4D5-D52C-9C46-2138-252B44AEF7B8}" dt="2023-07-04T10:43:51.296" v="39"/>
          <ac:spMkLst>
            <pc:docMk/>
            <pc:sldMk cId="3387061768" sldId="262"/>
            <ac:spMk id="96" creationId="{E2384209-CB15-4CDF-9D31-C44FD9A3F20D}"/>
          </ac:spMkLst>
        </pc:spChg>
        <pc:spChg chg="add">
          <ac:chgData name="Ranjan, Rohit (CW)" userId="S::rohit.ranjan@hp.com::0b139a56-a949-40d9-b185-36d3c1f8551b" providerId="AD" clId="Web-{9A91F4D5-D52C-9C46-2138-252B44AEF7B8}" dt="2023-07-04T10:43:51.296" v="40"/>
          <ac:spMkLst>
            <pc:docMk/>
            <pc:sldMk cId="3387061768" sldId="262"/>
            <ac:spMk id="98" creationId="{E559D998-AB6C-46E1-B394-118E9A1E2D62}"/>
          </ac:spMkLst>
        </pc:spChg>
        <pc:grpChg chg="add del">
          <ac:chgData name="Ranjan, Rohit (CW)" userId="S::rohit.ranjan@hp.com::0b139a56-a949-40d9-b185-36d3c1f8551b" providerId="AD" clId="Web-{9A91F4D5-D52C-9C46-2138-252B44AEF7B8}" dt="2023-07-04T10:43:00.216" v="26"/>
          <ac:grpSpMkLst>
            <pc:docMk/>
            <pc:sldMk cId="3387061768" sldId="262"/>
            <ac:grpSpMk id="67" creationId="{E9B930FD-8671-4C4C-ADCF-73AC1D0CD417}"/>
          </ac:grpSpMkLst>
        </pc:grpChg>
        <pc:grpChg chg="add del">
          <ac:chgData name="Ranjan, Rohit (CW)" userId="S::rohit.ranjan@hp.com::0b139a56-a949-40d9-b185-36d3c1f8551b" providerId="AD" clId="Web-{9A91F4D5-D52C-9C46-2138-252B44AEF7B8}" dt="2023-07-04T10:43:00.216" v="26"/>
          <ac:grpSpMkLst>
            <pc:docMk/>
            <pc:sldMk cId="3387061768" sldId="262"/>
            <ac:grpSpMk id="73" creationId="{383C2651-AE0C-4AE4-8725-E2F9414FE219}"/>
          </ac:grpSpMkLst>
        </pc:grpChg>
        <pc:grpChg chg="add del">
          <ac:chgData name="Ranjan, Rohit (CW)" userId="S::rohit.ranjan@hp.com::0b139a56-a949-40d9-b185-36d3c1f8551b" providerId="AD" clId="Web-{9A91F4D5-D52C-9C46-2138-252B44AEF7B8}" dt="2023-07-04T10:43:46.624" v="37"/>
          <ac:grpSpMkLst>
            <pc:docMk/>
            <pc:sldMk cId="3387061768" sldId="262"/>
            <ac:grpSpMk id="88" creationId="{DF071BB7-867E-46A9-A7C2-3FCB28CB8FBD}"/>
          </ac:grpSpMkLst>
        </pc:grpChg>
        <pc:picChg chg="add mod">
          <ac:chgData name="Ranjan, Rohit (CW)" userId="S::rohit.ranjan@hp.com::0b139a56-a949-40d9-b185-36d3c1f8551b" providerId="AD" clId="Web-{9A91F4D5-D52C-9C46-2138-252B44AEF7B8}" dt="2023-07-04T10:43:51.296" v="40"/>
          <ac:picMkLst>
            <pc:docMk/>
            <pc:sldMk cId="3387061768" sldId="262"/>
            <ac:picMk id="3" creationId="{BE2649D8-9781-76CE-1A25-F5EFD088A1F8}"/>
          </ac:picMkLst>
        </pc:picChg>
        <pc:picChg chg="del mod">
          <ac:chgData name="Ranjan, Rohit (CW)" userId="S::rohit.ranjan@hp.com::0b139a56-a949-40d9-b185-36d3c1f8551b" providerId="AD" clId="Web-{9A91F4D5-D52C-9C46-2138-252B44AEF7B8}" dt="2023-07-04T10:43:37.530" v="35"/>
          <ac:picMkLst>
            <pc:docMk/>
            <pc:sldMk cId="3387061768" sldId="262"/>
            <ac:picMk id="33" creationId="{57201087-ACFA-B7BE-3AA1-750F8D876C8B}"/>
          </ac:picMkLst>
        </pc:picChg>
      </pc:sldChg>
      <pc:sldChg chg="addSp delSp modSp">
        <pc:chgData name="Ranjan, Rohit (CW)" userId="S::rohit.ranjan@hp.com::0b139a56-a949-40d9-b185-36d3c1f8551b" providerId="AD" clId="Web-{9A91F4D5-D52C-9C46-2138-252B44AEF7B8}" dt="2023-07-04T10:40:44.913" v="8"/>
        <pc:sldMkLst>
          <pc:docMk/>
          <pc:sldMk cId="1858004197" sldId="272"/>
        </pc:sldMkLst>
        <pc:spChg chg="mod">
          <ac:chgData name="Ranjan, Rohit (CW)" userId="S::rohit.ranjan@hp.com::0b139a56-a949-40d9-b185-36d3c1f8551b" providerId="AD" clId="Web-{9A91F4D5-D52C-9C46-2138-252B44AEF7B8}" dt="2023-07-04T10:40:44.913" v="8"/>
          <ac:spMkLst>
            <pc:docMk/>
            <pc:sldMk cId="1858004197" sldId="272"/>
            <ac:spMk id="2" creationId="{00000000-0000-0000-0000-000000000000}"/>
          </ac:spMkLst>
        </pc:spChg>
        <pc:spChg chg="add del">
          <ac:chgData name="Ranjan, Rohit (CW)" userId="S::rohit.ranjan@hp.com::0b139a56-a949-40d9-b185-36d3c1f8551b" providerId="AD" clId="Web-{9A91F4D5-D52C-9C46-2138-252B44AEF7B8}" dt="2023-07-04T10:40:44.913" v="8"/>
          <ac:spMkLst>
            <pc:docMk/>
            <pc:sldMk cId="1858004197" sldId="272"/>
            <ac:spMk id="3" creationId="{00000000-0000-0000-0000-000000000000}"/>
          </ac:spMkLst>
        </pc:spChg>
        <pc:spChg chg="add del">
          <ac:chgData name="Ranjan, Rohit (CW)" userId="S::rohit.ranjan@hp.com::0b139a56-a949-40d9-b185-36d3c1f8551b" providerId="AD" clId="Web-{9A91F4D5-D52C-9C46-2138-252B44AEF7B8}" dt="2023-07-04T10:40:44.913" v="8"/>
          <ac:spMkLst>
            <pc:docMk/>
            <pc:sldMk cId="1858004197" sldId="272"/>
            <ac:spMk id="8" creationId="{100EDD19-6802-4EC3-95CE-CFFAB042CFD6}"/>
          </ac:spMkLst>
        </pc:spChg>
        <pc:spChg chg="add del">
          <ac:chgData name="Ranjan, Rohit (CW)" userId="S::rohit.ranjan@hp.com::0b139a56-a949-40d9-b185-36d3c1f8551b" providerId="AD" clId="Web-{9A91F4D5-D52C-9C46-2138-252B44AEF7B8}" dt="2023-07-04T10:40:44.913" v="8"/>
          <ac:spMkLst>
            <pc:docMk/>
            <pc:sldMk cId="1858004197" sldId="272"/>
            <ac:spMk id="10" creationId="{DB17E863-922E-4C26-BD64-E8FD41D28661}"/>
          </ac:spMkLst>
        </pc:spChg>
        <pc:spChg chg="add del">
          <ac:chgData name="Ranjan, Rohit (CW)" userId="S::rohit.ranjan@hp.com::0b139a56-a949-40d9-b185-36d3c1f8551b" providerId="AD" clId="Web-{9A91F4D5-D52C-9C46-2138-252B44AEF7B8}" dt="2023-07-04T10:40:44.913" v="8"/>
          <ac:spMkLst>
            <pc:docMk/>
            <pc:sldMk cId="1858004197" sldId="272"/>
            <ac:spMk id="16" creationId="{BACC6370-2D7E-4714-9D71-7542949D7D5D}"/>
          </ac:spMkLst>
        </pc:spChg>
        <pc:spChg chg="add del">
          <ac:chgData name="Ranjan, Rohit (CW)" userId="S::rohit.ranjan@hp.com::0b139a56-a949-40d9-b185-36d3c1f8551b" providerId="AD" clId="Web-{9A91F4D5-D52C-9C46-2138-252B44AEF7B8}" dt="2023-07-04T10:40:44.913" v="8"/>
          <ac:spMkLst>
            <pc:docMk/>
            <pc:sldMk cId="1858004197" sldId="272"/>
            <ac:spMk id="18" creationId="{256B2C21-A230-48C0-8DF1-C46611373C44}"/>
          </ac:spMkLst>
        </pc:spChg>
        <pc:spChg chg="add del">
          <ac:chgData name="Ranjan, Rohit (CW)" userId="S::rohit.ranjan@hp.com::0b139a56-a949-40d9-b185-36d3c1f8551b" providerId="AD" clId="Web-{9A91F4D5-D52C-9C46-2138-252B44AEF7B8}" dt="2023-07-04T10:40:44.913" v="8"/>
          <ac:spMkLst>
            <pc:docMk/>
            <pc:sldMk cId="1858004197" sldId="272"/>
            <ac:spMk id="20" creationId="{3847E18C-932D-4C95-AABA-FEC7C9499AD7}"/>
          </ac:spMkLst>
        </pc:spChg>
        <pc:spChg chg="add del">
          <ac:chgData name="Ranjan, Rohit (CW)" userId="S::rohit.ranjan@hp.com::0b139a56-a949-40d9-b185-36d3c1f8551b" providerId="AD" clId="Web-{9A91F4D5-D52C-9C46-2138-252B44AEF7B8}" dt="2023-07-04T10:40:44.913" v="8"/>
          <ac:spMkLst>
            <pc:docMk/>
            <pc:sldMk cId="1858004197" sldId="272"/>
            <ac:spMk id="22" creationId="{3150CB11-0C61-439E-910F-5787759E72A0}"/>
          </ac:spMkLst>
        </pc:spChg>
        <pc:spChg chg="add del">
          <ac:chgData name="Ranjan, Rohit (CW)" userId="S::rohit.ranjan@hp.com::0b139a56-a949-40d9-b185-36d3c1f8551b" providerId="AD" clId="Web-{9A91F4D5-D52C-9C46-2138-252B44AEF7B8}" dt="2023-07-04T10:40:44.913" v="8"/>
          <ac:spMkLst>
            <pc:docMk/>
            <pc:sldMk cId="1858004197" sldId="272"/>
            <ac:spMk id="24" creationId="{43F8A58B-5155-44CE-A5FF-7647B47D0A7A}"/>
          </ac:spMkLst>
        </pc:spChg>
        <pc:spChg chg="add del">
          <ac:chgData name="Ranjan, Rohit (CW)" userId="S::rohit.ranjan@hp.com::0b139a56-a949-40d9-b185-36d3c1f8551b" providerId="AD" clId="Web-{9A91F4D5-D52C-9C46-2138-252B44AEF7B8}" dt="2023-07-04T10:40:44.913" v="8"/>
          <ac:spMkLst>
            <pc:docMk/>
            <pc:sldMk cId="1858004197" sldId="272"/>
            <ac:spMk id="26" creationId="{443F2ACA-E6D6-4028-82DD-F03C262D5DE6}"/>
          </ac:spMkLst>
        </pc:spChg>
        <pc:graphicFrameChg chg="add del">
          <ac:chgData name="Ranjan, Rohit (CW)" userId="S::rohit.ranjan@hp.com::0b139a56-a949-40d9-b185-36d3c1f8551b" providerId="AD" clId="Web-{9A91F4D5-D52C-9C46-2138-252B44AEF7B8}" dt="2023-07-04T10:40:44.913" v="8"/>
          <ac:graphicFrameMkLst>
            <pc:docMk/>
            <pc:sldMk cId="1858004197" sldId="272"/>
            <ac:graphicFrameMk id="12" creationId="{A0D9DD64-17AE-E424-180A-EAE43E5C70C1}"/>
          </ac:graphicFrameMkLst>
        </pc:graphicFrameChg>
      </pc:sldChg>
      <pc:sldChg chg="addSp delSp modSp new mod setBg">
        <pc:chgData name="Ranjan, Rohit (CW)" userId="S::rohit.ranjan@hp.com::0b139a56-a949-40d9-b185-36d3c1f8551b" providerId="AD" clId="Web-{9A91F4D5-D52C-9C46-2138-252B44AEF7B8}" dt="2023-07-04T10:42:25.121" v="24" actId="1076"/>
        <pc:sldMkLst>
          <pc:docMk/>
          <pc:sldMk cId="921198354" sldId="274"/>
        </pc:sldMkLst>
        <pc:spChg chg="mod ord">
          <ac:chgData name="Ranjan, Rohit (CW)" userId="S::rohit.ranjan@hp.com::0b139a56-a949-40d9-b185-36d3c1f8551b" providerId="AD" clId="Web-{9A91F4D5-D52C-9C46-2138-252B44AEF7B8}" dt="2023-07-04T10:42:25.121" v="24" actId="1076"/>
          <ac:spMkLst>
            <pc:docMk/>
            <pc:sldMk cId="921198354" sldId="274"/>
            <ac:spMk id="2" creationId="{0FCF129B-6A0D-D9CC-09CD-AE169B1ECB2F}"/>
          </ac:spMkLst>
        </pc:spChg>
        <pc:spChg chg="del mod">
          <ac:chgData name="Ranjan, Rohit (CW)" userId="S::rohit.ranjan@hp.com::0b139a56-a949-40d9-b185-36d3c1f8551b" providerId="AD" clId="Web-{9A91F4D5-D52C-9C46-2138-252B44AEF7B8}" dt="2023-07-04T10:41:22.993" v="9"/>
          <ac:spMkLst>
            <pc:docMk/>
            <pc:sldMk cId="921198354" sldId="274"/>
            <ac:spMk id="3" creationId="{21AE34FA-AE08-CE65-7AC9-0DA6F2EFED49}"/>
          </ac:spMkLst>
        </pc:spChg>
        <pc:spChg chg="del mod">
          <ac:chgData name="Ranjan, Rohit (CW)" userId="S::rohit.ranjan@hp.com::0b139a56-a949-40d9-b185-36d3c1f8551b" providerId="AD" clId="Web-{9A91F4D5-D52C-9C46-2138-252B44AEF7B8}" dt="2023-07-04T10:41:33.587" v="13"/>
          <ac:spMkLst>
            <pc:docMk/>
            <pc:sldMk cId="921198354" sldId="274"/>
            <ac:spMk id="4" creationId="{8C551D3C-5829-3F55-B4EC-D6D591D7121A}"/>
          </ac:spMkLst>
        </pc:spChg>
        <pc:spChg chg="add del mod">
          <ac:chgData name="Ranjan, Rohit (CW)" userId="S::rohit.ranjan@hp.com::0b139a56-a949-40d9-b185-36d3c1f8551b" providerId="AD" clId="Web-{9A91F4D5-D52C-9C46-2138-252B44AEF7B8}" dt="2023-07-04T10:41:55.885" v="19"/>
          <ac:spMkLst>
            <pc:docMk/>
            <pc:sldMk cId="921198354" sldId="274"/>
            <ac:spMk id="6" creationId="{D68AD291-A0F8-7776-EDD8-875ABA0B1CEF}"/>
          </ac:spMkLst>
        </pc:spChg>
        <pc:spChg chg="add">
          <ac:chgData name="Ranjan, Rohit (CW)" userId="S::rohit.ranjan@hp.com::0b139a56-a949-40d9-b185-36d3c1f8551b" providerId="AD" clId="Web-{9A91F4D5-D52C-9C46-2138-252B44AEF7B8}" dt="2023-07-04T10:41:45.494" v="14"/>
          <ac:spMkLst>
            <pc:docMk/>
            <pc:sldMk cId="921198354" sldId="274"/>
            <ac:spMk id="11" creationId="{37C89E4B-3C9F-44B9-8B86-D9E3D112D8EC}"/>
          </ac:spMkLst>
        </pc:spChg>
        <pc:picChg chg="add mod ord">
          <ac:chgData name="Ranjan, Rohit (CW)" userId="S::rohit.ranjan@hp.com::0b139a56-a949-40d9-b185-36d3c1f8551b" providerId="AD" clId="Web-{9A91F4D5-D52C-9C46-2138-252B44AEF7B8}" dt="2023-07-04T10:41:45.494" v="14"/>
          <ac:picMkLst>
            <pc:docMk/>
            <pc:sldMk cId="921198354" sldId="274"/>
            <ac:picMk id="5" creationId="{738A829F-24D5-1E2A-3DAA-DC3F174FC137}"/>
          </ac:picMkLst>
        </pc:picChg>
        <pc:cxnChg chg="add">
          <ac:chgData name="Ranjan, Rohit (CW)" userId="S::rohit.ranjan@hp.com::0b139a56-a949-40d9-b185-36d3c1f8551b" providerId="AD" clId="Web-{9A91F4D5-D52C-9C46-2138-252B44AEF7B8}" dt="2023-07-04T10:41:45.494" v="14"/>
          <ac:cxnSpMkLst>
            <pc:docMk/>
            <pc:sldMk cId="921198354" sldId="274"/>
            <ac:cxnSpMk id="13" creationId="{AA2EAA10-076F-46BD-8F0F-B9A2FB77A85C}"/>
          </ac:cxnSpMkLst>
        </pc:cxnChg>
        <pc:cxnChg chg="add">
          <ac:chgData name="Ranjan, Rohit (CW)" userId="S::rohit.ranjan@hp.com::0b139a56-a949-40d9-b185-36d3c1f8551b" providerId="AD" clId="Web-{9A91F4D5-D52C-9C46-2138-252B44AEF7B8}" dt="2023-07-04T10:41:45.494" v="14"/>
          <ac:cxnSpMkLst>
            <pc:docMk/>
            <pc:sldMk cId="921198354" sldId="274"/>
            <ac:cxnSpMk id="15" creationId="{D891E407-403B-4764-86C9-33A56D3BCAA3}"/>
          </ac:cxnSpMkLst>
        </pc:cxnChg>
      </pc:sldChg>
    </pc:docChg>
  </pc:docChgLst>
  <pc:docChgLst>
    <pc:chgData name="Ranjan, Rohit (CW)" userId="S::rohit.ranjan@hp.com::0b139a56-a949-40d9-b185-36d3c1f8551b" providerId="AD" clId="Web-{D8D3ED92-3A71-44A0-946A-A9258B3E69DC}"/>
    <pc:docChg chg="addSld delSld modSld">
      <pc:chgData name="Ranjan, Rohit (CW)" userId="S::rohit.ranjan@hp.com::0b139a56-a949-40d9-b185-36d3c1f8551b" providerId="AD" clId="Web-{D8D3ED92-3A71-44A0-946A-A9258B3E69DC}" dt="2023-06-30T09:25:29.050" v="469" actId="20577"/>
      <pc:docMkLst>
        <pc:docMk/>
      </pc:docMkLst>
      <pc:sldChg chg="modSp">
        <pc:chgData name="Ranjan, Rohit (CW)" userId="S::rohit.ranjan@hp.com::0b139a56-a949-40d9-b185-36d3c1f8551b" providerId="AD" clId="Web-{D8D3ED92-3A71-44A0-946A-A9258B3E69DC}" dt="2023-06-30T09:05:35.512" v="49" actId="20577"/>
        <pc:sldMkLst>
          <pc:docMk/>
          <pc:sldMk cId="2142729111" sldId="256"/>
        </pc:sldMkLst>
        <pc:spChg chg="mod">
          <ac:chgData name="Ranjan, Rohit (CW)" userId="S::rohit.ranjan@hp.com::0b139a56-a949-40d9-b185-36d3c1f8551b" providerId="AD" clId="Web-{D8D3ED92-3A71-44A0-946A-A9258B3E69DC}" dt="2023-06-30T09:05:35.512" v="49" actId="20577"/>
          <ac:spMkLst>
            <pc:docMk/>
            <pc:sldMk cId="2142729111" sldId="256"/>
            <ac:spMk id="2" creationId="{00000000-0000-0000-0000-000000000000}"/>
          </ac:spMkLst>
        </pc:spChg>
        <pc:spChg chg="mod">
          <ac:chgData name="Ranjan, Rohit (CW)" userId="S::rohit.ranjan@hp.com::0b139a56-a949-40d9-b185-36d3c1f8551b" providerId="AD" clId="Web-{D8D3ED92-3A71-44A0-946A-A9258B3E69DC}" dt="2023-06-30T09:04:26.134" v="13" actId="20577"/>
          <ac:spMkLst>
            <pc:docMk/>
            <pc:sldMk cId="2142729111" sldId="256"/>
            <ac:spMk id="3" creationId="{00000000-0000-0000-0000-000000000000}"/>
          </ac:spMkLst>
        </pc:spChg>
      </pc:sldChg>
      <pc:sldChg chg="modSp">
        <pc:chgData name="Ranjan, Rohit (CW)" userId="S::rohit.ranjan@hp.com::0b139a56-a949-40d9-b185-36d3c1f8551b" providerId="AD" clId="Web-{D8D3ED92-3A71-44A0-946A-A9258B3E69DC}" dt="2023-06-30T09:25:29.050" v="469" actId="20577"/>
        <pc:sldMkLst>
          <pc:docMk/>
          <pc:sldMk cId="682195269" sldId="257"/>
        </pc:sldMkLst>
        <pc:spChg chg="mod">
          <ac:chgData name="Ranjan, Rohit (CW)" userId="S::rohit.ranjan@hp.com::0b139a56-a949-40d9-b185-36d3c1f8551b" providerId="AD" clId="Web-{D8D3ED92-3A71-44A0-946A-A9258B3E69DC}" dt="2023-06-30T09:23:52.703" v="356" actId="20577"/>
          <ac:spMkLst>
            <pc:docMk/>
            <pc:sldMk cId="682195269" sldId="257"/>
            <ac:spMk id="2" creationId="{00000000-0000-0000-0000-000000000000}"/>
          </ac:spMkLst>
        </pc:spChg>
        <pc:spChg chg="mod">
          <ac:chgData name="Ranjan, Rohit (CW)" userId="S::rohit.ranjan@hp.com::0b139a56-a949-40d9-b185-36d3c1f8551b" providerId="AD" clId="Web-{D8D3ED92-3A71-44A0-946A-A9258B3E69DC}" dt="2023-06-30T09:25:29.050" v="469" actId="20577"/>
          <ac:spMkLst>
            <pc:docMk/>
            <pc:sldMk cId="682195269" sldId="257"/>
            <ac:spMk id="3" creationId="{00000000-0000-0000-0000-000000000000}"/>
          </ac:spMkLst>
        </pc:spChg>
      </pc:sldChg>
      <pc:sldChg chg="addSp delSp modSp">
        <pc:chgData name="Ranjan, Rohit (CW)" userId="S::rohit.ranjan@hp.com::0b139a56-a949-40d9-b185-36d3c1f8551b" providerId="AD" clId="Web-{D8D3ED92-3A71-44A0-946A-A9258B3E69DC}" dt="2023-06-30T09:23:35.843" v="345" actId="20577"/>
        <pc:sldMkLst>
          <pc:docMk/>
          <pc:sldMk cId="1900486290" sldId="258"/>
        </pc:sldMkLst>
        <pc:spChg chg="mod">
          <ac:chgData name="Ranjan, Rohit (CW)" userId="S::rohit.ranjan@hp.com::0b139a56-a949-40d9-b185-36d3c1f8551b" providerId="AD" clId="Web-{D8D3ED92-3A71-44A0-946A-A9258B3E69DC}" dt="2023-06-30T09:04:49.104" v="35" actId="20577"/>
          <ac:spMkLst>
            <pc:docMk/>
            <pc:sldMk cId="1900486290" sldId="258"/>
            <ac:spMk id="2" creationId="{00000000-0000-0000-0000-000000000000}"/>
          </ac:spMkLst>
        </pc:spChg>
        <pc:spChg chg="add mod">
          <ac:chgData name="Ranjan, Rohit (CW)" userId="S::rohit.ranjan@hp.com::0b139a56-a949-40d9-b185-36d3c1f8551b" providerId="AD" clId="Web-{D8D3ED92-3A71-44A0-946A-A9258B3E69DC}" dt="2023-06-30T09:23:35.843" v="345" actId="20577"/>
          <ac:spMkLst>
            <pc:docMk/>
            <pc:sldMk cId="1900486290" sldId="258"/>
            <ac:spMk id="4" creationId="{3F8AEBF3-1953-8E4A-09FF-94DD0B8A761C}"/>
          </ac:spMkLst>
        </pc:spChg>
        <pc:graphicFrameChg chg="del">
          <ac:chgData name="Ranjan, Rohit (CW)" userId="S::rohit.ranjan@hp.com::0b139a56-a949-40d9-b185-36d3c1f8551b" providerId="AD" clId="Web-{D8D3ED92-3A71-44A0-946A-A9258B3E69DC}" dt="2023-06-30T09:05:42.340" v="51"/>
          <ac:graphicFrameMkLst>
            <pc:docMk/>
            <pc:sldMk cId="1900486290" sldId="258"/>
            <ac:graphicFrameMk id="6" creationId="{00000000-0000-0000-0000-000000000000}"/>
          </ac:graphicFrameMkLst>
        </pc:graphicFrameChg>
      </pc:sldChg>
      <pc:sldChg chg="addSp delSp modSp">
        <pc:chgData name="Ranjan, Rohit (CW)" userId="S::rohit.ranjan@hp.com::0b139a56-a949-40d9-b185-36d3c1f8551b" providerId="AD" clId="Web-{D8D3ED92-3A71-44A0-946A-A9258B3E69DC}" dt="2023-06-30T09:20:17.993" v="195" actId="20577"/>
        <pc:sldMkLst>
          <pc:docMk/>
          <pc:sldMk cId="1180589104" sldId="259"/>
        </pc:sldMkLst>
        <pc:spChg chg="mod">
          <ac:chgData name="Ranjan, Rohit (CW)" userId="S::rohit.ranjan@hp.com::0b139a56-a949-40d9-b185-36d3c1f8551b" providerId="AD" clId="Web-{D8D3ED92-3A71-44A0-946A-A9258B3E69DC}" dt="2023-06-30T09:05:30.027" v="41" actId="20577"/>
          <ac:spMkLst>
            <pc:docMk/>
            <pc:sldMk cId="1180589104" sldId="259"/>
            <ac:spMk id="2" creationId="{00000000-0000-0000-0000-000000000000}"/>
          </ac:spMkLst>
        </pc:spChg>
        <pc:spChg chg="mod">
          <ac:chgData name="Ranjan, Rohit (CW)" userId="S::rohit.ranjan@hp.com::0b139a56-a949-40d9-b185-36d3c1f8551b" providerId="AD" clId="Web-{D8D3ED92-3A71-44A0-946A-A9258B3E69DC}" dt="2023-06-30T09:20:17.993" v="195" actId="20577"/>
          <ac:spMkLst>
            <pc:docMk/>
            <pc:sldMk cId="1180589104" sldId="259"/>
            <ac:spMk id="3" creationId="{00000000-0000-0000-0000-000000000000}"/>
          </ac:spMkLst>
        </pc:spChg>
        <pc:spChg chg="add mod">
          <ac:chgData name="Ranjan, Rohit (CW)" userId="S::rohit.ranjan@hp.com::0b139a56-a949-40d9-b185-36d3c1f8551b" providerId="AD" clId="Web-{D8D3ED92-3A71-44A0-946A-A9258B3E69DC}" dt="2023-06-30T09:05:17.855" v="38"/>
          <ac:spMkLst>
            <pc:docMk/>
            <pc:sldMk cId="1180589104" sldId="259"/>
            <ac:spMk id="6" creationId="{DAF70EAA-62B3-A9A4-3BFD-769F33D0AE50}"/>
          </ac:spMkLst>
        </pc:spChg>
        <pc:graphicFrameChg chg="del mod modGraphic">
          <ac:chgData name="Ranjan, Rohit (CW)" userId="S::rohit.ranjan@hp.com::0b139a56-a949-40d9-b185-36d3c1f8551b" providerId="AD" clId="Web-{D8D3ED92-3A71-44A0-946A-A9258B3E69DC}" dt="2023-06-30T09:05:17.855" v="38"/>
          <ac:graphicFrameMkLst>
            <pc:docMk/>
            <pc:sldMk cId="1180589104" sldId="259"/>
            <ac:graphicFrameMk id="5" creationId="{00000000-0000-0000-0000-000000000000}"/>
          </ac:graphicFrameMkLst>
        </pc:graphicFrameChg>
      </pc:sldChg>
      <pc:sldChg chg="addSp delSp modSp">
        <pc:chgData name="Ranjan, Rohit (CW)" userId="S::rohit.ranjan@hp.com::0b139a56-a949-40d9-b185-36d3c1f8551b" providerId="AD" clId="Web-{D8D3ED92-3A71-44A0-946A-A9258B3E69DC}" dt="2023-06-30T09:10:30.349" v="72" actId="20577"/>
        <pc:sldMkLst>
          <pc:docMk/>
          <pc:sldMk cId="2426022026" sldId="260"/>
        </pc:sldMkLst>
        <pc:spChg chg="mod">
          <ac:chgData name="Ranjan, Rohit (CW)" userId="S::rohit.ranjan@hp.com::0b139a56-a949-40d9-b185-36d3c1f8551b" providerId="AD" clId="Web-{D8D3ED92-3A71-44A0-946A-A9258B3E69DC}" dt="2023-06-30T09:10:30.349" v="72" actId="20577"/>
          <ac:spMkLst>
            <pc:docMk/>
            <pc:sldMk cId="2426022026" sldId="260"/>
            <ac:spMk id="2" creationId="{00000000-0000-0000-0000-000000000000}"/>
          </ac:spMkLst>
        </pc:spChg>
        <pc:spChg chg="mod">
          <ac:chgData name="Ranjan, Rohit (CW)" userId="S::rohit.ranjan@hp.com::0b139a56-a949-40d9-b185-36d3c1f8551b" providerId="AD" clId="Web-{D8D3ED92-3A71-44A0-946A-A9258B3E69DC}" dt="2023-06-30T09:05:53.965" v="52" actId="20577"/>
          <ac:spMkLst>
            <pc:docMk/>
            <pc:sldMk cId="2426022026" sldId="260"/>
            <ac:spMk id="5" creationId="{00000000-0000-0000-0000-000000000000}"/>
          </ac:spMkLst>
        </pc:spChg>
        <pc:spChg chg="add mod">
          <ac:chgData name="Ranjan, Rohit (CW)" userId="S::rohit.ranjan@hp.com::0b139a56-a949-40d9-b185-36d3c1f8551b" providerId="AD" clId="Web-{D8D3ED92-3A71-44A0-946A-A9258B3E69DC}" dt="2023-06-30T09:06:16.794" v="55"/>
          <ac:spMkLst>
            <pc:docMk/>
            <pc:sldMk cId="2426022026" sldId="260"/>
            <ac:spMk id="21" creationId="{39093071-9F2D-5EE6-A7C7-5A57331FF68F}"/>
          </ac:spMkLst>
        </pc:spChg>
        <pc:graphicFrameChg chg="del modGraphic">
          <ac:chgData name="Ranjan, Rohit (CW)" userId="S::rohit.ranjan@hp.com::0b139a56-a949-40d9-b185-36d3c1f8551b" providerId="AD" clId="Web-{D8D3ED92-3A71-44A0-946A-A9258B3E69DC}" dt="2023-06-30T09:06:16.794" v="55"/>
          <ac:graphicFrameMkLst>
            <pc:docMk/>
            <pc:sldMk cId="2426022026" sldId="260"/>
            <ac:graphicFrameMk id="6" creationId="{00000000-0000-0000-0000-000000000000}"/>
          </ac:graphicFrameMkLst>
        </pc:graphicFrameChg>
      </pc:sldChg>
      <pc:sldChg chg="del">
        <pc:chgData name="Ranjan, Rohit (CW)" userId="S::rohit.ranjan@hp.com::0b139a56-a949-40d9-b185-36d3c1f8551b" providerId="AD" clId="Web-{D8D3ED92-3A71-44A0-946A-A9258B3E69DC}" dt="2023-06-30T09:10:35.459" v="73"/>
        <pc:sldMkLst>
          <pc:docMk/>
          <pc:sldMk cId="1783796071" sldId="261"/>
        </pc:sldMkLst>
      </pc:sldChg>
      <pc:sldChg chg="modSp new">
        <pc:chgData name="Ranjan, Rohit (CW)" userId="S::rohit.ranjan@hp.com::0b139a56-a949-40d9-b185-36d3c1f8551b" providerId="AD" clId="Web-{D8D3ED92-3A71-44A0-946A-A9258B3E69DC}" dt="2023-06-30T09:21:11.604" v="221" actId="20577"/>
        <pc:sldMkLst>
          <pc:docMk/>
          <pc:sldMk cId="3388289134" sldId="267"/>
        </pc:sldMkLst>
        <pc:spChg chg="mod">
          <ac:chgData name="Ranjan, Rohit (CW)" userId="S::rohit.ranjan@hp.com::0b139a56-a949-40d9-b185-36d3c1f8551b" providerId="AD" clId="Web-{D8D3ED92-3A71-44A0-946A-A9258B3E69DC}" dt="2023-06-30T09:10:52.428" v="83" actId="20577"/>
          <ac:spMkLst>
            <pc:docMk/>
            <pc:sldMk cId="3388289134" sldId="267"/>
            <ac:spMk id="2" creationId="{D51924B7-85DD-5F9C-CD61-763B0647069B}"/>
          </ac:spMkLst>
        </pc:spChg>
        <pc:spChg chg="mod">
          <ac:chgData name="Ranjan, Rohit (CW)" userId="S::rohit.ranjan@hp.com::0b139a56-a949-40d9-b185-36d3c1f8551b" providerId="AD" clId="Web-{D8D3ED92-3A71-44A0-946A-A9258B3E69DC}" dt="2023-06-30T09:21:11.604" v="221" actId="20577"/>
          <ac:spMkLst>
            <pc:docMk/>
            <pc:sldMk cId="3388289134" sldId="267"/>
            <ac:spMk id="3" creationId="{26FDC676-4C36-6389-A32F-18409E2C53E6}"/>
          </ac:spMkLst>
        </pc:spChg>
      </pc:sldChg>
    </pc:docChg>
  </pc:docChgLst>
  <pc:docChgLst>
    <pc:chgData name="Ranjan, Rohit (CW)" userId="S::rohit.ranjan@hp.com::0b139a56-a949-40d9-b185-36d3c1f8551b" providerId="AD" clId="Web-{85B27436-A08F-55B5-206E-DC4EC4986C24}"/>
    <pc:docChg chg="addSld delSld modSld">
      <pc:chgData name="Ranjan, Rohit (CW)" userId="S::rohit.ranjan@hp.com::0b139a56-a949-40d9-b185-36d3c1f8551b" providerId="AD" clId="Web-{85B27436-A08F-55B5-206E-DC4EC4986C24}" dt="2023-08-14T10:16:19.837" v="361" actId="20577"/>
      <pc:docMkLst>
        <pc:docMk/>
      </pc:docMkLst>
      <pc:sldChg chg="modSp">
        <pc:chgData name="Ranjan, Rohit (CW)" userId="S::rohit.ranjan@hp.com::0b139a56-a949-40d9-b185-36d3c1f8551b" providerId="AD" clId="Web-{85B27436-A08F-55B5-206E-DC4EC4986C24}" dt="2023-08-14T10:01:24.759" v="206" actId="20577"/>
        <pc:sldMkLst>
          <pc:docMk/>
          <pc:sldMk cId="2142729111" sldId="256"/>
        </pc:sldMkLst>
        <pc:spChg chg="mod">
          <ac:chgData name="Ranjan, Rohit (CW)" userId="S::rohit.ranjan@hp.com::0b139a56-a949-40d9-b185-36d3c1f8551b" providerId="AD" clId="Web-{85B27436-A08F-55B5-206E-DC4EC4986C24}" dt="2023-08-14T10:01:24.759" v="206" actId="20577"/>
          <ac:spMkLst>
            <pc:docMk/>
            <pc:sldMk cId="2142729111" sldId="256"/>
            <ac:spMk id="3" creationId="{00000000-0000-0000-0000-000000000000}"/>
          </ac:spMkLst>
        </pc:spChg>
      </pc:sldChg>
      <pc:sldChg chg="addSp delSp modSp del">
        <pc:chgData name="Ranjan, Rohit (CW)" userId="S::rohit.ranjan@hp.com::0b139a56-a949-40d9-b185-36d3c1f8551b" providerId="AD" clId="Web-{85B27436-A08F-55B5-206E-DC4EC4986C24}" dt="2023-08-14T10:05:10.252" v="220"/>
        <pc:sldMkLst>
          <pc:docMk/>
          <pc:sldMk cId="1180589104" sldId="259"/>
        </pc:sldMkLst>
        <pc:spChg chg="mod">
          <ac:chgData name="Ranjan, Rohit (CW)" userId="S::rohit.ranjan@hp.com::0b139a56-a949-40d9-b185-36d3c1f8551b" providerId="AD" clId="Web-{85B27436-A08F-55B5-206E-DC4EC4986C24}" dt="2023-08-14T10:03:01.481" v="208"/>
          <ac:spMkLst>
            <pc:docMk/>
            <pc:sldMk cId="1180589104" sldId="259"/>
            <ac:spMk id="2" creationId="{00000000-0000-0000-0000-000000000000}"/>
          </ac:spMkLst>
        </pc:spChg>
        <pc:spChg chg="add del">
          <ac:chgData name="Ranjan, Rohit (CW)" userId="S::rohit.ranjan@hp.com::0b139a56-a949-40d9-b185-36d3c1f8551b" providerId="AD" clId="Web-{85B27436-A08F-55B5-206E-DC4EC4986C24}" dt="2023-08-14T10:03:01.481" v="208"/>
          <ac:spMkLst>
            <pc:docMk/>
            <pc:sldMk cId="1180589104" sldId="259"/>
            <ac:spMk id="3" creationId="{00000000-0000-0000-0000-000000000000}"/>
          </ac:spMkLst>
        </pc:spChg>
        <pc:spChg chg="add del">
          <ac:chgData name="Ranjan, Rohit (CW)" userId="S::rohit.ranjan@hp.com::0b139a56-a949-40d9-b185-36d3c1f8551b" providerId="AD" clId="Web-{85B27436-A08F-55B5-206E-DC4EC4986C24}" dt="2023-08-14T10:03:01.481" v="208"/>
          <ac:spMkLst>
            <pc:docMk/>
            <pc:sldMk cId="1180589104" sldId="259"/>
            <ac:spMk id="8" creationId="{100EDD19-6802-4EC3-95CE-CFFAB042CFD6}"/>
          </ac:spMkLst>
        </pc:spChg>
        <pc:spChg chg="add del">
          <ac:chgData name="Ranjan, Rohit (CW)" userId="S::rohit.ranjan@hp.com::0b139a56-a949-40d9-b185-36d3c1f8551b" providerId="AD" clId="Web-{85B27436-A08F-55B5-206E-DC4EC4986C24}" dt="2023-08-14T10:03:01.481" v="208"/>
          <ac:spMkLst>
            <pc:docMk/>
            <pc:sldMk cId="1180589104" sldId="259"/>
            <ac:spMk id="10" creationId="{DB17E863-922E-4C26-BD64-E8FD41D28661}"/>
          </ac:spMkLst>
        </pc:spChg>
        <pc:spChg chg="add del">
          <ac:chgData name="Ranjan, Rohit (CW)" userId="S::rohit.ranjan@hp.com::0b139a56-a949-40d9-b185-36d3c1f8551b" providerId="AD" clId="Web-{85B27436-A08F-55B5-206E-DC4EC4986C24}" dt="2023-08-14T10:03:01.481" v="208"/>
          <ac:spMkLst>
            <pc:docMk/>
            <pc:sldMk cId="1180589104" sldId="259"/>
            <ac:spMk id="16" creationId="{BACC6370-2D7E-4714-9D71-7542949D7D5D}"/>
          </ac:spMkLst>
        </pc:spChg>
        <pc:spChg chg="add del">
          <ac:chgData name="Ranjan, Rohit (CW)" userId="S::rohit.ranjan@hp.com::0b139a56-a949-40d9-b185-36d3c1f8551b" providerId="AD" clId="Web-{85B27436-A08F-55B5-206E-DC4EC4986C24}" dt="2023-08-14T10:03:01.481" v="208"/>
          <ac:spMkLst>
            <pc:docMk/>
            <pc:sldMk cId="1180589104" sldId="259"/>
            <ac:spMk id="18" creationId="{F68B3F68-107C-434F-AA38-110D5EA91B85}"/>
          </ac:spMkLst>
        </pc:spChg>
        <pc:spChg chg="add del">
          <ac:chgData name="Ranjan, Rohit (CW)" userId="S::rohit.ranjan@hp.com::0b139a56-a949-40d9-b185-36d3c1f8551b" providerId="AD" clId="Web-{85B27436-A08F-55B5-206E-DC4EC4986C24}" dt="2023-08-14T10:03:01.481" v="208"/>
          <ac:spMkLst>
            <pc:docMk/>
            <pc:sldMk cId="1180589104" sldId="259"/>
            <ac:spMk id="20" creationId="{AAD0DBB9-1A4B-4391-81D4-CB19F9AB918A}"/>
          </ac:spMkLst>
        </pc:spChg>
        <pc:spChg chg="add del">
          <ac:chgData name="Ranjan, Rohit (CW)" userId="S::rohit.ranjan@hp.com::0b139a56-a949-40d9-b185-36d3c1f8551b" providerId="AD" clId="Web-{85B27436-A08F-55B5-206E-DC4EC4986C24}" dt="2023-08-14T10:03:01.481" v="208"/>
          <ac:spMkLst>
            <pc:docMk/>
            <pc:sldMk cId="1180589104" sldId="259"/>
            <ac:spMk id="22" creationId="{063BBA22-50EA-4C4D-BE05-F1CE4E63AA56}"/>
          </ac:spMkLst>
        </pc:spChg>
        <pc:graphicFrameChg chg="add del">
          <ac:chgData name="Ranjan, Rohit (CW)" userId="S::rohit.ranjan@hp.com::0b139a56-a949-40d9-b185-36d3c1f8551b" providerId="AD" clId="Web-{85B27436-A08F-55B5-206E-DC4EC4986C24}" dt="2023-08-14T10:03:01.481" v="208"/>
          <ac:graphicFrameMkLst>
            <pc:docMk/>
            <pc:sldMk cId="1180589104" sldId="259"/>
            <ac:graphicFrameMk id="12" creationId="{548E5483-02A8-2B58-7848-08A7A58EE486}"/>
          </ac:graphicFrameMkLst>
        </pc:graphicFrameChg>
      </pc:sldChg>
      <pc:sldChg chg="modSp del">
        <pc:chgData name="Ranjan, Rohit (CW)" userId="S::rohit.ranjan@hp.com::0b139a56-a949-40d9-b185-36d3c1f8551b" providerId="AD" clId="Web-{85B27436-A08F-55B5-206E-DC4EC4986C24}" dt="2023-08-14T10:06:36.411" v="241"/>
        <pc:sldMkLst>
          <pc:docMk/>
          <pc:sldMk cId="2426022026" sldId="260"/>
        </pc:sldMkLst>
        <pc:spChg chg="mod">
          <ac:chgData name="Ranjan, Rohit (CW)" userId="S::rohit.ranjan@hp.com::0b139a56-a949-40d9-b185-36d3c1f8551b" providerId="AD" clId="Web-{85B27436-A08F-55B5-206E-DC4EC4986C24}" dt="2023-08-14T08:46:32.500" v="52" actId="20577"/>
          <ac:spMkLst>
            <pc:docMk/>
            <pc:sldMk cId="2426022026" sldId="260"/>
            <ac:spMk id="5" creationId="{00000000-0000-0000-0000-000000000000}"/>
          </ac:spMkLst>
        </pc:spChg>
      </pc:sldChg>
      <pc:sldChg chg="modSp del">
        <pc:chgData name="Ranjan, Rohit (CW)" userId="S::rohit.ranjan@hp.com::0b139a56-a949-40d9-b185-36d3c1f8551b" providerId="AD" clId="Web-{85B27436-A08F-55B5-206E-DC4EC4986C24}" dt="2023-08-14T10:05:22.768" v="221"/>
        <pc:sldMkLst>
          <pc:docMk/>
          <pc:sldMk cId="1055156841" sldId="269"/>
        </pc:sldMkLst>
        <pc:spChg chg="mod">
          <ac:chgData name="Ranjan, Rohit (CW)" userId="S::rohit.ranjan@hp.com::0b139a56-a949-40d9-b185-36d3c1f8551b" providerId="AD" clId="Web-{85B27436-A08F-55B5-206E-DC4EC4986C24}" dt="2023-08-14T09:53:44.087" v="187" actId="20577"/>
          <ac:spMkLst>
            <pc:docMk/>
            <pc:sldMk cId="1055156841" sldId="269"/>
            <ac:spMk id="3" creationId="{00000000-0000-0000-0000-000000000000}"/>
          </ac:spMkLst>
        </pc:spChg>
      </pc:sldChg>
      <pc:sldChg chg="modSp del">
        <pc:chgData name="Ranjan, Rohit (CW)" userId="S::rohit.ranjan@hp.com::0b139a56-a949-40d9-b185-36d3c1f8551b" providerId="AD" clId="Web-{85B27436-A08F-55B5-206E-DC4EC4986C24}" dt="2023-08-14T10:06:08.566" v="235"/>
        <pc:sldMkLst>
          <pc:docMk/>
          <pc:sldMk cId="1858004197" sldId="272"/>
        </pc:sldMkLst>
        <pc:spChg chg="mod">
          <ac:chgData name="Ranjan, Rohit (CW)" userId="S::rohit.ranjan@hp.com::0b139a56-a949-40d9-b185-36d3c1f8551b" providerId="AD" clId="Web-{85B27436-A08F-55B5-206E-DC4EC4986C24}" dt="2023-08-14T09:44:52.881" v="92" actId="20577"/>
          <ac:spMkLst>
            <pc:docMk/>
            <pc:sldMk cId="1858004197" sldId="272"/>
            <ac:spMk id="3" creationId="{00000000-0000-0000-0000-000000000000}"/>
          </ac:spMkLst>
        </pc:spChg>
      </pc:sldChg>
      <pc:sldChg chg="modSp add replId">
        <pc:chgData name="Ranjan, Rohit (CW)" userId="S::rohit.ranjan@hp.com::0b139a56-a949-40d9-b185-36d3c1f8551b" providerId="AD" clId="Web-{85B27436-A08F-55B5-206E-DC4EC4986C24}" dt="2023-08-14T10:04:48.345" v="217" actId="20577"/>
        <pc:sldMkLst>
          <pc:docMk/>
          <pc:sldMk cId="253867502" sldId="275"/>
        </pc:sldMkLst>
        <pc:spChg chg="mod">
          <ac:chgData name="Ranjan, Rohit (CW)" userId="S::rohit.ranjan@hp.com::0b139a56-a949-40d9-b185-36d3c1f8551b" providerId="AD" clId="Web-{85B27436-A08F-55B5-206E-DC4EC4986C24}" dt="2023-08-14T10:04:05.343" v="213" actId="20577"/>
          <ac:spMkLst>
            <pc:docMk/>
            <pc:sldMk cId="253867502" sldId="275"/>
            <ac:spMk id="2" creationId="{63C3E0F1-B9D7-5D21-78E4-5E4EF1522A67}"/>
          </ac:spMkLst>
        </pc:spChg>
        <pc:spChg chg="mod">
          <ac:chgData name="Ranjan, Rohit (CW)" userId="S::rohit.ranjan@hp.com::0b139a56-a949-40d9-b185-36d3c1f8551b" providerId="AD" clId="Web-{85B27436-A08F-55B5-206E-DC4EC4986C24}" dt="2023-08-14T10:04:48.345" v="217" actId="20577"/>
          <ac:spMkLst>
            <pc:docMk/>
            <pc:sldMk cId="253867502" sldId="275"/>
            <ac:spMk id="3" creationId="{66D2E186-840F-7DF3-1D34-B3CF3601E633}"/>
          </ac:spMkLst>
        </pc:spChg>
      </pc:sldChg>
      <pc:sldChg chg="modSp add replId">
        <pc:chgData name="Ranjan, Rohit (CW)" userId="S::rohit.ranjan@hp.com::0b139a56-a949-40d9-b185-36d3c1f8551b" providerId="AD" clId="Web-{85B27436-A08F-55B5-206E-DC4EC4986C24}" dt="2023-08-14T10:16:19.837" v="361" actId="20577"/>
        <pc:sldMkLst>
          <pc:docMk/>
          <pc:sldMk cId="735683510" sldId="276"/>
        </pc:sldMkLst>
        <pc:spChg chg="mod">
          <ac:chgData name="Ranjan, Rohit (CW)" userId="S::rohit.ranjan@hp.com::0b139a56-a949-40d9-b185-36d3c1f8551b" providerId="AD" clId="Web-{85B27436-A08F-55B5-206E-DC4EC4986C24}" dt="2023-08-14T10:05:33.534" v="228" actId="20577"/>
          <ac:spMkLst>
            <pc:docMk/>
            <pc:sldMk cId="735683510" sldId="276"/>
            <ac:spMk id="2" creationId="{63C3E0F1-B9D7-5D21-78E4-5E4EF1522A67}"/>
          </ac:spMkLst>
        </pc:spChg>
        <pc:spChg chg="mod">
          <ac:chgData name="Ranjan, Rohit (CW)" userId="S::rohit.ranjan@hp.com::0b139a56-a949-40d9-b185-36d3c1f8551b" providerId="AD" clId="Web-{85B27436-A08F-55B5-206E-DC4EC4986C24}" dt="2023-08-14T10:16:19.837" v="361" actId="20577"/>
          <ac:spMkLst>
            <pc:docMk/>
            <pc:sldMk cId="735683510" sldId="276"/>
            <ac:spMk id="3" creationId="{66D2E186-840F-7DF3-1D34-B3CF3601E633}"/>
          </ac:spMkLst>
        </pc:spChg>
      </pc:sldChg>
      <pc:sldChg chg="modSp add replId">
        <pc:chgData name="Ranjan, Rohit (CW)" userId="S::rohit.ranjan@hp.com::0b139a56-a949-40d9-b185-36d3c1f8551b" providerId="AD" clId="Web-{85B27436-A08F-55B5-206E-DC4EC4986C24}" dt="2023-08-14T10:06:06.832" v="234" actId="20577"/>
        <pc:sldMkLst>
          <pc:docMk/>
          <pc:sldMk cId="2606955747" sldId="277"/>
        </pc:sldMkLst>
        <pc:spChg chg="mod">
          <ac:chgData name="Ranjan, Rohit (CW)" userId="S::rohit.ranjan@hp.com::0b139a56-a949-40d9-b185-36d3c1f8551b" providerId="AD" clId="Web-{85B27436-A08F-55B5-206E-DC4EC4986C24}" dt="2023-08-14T10:05:53.191" v="232" actId="20577"/>
          <ac:spMkLst>
            <pc:docMk/>
            <pc:sldMk cId="2606955747" sldId="277"/>
            <ac:spMk id="2" creationId="{63C3E0F1-B9D7-5D21-78E4-5E4EF1522A67}"/>
          </ac:spMkLst>
        </pc:spChg>
        <pc:spChg chg="mod">
          <ac:chgData name="Ranjan, Rohit (CW)" userId="S::rohit.ranjan@hp.com::0b139a56-a949-40d9-b185-36d3c1f8551b" providerId="AD" clId="Web-{85B27436-A08F-55B5-206E-DC4EC4986C24}" dt="2023-08-14T10:06:06.832" v="234" actId="20577"/>
          <ac:spMkLst>
            <pc:docMk/>
            <pc:sldMk cId="2606955747" sldId="277"/>
            <ac:spMk id="3" creationId="{66D2E186-840F-7DF3-1D34-B3CF3601E633}"/>
          </ac:spMkLst>
        </pc:spChg>
      </pc:sldChg>
      <pc:sldChg chg="modSp add replId">
        <pc:chgData name="Ranjan, Rohit (CW)" userId="S::rohit.ranjan@hp.com::0b139a56-a949-40d9-b185-36d3c1f8551b" providerId="AD" clId="Web-{85B27436-A08F-55B5-206E-DC4EC4986C24}" dt="2023-08-14T10:11:51.656" v="269" actId="20577"/>
        <pc:sldMkLst>
          <pc:docMk/>
          <pc:sldMk cId="772568732" sldId="278"/>
        </pc:sldMkLst>
        <pc:spChg chg="mod">
          <ac:chgData name="Ranjan, Rohit (CW)" userId="S::rohit.ranjan@hp.com::0b139a56-a949-40d9-b185-36d3c1f8551b" providerId="AD" clId="Web-{85B27436-A08F-55B5-206E-DC4EC4986C24}" dt="2023-08-14T10:06:24.035" v="239" actId="20577"/>
          <ac:spMkLst>
            <pc:docMk/>
            <pc:sldMk cId="772568732" sldId="278"/>
            <ac:spMk id="2" creationId="{63C3E0F1-B9D7-5D21-78E4-5E4EF1522A67}"/>
          </ac:spMkLst>
        </pc:spChg>
        <pc:spChg chg="mod">
          <ac:chgData name="Ranjan, Rohit (CW)" userId="S::rohit.ranjan@hp.com::0b139a56-a949-40d9-b185-36d3c1f8551b" providerId="AD" clId="Web-{85B27436-A08F-55B5-206E-DC4EC4986C24}" dt="2023-08-14T10:11:51.656" v="269" actId="20577"/>
          <ac:spMkLst>
            <pc:docMk/>
            <pc:sldMk cId="772568732" sldId="278"/>
            <ac:spMk id="3" creationId="{66D2E186-840F-7DF3-1D34-B3CF3601E633}"/>
          </ac:spMkLst>
        </pc:spChg>
      </pc:sldChg>
    </pc:docChg>
  </pc:docChgLst>
  <pc:docChgLst>
    <pc:chgData name="Ranjan, Rohit (CW)" userId="S::rohit.ranjan@hp.com::0b139a56-a949-40d9-b185-36d3c1f8551b" providerId="AD" clId="Web-{1CD9D214-68E9-0D68-C7A0-EA3717BDD71D}"/>
    <pc:docChg chg="addSld delSld modSld sldOrd">
      <pc:chgData name="Ranjan, Rohit (CW)" userId="S::rohit.ranjan@hp.com::0b139a56-a949-40d9-b185-36d3c1f8551b" providerId="AD" clId="Web-{1CD9D214-68E9-0D68-C7A0-EA3717BDD71D}" dt="2023-06-30T12:21:11.475" v="627" actId="20577"/>
      <pc:docMkLst>
        <pc:docMk/>
      </pc:docMkLst>
      <pc:sldChg chg="addSp delSp modSp mod setBg setClrOvrMap">
        <pc:chgData name="Ranjan, Rohit (CW)" userId="S::rohit.ranjan@hp.com::0b139a56-a949-40d9-b185-36d3c1f8551b" providerId="AD" clId="Web-{1CD9D214-68E9-0D68-C7A0-EA3717BDD71D}" dt="2023-06-30T12:19:01.096" v="607"/>
        <pc:sldMkLst>
          <pc:docMk/>
          <pc:sldMk cId="682195269" sldId="257"/>
        </pc:sldMkLst>
        <pc:spChg chg="mod">
          <ac:chgData name="Ranjan, Rohit (CW)" userId="S::rohit.ranjan@hp.com::0b139a56-a949-40d9-b185-36d3c1f8551b" providerId="AD" clId="Web-{1CD9D214-68E9-0D68-C7A0-EA3717BDD71D}" dt="2023-06-30T12:15:41.402" v="572"/>
          <ac:spMkLst>
            <pc:docMk/>
            <pc:sldMk cId="682195269" sldId="257"/>
            <ac:spMk id="2" creationId="{00000000-0000-0000-0000-000000000000}"/>
          </ac:spMkLst>
        </pc:spChg>
        <pc:spChg chg="add del mod">
          <ac:chgData name="Ranjan, Rohit (CW)" userId="S::rohit.ranjan@hp.com::0b139a56-a949-40d9-b185-36d3c1f8551b" providerId="AD" clId="Web-{1CD9D214-68E9-0D68-C7A0-EA3717BDD71D}" dt="2023-06-30T11:24:05.346" v="4"/>
          <ac:spMkLst>
            <pc:docMk/>
            <pc:sldMk cId="682195269" sldId="257"/>
            <ac:spMk id="3" creationId="{00000000-0000-0000-0000-000000000000}"/>
          </ac:spMkLst>
        </pc:spChg>
        <pc:spChg chg="add del">
          <ac:chgData name="Ranjan, Rohit (CW)" userId="S::rohit.ranjan@hp.com::0b139a56-a949-40d9-b185-36d3c1f8551b" providerId="AD" clId="Web-{1CD9D214-68E9-0D68-C7A0-EA3717BDD71D}" dt="2023-06-30T11:25:41.021" v="18"/>
          <ac:spMkLst>
            <pc:docMk/>
            <pc:sldMk cId="682195269" sldId="257"/>
            <ac:spMk id="8" creationId="{907EF6B7-1338-4443-8C46-6A318D952DFD}"/>
          </ac:spMkLst>
        </pc:spChg>
        <pc:spChg chg="add del">
          <ac:chgData name="Ranjan, Rohit (CW)" userId="S::rohit.ranjan@hp.com::0b139a56-a949-40d9-b185-36d3c1f8551b" providerId="AD" clId="Web-{1CD9D214-68E9-0D68-C7A0-EA3717BDD71D}" dt="2023-06-30T11:24:05.346" v="3"/>
          <ac:spMkLst>
            <pc:docMk/>
            <pc:sldMk cId="682195269" sldId="257"/>
            <ac:spMk id="9" creationId="{AFF8D2E5-2C4E-47B1-930B-6C82B7C31331}"/>
          </ac:spMkLst>
        </pc:spChg>
        <pc:spChg chg="add del">
          <ac:chgData name="Ranjan, Rohit (CW)" userId="S::rohit.ranjan@hp.com::0b139a56-a949-40d9-b185-36d3c1f8551b" providerId="AD" clId="Web-{1CD9D214-68E9-0D68-C7A0-EA3717BDD71D}" dt="2023-06-30T11:25:41.021" v="18"/>
          <ac:spMkLst>
            <pc:docMk/>
            <pc:sldMk cId="682195269" sldId="257"/>
            <ac:spMk id="10" creationId="{DAAE4CDD-124C-4DCF-9584-B6033B545DD5}"/>
          </ac:spMkLst>
        </pc:spChg>
        <pc:spChg chg="add del">
          <ac:chgData name="Ranjan, Rohit (CW)" userId="S::rohit.ranjan@hp.com::0b139a56-a949-40d9-b185-36d3c1f8551b" providerId="AD" clId="Web-{1CD9D214-68E9-0D68-C7A0-EA3717BDD71D}" dt="2023-06-30T11:24:05.346" v="3"/>
          <ac:spMkLst>
            <pc:docMk/>
            <pc:sldMk cId="682195269" sldId="257"/>
            <ac:spMk id="11" creationId="{801E4ADA-0EA9-4930-846E-3C11E8BED6DD}"/>
          </ac:spMkLst>
        </pc:spChg>
        <pc:spChg chg="add del">
          <ac:chgData name="Ranjan, Rohit (CW)" userId="S::rohit.ranjan@hp.com::0b139a56-a949-40d9-b185-36d3c1f8551b" providerId="AD" clId="Web-{1CD9D214-68E9-0D68-C7A0-EA3717BDD71D}" dt="2023-06-30T11:25:41.021" v="18"/>
          <ac:spMkLst>
            <pc:docMk/>
            <pc:sldMk cId="682195269" sldId="257"/>
            <ac:spMk id="12" creationId="{081E4A58-353D-44AE-B2FC-2A74E2E400F7}"/>
          </ac:spMkLst>
        </pc:spChg>
        <pc:spChg chg="add del">
          <ac:chgData name="Ranjan, Rohit (CW)" userId="S::rohit.ranjan@hp.com::0b139a56-a949-40d9-b185-36d3c1f8551b" providerId="AD" clId="Web-{1CD9D214-68E9-0D68-C7A0-EA3717BDD71D}" dt="2023-06-30T11:24:05.346" v="3"/>
          <ac:spMkLst>
            <pc:docMk/>
            <pc:sldMk cId="682195269" sldId="257"/>
            <ac:spMk id="13" creationId="{FB92FFCE-0C90-454E-AA25-D4EE9A6C39C5}"/>
          </ac:spMkLst>
        </pc:spChg>
        <pc:spChg chg="add del mod">
          <ac:chgData name="Ranjan, Rohit (CW)" userId="S::rohit.ranjan@hp.com::0b139a56-a949-40d9-b185-36d3c1f8551b" providerId="AD" clId="Web-{1CD9D214-68E9-0D68-C7A0-EA3717BDD71D}" dt="2023-06-30T11:25:41.021" v="18"/>
          <ac:spMkLst>
            <pc:docMk/>
            <pc:sldMk cId="682195269" sldId="257"/>
            <ac:spMk id="15" creationId="{00000000-0000-0000-0000-000000000000}"/>
          </ac:spMkLst>
        </pc:spChg>
        <pc:spChg chg="add del">
          <ac:chgData name="Ranjan, Rohit (CW)" userId="S::rohit.ranjan@hp.com::0b139a56-a949-40d9-b185-36d3c1f8551b" providerId="AD" clId="Web-{1CD9D214-68E9-0D68-C7A0-EA3717BDD71D}" dt="2023-06-30T11:24:59.348" v="15"/>
          <ac:spMkLst>
            <pc:docMk/>
            <pc:sldMk cId="682195269" sldId="257"/>
            <ac:spMk id="20" creationId="{081EA652-8C6A-4E69-BEB9-170809474553}"/>
          </ac:spMkLst>
        </pc:spChg>
        <pc:spChg chg="add del">
          <ac:chgData name="Ranjan, Rohit (CW)" userId="S::rohit.ranjan@hp.com::0b139a56-a949-40d9-b185-36d3c1f8551b" providerId="AD" clId="Web-{1CD9D214-68E9-0D68-C7A0-EA3717BDD71D}" dt="2023-06-30T11:25:41.021" v="17"/>
          <ac:spMkLst>
            <pc:docMk/>
            <pc:sldMk cId="682195269" sldId="257"/>
            <ac:spMk id="21" creationId="{56E9B3E6-E277-4D68-BA48-9CB43FFBD6E2}"/>
          </ac:spMkLst>
        </pc:spChg>
        <pc:spChg chg="add del">
          <ac:chgData name="Ranjan, Rohit (CW)" userId="S::rohit.ranjan@hp.com::0b139a56-a949-40d9-b185-36d3c1f8551b" providerId="AD" clId="Web-{1CD9D214-68E9-0D68-C7A0-EA3717BDD71D}" dt="2023-06-30T11:24:59.348" v="15"/>
          <ac:spMkLst>
            <pc:docMk/>
            <pc:sldMk cId="682195269" sldId="257"/>
            <ac:spMk id="22" creationId="{5298780A-33B9-4EA2-8F67-DE68AD62841B}"/>
          </ac:spMkLst>
        </pc:spChg>
        <pc:spChg chg="add del">
          <ac:chgData name="Ranjan, Rohit (CW)" userId="S::rohit.ranjan@hp.com::0b139a56-a949-40d9-b185-36d3c1f8551b" providerId="AD" clId="Web-{1CD9D214-68E9-0D68-C7A0-EA3717BDD71D}" dt="2023-06-30T11:24:59.348" v="15"/>
          <ac:spMkLst>
            <pc:docMk/>
            <pc:sldMk cId="682195269" sldId="257"/>
            <ac:spMk id="24" creationId="{7F488E8B-4E1E-4402-8935-D4E6C02615C7}"/>
          </ac:spMkLst>
        </pc:spChg>
        <pc:spChg chg="add del">
          <ac:chgData name="Ranjan, Rohit (CW)" userId="S::rohit.ranjan@hp.com::0b139a56-a949-40d9-b185-36d3c1f8551b" providerId="AD" clId="Web-{1CD9D214-68E9-0D68-C7A0-EA3717BDD71D}" dt="2023-06-30T11:25:41.021" v="17"/>
          <ac:spMkLst>
            <pc:docMk/>
            <pc:sldMk cId="682195269" sldId="257"/>
            <ac:spMk id="28" creationId="{D5B0017B-2ECA-49AF-B397-DC140825DF8D}"/>
          </ac:spMkLst>
        </pc:spChg>
        <pc:spChg chg="add del">
          <ac:chgData name="Ranjan, Rohit (CW)" userId="S::rohit.ranjan@hp.com::0b139a56-a949-40d9-b185-36d3c1f8551b" providerId="AD" clId="Web-{1CD9D214-68E9-0D68-C7A0-EA3717BDD71D}" dt="2023-06-30T11:26:17.710" v="23"/>
          <ac:spMkLst>
            <pc:docMk/>
            <pc:sldMk cId="682195269" sldId="257"/>
            <ac:spMk id="33" creationId="{081EA652-8C6A-4E69-BEB9-170809474553}"/>
          </ac:spMkLst>
        </pc:spChg>
        <pc:spChg chg="add del">
          <ac:chgData name="Ranjan, Rohit (CW)" userId="S::rohit.ranjan@hp.com::0b139a56-a949-40d9-b185-36d3c1f8551b" providerId="AD" clId="Web-{1CD9D214-68E9-0D68-C7A0-EA3717BDD71D}" dt="2023-06-30T11:26:17.710" v="23"/>
          <ac:spMkLst>
            <pc:docMk/>
            <pc:sldMk cId="682195269" sldId="257"/>
            <ac:spMk id="34" creationId="{5298780A-33B9-4EA2-8F67-DE68AD62841B}"/>
          </ac:spMkLst>
        </pc:spChg>
        <pc:spChg chg="add del">
          <ac:chgData name="Ranjan, Rohit (CW)" userId="S::rohit.ranjan@hp.com::0b139a56-a949-40d9-b185-36d3c1f8551b" providerId="AD" clId="Web-{1CD9D214-68E9-0D68-C7A0-EA3717BDD71D}" dt="2023-06-30T11:26:17.710" v="23"/>
          <ac:spMkLst>
            <pc:docMk/>
            <pc:sldMk cId="682195269" sldId="257"/>
            <ac:spMk id="35" creationId="{7F488E8B-4E1E-4402-8935-D4E6C02615C7}"/>
          </ac:spMkLst>
        </pc:spChg>
        <pc:spChg chg="add del mod">
          <ac:chgData name="Ranjan, Rohit (CW)" userId="S::rohit.ranjan@hp.com::0b139a56-a949-40d9-b185-36d3c1f8551b" providerId="AD" clId="Web-{1CD9D214-68E9-0D68-C7A0-EA3717BDD71D}" dt="2023-06-30T11:26:17.710" v="23"/>
          <ac:spMkLst>
            <pc:docMk/>
            <pc:sldMk cId="682195269" sldId="257"/>
            <ac:spMk id="37" creationId="{00000000-0000-0000-0000-000000000000}"/>
          </ac:spMkLst>
        </pc:spChg>
        <pc:spChg chg="add del">
          <ac:chgData name="Ranjan, Rohit (CW)" userId="S::rohit.ranjan@hp.com::0b139a56-a949-40d9-b185-36d3c1f8551b" providerId="AD" clId="Web-{1CD9D214-68E9-0D68-C7A0-EA3717BDD71D}" dt="2023-06-30T12:15:41.402" v="572"/>
          <ac:spMkLst>
            <pc:docMk/>
            <pc:sldMk cId="682195269" sldId="257"/>
            <ac:spMk id="42" creationId="{F837543A-6020-4505-A233-C9DB4BF74011}"/>
          </ac:spMkLst>
        </pc:spChg>
        <pc:spChg chg="add del">
          <ac:chgData name="Ranjan, Rohit (CW)" userId="S::rohit.ranjan@hp.com::0b139a56-a949-40d9-b185-36d3c1f8551b" providerId="AD" clId="Web-{1CD9D214-68E9-0D68-C7A0-EA3717BDD71D}" dt="2023-06-30T11:26:17.695" v="22"/>
          <ac:spMkLst>
            <pc:docMk/>
            <pc:sldMk cId="682195269" sldId="257"/>
            <ac:spMk id="43" creationId="{C5278130-DFE0-457B-8698-88DF69019DDE}"/>
          </ac:spMkLst>
        </pc:spChg>
        <pc:spChg chg="add del">
          <ac:chgData name="Ranjan, Rohit (CW)" userId="S::rohit.ranjan@hp.com::0b139a56-a949-40d9-b185-36d3c1f8551b" providerId="AD" clId="Web-{1CD9D214-68E9-0D68-C7A0-EA3717BDD71D}" dt="2023-06-30T12:15:41.402" v="572"/>
          <ac:spMkLst>
            <pc:docMk/>
            <pc:sldMk cId="682195269" sldId="257"/>
            <ac:spMk id="44" creationId="{35B16301-FB18-48BA-A6DD-C37CAF6F9A18}"/>
          </ac:spMkLst>
        </pc:spChg>
        <pc:spChg chg="add del">
          <ac:chgData name="Ranjan, Rohit (CW)" userId="S::rohit.ranjan@hp.com::0b139a56-a949-40d9-b185-36d3c1f8551b" providerId="AD" clId="Web-{1CD9D214-68E9-0D68-C7A0-EA3717BDD71D}" dt="2023-06-30T11:26:17.695" v="22"/>
          <ac:spMkLst>
            <pc:docMk/>
            <pc:sldMk cId="682195269" sldId="257"/>
            <ac:spMk id="45" creationId="{2F99531B-1681-4D6E-BECB-18325B33A618}"/>
          </ac:spMkLst>
        </pc:spChg>
        <pc:spChg chg="add del">
          <ac:chgData name="Ranjan, Rohit (CW)" userId="S::rohit.ranjan@hp.com::0b139a56-a949-40d9-b185-36d3c1f8551b" providerId="AD" clId="Web-{1CD9D214-68E9-0D68-C7A0-EA3717BDD71D}" dt="2023-06-30T12:15:41.402" v="572"/>
          <ac:spMkLst>
            <pc:docMk/>
            <pc:sldMk cId="682195269" sldId="257"/>
            <ac:spMk id="46" creationId="{C3C0D90E-074A-4F52-9B11-B52BEF4BCBE5}"/>
          </ac:spMkLst>
        </pc:spChg>
        <pc:spChg chg="add del">
          <ac:chgData name="Ranjan, Rohit (CW)" userId="S::rohit.ranjan@hp.com::0b139a56-a949-40d9-b185-36d3c1f8551b" providerId="AD" clId="Web-{1CD9D214-68E9-0D68-C7A0-EA3717BDD71D}" dt="2023-06-30T11:26:17.695" v="22"/>
          <ac:spMkLst>
            <pc:docMk/>
            <pc:sldMk cId="682195269" sldId="257"/>
            <ac:spMk id="47" creationId="{20344094-430A-400B-804B-910E696A1A90}"/>
          </ac:spMkLst>
        </pc:spChg>
        <pc:spChg chg="add del">
          <ac:chgData name="Ranjan, Rohit (CW)" userId="S::rohit.ranjan@hp.com::0b139a56-a949-40d9-b185-36d3c1f8551b" providerId="AD" clId="Web-{1CD9D214-68E9-0D68-C7A0-EA3717BDD71D}" dt="2023-06-30T12:15:41.402" v="572"/>
          <ac:spMkLst>
            <pc:docMk/>
            <pc:sldMk cId="682195269" sldId="257"/>
            <ac:spMk id="48" creationId="{CABBD4C1-E6F8-46F6-8152-A8A97490BF4D}"/>
          </ac:spMkLst>
        </pc:spChg>
        <pc:spChg chg="add del">
          <ac:chgData name="Ranjan, Rohit (CW)" userId="S::rohit.ranjan@hp.com::0b139a56-a949-40d9-b185-36d3c1f8551b" providerId="AD" clId="Web-{1CD9D214-68E9-0D68-C7A0-EA3717BDD71D}" dt="2023-06-30T11:26:17.695" v="22"/>
          <ac:spMkLst>
            <pc:docMk/>
            <pc:sldMk cId="682195269" sldId="257"/>
            <ac:spMk id="49" creationId="{453C67DF-7782-4E57-AB9B-F1B4811AD8FE}"/>
          </ac:spMkLst>
        </pc:spChg>
        <pc:spChg chg="add del">
          <ac:chgData name="Ranjan, Rohit (CW)" userId="S::rohit.ranjan@hp.com::0b139a56-a949-40d9-b185-36d3c1f8551b" providerId="AD" clId="Web-{1CD9D214-68E9-0D68-C7A0-EA3717BDD71D}" dt="2023-06-30T12:15:41.402" v="572"/>
          <ac:spMkLst>
            <pc:docMk/>
            <pc:sldMk cId="682195269" sldId="257"/>
            <ac:spMk id="50" creationId="{83BA5EF5-1FE9-4BF9-83BB-269BCDDF6156}"/>
          </ac:spMkLst>
        </pc:spChg>
        <pc:spChg chg="add del">
          <ac:chgData name="Ranjan, Rohit (CW)" userId="S::rohit.ranjan@hp.com::0b139a56-a949-40d9-b185-36d3c1f8551b" providerId="AD" clId="Web-{1CD9D214-68E9-0D68-C7A0-EA3717BDD71D}" dt="2023-06-30T12:15:41.402" v="572"/>
          <ac:spMkLst>
            <pc:docMk/>
            <pc:sldMk cId="682195269" sldId="257"/>
            <ac:spMk id="54" creationId="{88853921-7BC9-4BDE-ACAB-133C683C82D6}"/>
          </ac:spMkLst>
        </pc:spChg>
        <pc:spChg chg="add mod">
          <ac:chgData name="Ranjan, Rohit (CW)" userId="S::rohit.ranjan@hp.com::0b139a56-a949-40d9-b185-36d3c1f8551b" providerId="AD" clId="Web-{1CD9D214-68E9-0D68-C7A0-EA3717BDD71D}" dt="2023-06-30T12:19:01.096" v="607"/>
          <ac:spMkLst>
            <pc:docMk/>
            <pc:sldMk cId="682195269" sldId="257"/>
            <ac:spMk id="55" creationId="{00000000-0000-0000-0000-000000000000}"/>
          </ac:spMkLst>
        </pc:spChg>
        <pc:spChg chg="add del">
          <ac:chgData name="Ranjan, Rohit (CW)" userId="S::rohit.ranjan@hp.com::0b139a56-a949-40d9-b185-36d3c1f8551b" providerId="AD" clId="Web-{1CD9D214-68E9-0D68-C7A0-EA3717BDD71D}" dt="2023-06-30T12:15:41.402" v="572"/>
          <ac:spMkLst>
            <pc:docMk/>
            <pc:sldMk cId="682195269" sldId="257"/>
            <ac:spMk id="56" creationId="{09192968-3AE7-4470-A61C-97294BB92731}"/>
          </ac:spMkLst>
        </pc:spChg>
        <pc:spChg chg="add del">
          <ac:chgData name="Ranjan, Rohit (CW)" userId="S::rohit.ranjan@hp.com::0b139a56-a949-40d9-b185-36d3c1f8551b" providerId="AD" clId="Web-{1CD9D214-68E9-0D68-C7A0-EA3717BDD71D}" dt="2023-06-30T12:15:41.402" v="572"/>
          <ac:spMkLst>
            <pc:docMk/>
            <pc:sldMk cId="682195269" sldId="257"/>
            <ac:spMk id="58" creationId="{3AB72E55-43E4-4356-BFE8-E2102CB0B505}"/>
          </ac:spMkLst>
        </pc:spChg>
        <pc:spChg chg="add">
          <ac:chgData name="Ranjan, Rohit (CW)" userId="S::rohit.ranjan@hp.com::0b139a56-a949-40d9-b185-36d3c1f8551b" providerId="AD" clId="Web-{1CD9D214-68E9-0D68-C7A0-EA3717BDD71D}" dt="2023-06-30T12:15:41.402" v="572"/>
          <ac:spMkLst>
            <pc:docMk/>
            <pc:sldMk cId="682195269" sldId="257"/>
            <ac:spMk id="63" creationId="{100EDD19-6802-4EC3-95CE-CFFAB042CFD6}"/>
          </ac:spMkLst>
        </pc:spChg>
        <pc:spChg chg="add">
          <ac:chgData name="Ranjan, Rohit (CW)" userId="S::rohit.ranjan@hp.com::0b139a56-a949-40d9-b185-36d3c1f8551b" providerId="AD" clId="Web-{1CD9D214-68E9-0D68-C7A0-EA3717BDD71D}" dt="2023-06-30T12:15:41.402" v="572"/>
          <ac:spMkLst>
            <pc:docMk/>
            <pc:sldMk cId="682195269" sldId="257"/>
            <ac:spMk id="65" creationId="{DB17E863-922E-4C26-BD64-E8FD41D28661}"/>
          </ac:spMkLst>
        </pc:spChg>
        <pc:grpChg chg="add del">
          <ac:chgData name="Ranjan, Rohit (CW)" userId="S::rohit.ranjan@hp.com::0b139a56-a949-40d9-b185-36d3c1f8551b" providerId="AD" clId="Web-{1CD9D214-68E9-0D68-C7A0-EA3717BDD71D}" dt="2023-06-30T11:25:41.021" v="17"/>
          <ac:grpSpMkLst>
            <pc:docMk/>
            <pc:sldMk cId="682195269" sldId="257"/>
            <ac:grpSpMk id="23" creationId="{AE1C45F0-260A-458C-96ED-C1F6D2151219}"/>
          </ac:grpSpMkLst>
        </pc:grpChg>
        <pc:graphicFrameChg chg="add del">
          <ac:chgData name="Ranjan, Rohit (CW)" userId="S::rohit.ranjan@hp.com::0b139a56-a949-40d9-b185-36d3c1f8551b" providerId="AD" clId="Web-{1CD9D214-68E9-0D68-C7A0-EA3717BDD71D}" dt="2023-06-30T11:24:05.346" v="3"/>
          <ac:graphicFrameMkLst>
            <pc:docMk/>
            <pc:sldMk cId="682195269" sldId="257"/>
            <ac:graphicFrameMk id="5" creationId="{3C78199E-4DC4-EA85-3A14-87343AAC2145}"/>
          </ac:graphicFrameMkLst>
        </pc:graphicFrameChg>
        <pc:graphicFrameChg chg="add del">
          <ac:chgData name="Ranjan, Rohit (CW)" userId="S::rohit.ranjan@hp.com::0b139a56-a949-40d9-b185-36d3c1f8551b" providerId="AD" clId="Web-{1CD9D214-68E9-0D68-C7A0-EA3717BDD71D}" dt="2023-06-30T11:25:41.021" v="17"/>
          <ac:graphicFrameMkLst>
            <pc:docMk/>
            <pc:sldMk cId="682195269" sldId="257"/>
            <ac:graphicFrameMk id="17" creationId="{46048B71-3DA4-BFB1-7D11-CCF10F7153D4}"/>
          </ac:graphicFrameMkLst>
        </pc:graphicFrameChg>
        <pc:graphicFrameChg chg="add del">
          <ac:chgData name="Ranjan, Rohit (CW)" userId="S::rohit.ranjan@hp.com::0b139a56-a949-40d9-b185-36d3c1f8551b" providerId="AD" clId="Web-{1CD9D214-68E9-0D68-C7A0-EA3717BDD71D}" dt="2023-06-30T11:26:17.695" v="22"/>
          <ac:graphicFrameMkLst>
            <pc:docMk/>
            <pc:sldMk cId="682195269" sldId="257"/>
            <ac:graphicFrameMk id="39" creationId="{BB021D6B-17AA-4CCA-AE38-F246913FC266}"/>
          </ac:graphicFrameMkLst>
        </pc:graphicFrameChg>
        <pc:cxnChg chg="add del">
          <ac:chgData name="Ranjan, Rohit (CW)" userId="S::rohit.ranjan@hp.com::0b139a56-a949-40d9-b185-36d3c1f8551b" providerId="AD" clId="Web-{1CD9D214-68E9-0D68-C7A0-EA3717BDD71D}" dt="2023-06-30T11:24:59.348" v="15"/>
          <ac:cxnSpMkLst>
            <pc:docMk/>
            <pc:sldMk cId="682195269" sldId="257"/>
            <ac:cxnSpMk id="26" creationId="{23AAC9B5-8015-485C-ACF9-A750390E9A56}"/>
          </ac:cxnSpMkLst>
        </pc:cxnChg>
        <pc:cxnChg chg="add del">
          <ac:chgData name="Ranjan, Rohit (CW)" userId="S::rohit.ranjan@hp.com::0b139a56-a949-40d9-b185-36d3c1f8551b" providerId="AD" clId="Web-{1CD9D214-68E9-0D68-C7A0-EA3717BDD71D}" dt="2023-06-30T11:25:41.021" v="17"/>
          <ac:cxnSpMkLst>
            <pc:docMk/>
            <pc:sldMk cId="682195269" sldId="257"/>
            <ac:cxnSpMk id="30" creationId="{6CF1BAF6-AD41-4082-B212-8A1F9A2E8779}"/>
          </ac:cxnSpMkLst>
        </pc:cxnChg>
        <pc:cxnChg chg="add del">
          <ac:chgData name="Ranjan, Rohit (CW)" userId="S::rohit.ranjan@hp.com::0b139a56-a949-40d9-b185-36d3c1f8551b" providerId="AD" clId="Web-{1CD9D214-68E9-0D68-C7A0-EA3717BDD71D}" dt="2023-06-30T11:26:17.710" v="23"/>
          <ac:cxnSpMkLst>
            <pc:docMk/>
            <pc:sldMk cId="682195269" sldId="257"/>
            <ac:cxnSpMk id="36" creationId="{23AAC9B5-8015-485C-ACF9-A750390E9A56}"/>
          </ac:cxnSpMkLst>
        </pc:cxnChg>
        <pc:cxnChg chg="add del">
          <ac:chgData name="Ranjan, Rohit (CW)" userId="S::rohit.ranjan@hp.com::0b139a56-a949-40d9-b185-36d3c1f8551b" providerId="AD" clId="Web-{1CD9D214-68E9-0D68-C7A0-EA3717BDD71D}" dt="2023-06-30T11:26:17.695" v="22"/>
          <ac:cxnSpMkLst>
            <pc:docMk/>
            <pc:sldMk cId="682195269" sldId="257"/>
            <ac:cxnSpMk id="51" creationId="{B03A5AE3-BD30-455C-842B-7626C8BEF097}"/>
          </ac:cxnSpMkLst>
        </pc:cxnChg>
        <pc:cxnChg chg="add del">
          <ac:chgData name="Ranjan, Rohit (CW)" userId="S::rohit.ranjan@hp.com::0b139a56-a949-40d9-b185-36d3c1f8551b" providerId="AD" clId="Web-{1CD9D214-68E9-0D68-C7A0-EA3717BDD71D}" dt="2023-06-30T12:15:41.402" v="572"/>
          <ac:cxnSpMkLst>
            <pc:docMk/>
            <pc:sldMk cId="682195269" sldId="257"/>
            <ac:cxnSpMk id="52" creationId="{4B3BCACB-5880-460B-9606-8C433A9AF99D}"/>
          </ac:cxnSpMkLst>
        </pc:cxnChg>
        <pc:cxnChg chg="add del">
          <ac:chgData name="Ranjan, Rohit (CW)" userId="S::rohit.ranjan@hp.com::0b139a56-a949-40d9-b185-36d3c1f8551b" providerId="AD" clId="Web-{1CD9D214-68E9-0D68-C7A0-EA3717BDD71D}" dt="2023-06-30T11:26:17.695" v="22"/>
          <ac:cxnSpMkLst>
            <pc:docMk/>
            <pc:sldMk cId="682195269" sldId="257"/>
            <ac:cxnSpMk id="53" creationId="{2DBECAA5-1F2D-470D-875C-8F2C2CA3E54B}"/>
          </ac:cxnSpMkLst>
        </pc:cxnChg>
      </pc:sldChg>
      <pc:sldChg chg="addSp delSp modSp mod setBg">
        <pc:chgData name="Ranjan, Rohit (CW)" userId="S::rohit.ranjan@hp.com::0b139a56-a949-40d9-b185-36d3c1f8551b" providerId="AD" clId="Web-{1CD9D214-68E9-0D68-C7A0-EA3717BDD71D}" dt="2023-06-30T12:19:25.112" v="610" actId="20577"/>
        <pc:sldMkLst>
          <pc:docMk/>
          <pc:sldMk cId="1900486290" sldId="258"/>
        </pc:sldMkLst>
        <pc:spChg chg="mod">
          <ac:chgData name="Ranjan, Rohit (CW)" userId="S::rohit.ranjan@hp.com::0b139a56-a949-40d9-b185-36d3c1f8551b" providerId="AD" clId="Web-{1CD9D214-68E9-0D68-C7A0-EA3717BDD71D}" dt="2023-06-30T12:15:33.167" v="571"/>
          <ac:spMkLst>
            <pc:docMk/>
            <pc:sldMk cId="1900486290" sldId="258"/>
            <ac:spMk id="2" creationId="{00000000-0000-0000-0000-000000000000}"/>
          </ac:spMkLst>
        </pc:spChg>
        <pc:spChg chg="mod">
          <ac:chgData name="Ranjan, Rohit (CW)" userId="S::rohit.ranjan@hp.com::0b139a56-a949-40d9-b185-36d3c1f8551b" providerId="AD" clId="Web-{1CD9D214-68E9-0D68-C7A0-EA3717BDD71D}" dt="2023-06-30T12:19:25.112" v="610" actId="20577"/>
          <ac:spMkLst>
            <pc:docMk/>
            <pc:sldMk cId="1900486290" sldId="258"/>
            <ac:spMk id="4" creationId="{3F8AEBF3-1953-8E4A-09FF-94DD0B8A761C}"/>
          </ac:spMkLst>
        </pc:spChg>
        <pc:spChg chg="add del">
          <ac:chgData name="Ranjan, Rohit (CW)" userId="S::rohit.ranjan@hp.com::0b139a56-a949-40d9-b185-36d3c1f8551b" providerId="AD" clId="Web-{1CD9D214-68E9-0D68-C7A0-EA3717BDD71D}" dt="2023-06-30T12:15:33.167" v="571"/>
          <ac:spMkLst>
            <pc:docMk/>
            <pc:sldMk cId="1900486290" sldId="258"/>
            <ac:spMk id="9" creationId="{F837543A-6020-4505-A233-C9DB4BF74011}"/>
          </ac:spMkLst>
        </pc:spChg>
        <pc:spChg chg="add del">
          <ac:chgData name="Ranjan, Rohit (CW)" userId="S::rohit.ranjan@hp.com::0b139a56-a949-40d9-b185-36d3c1f8551b" providerId="AD" clId="Web-{1CD9D214-68E9-0D68-C7A0-EA3717BDD71D}" dt="2023-06-30T12:15:33.167" v="571"/>
          <ac:spMkLst>
            <pc:docMk/>
            <pc:sldMk cId="1900486290" sldId="258"/>
            <ac:spMk id="11" creationId="{35B16301-FB18-48BA-A6DD-C37CAF6F9A18}"/>
          </ac:spMkLst>
        </pc:spChg>
        <pc:spChg chg="add del">
          <ac:chgData name="Ranjan, Rohit (CW)" userId="S::rohit.ranjan@hp.com::0b139a56-a949-40d9-b185-36d3c1f8551b" providerId="AD" clId="Web-{1CD9D214-68E9-0D68-C7A0-EA3717BDD71D}" dt="2023-06-30T12:15:33.167" v="571"/>
          <ac:spMkLst>
            <pc:docMk/>
            <pc:sldMk cId="1900486290" sldId="258"/>
            <ac:spMk id="13" creationId="{C3C0D90E-074A-4F52-9B11-B52BEF4BCBE5}"/>
          </ac:spMkLst>
        </pc:spChg>
        <pc:spChg chg="add del">
          <ac:chgData name="Ranjan, Rohit (CW)" userId="S::rohit.ranjan@hp.com::0b139a56-a949-40d9-b185-36d3c1f8551b" providerId="AD" clId="Web-{1CD9D214-68E9-0D68-C7A0-EA3717BDD71D}" dt="2023-06-30T12:15:33.167" v="571"/>
          <ac:spMkLst>
            <pc:docMk/>
            <pc:sldMk cId="1900486290" sldId="258"/>
            <ac:spMk id="15" creationId="{CABBD4C1-E6F8-46F6-8152-A8A97490BF4D}"/>
          </ac:spMkLst>
        </pc:spChg>
        <pc:spChg chg="add del">
          <ac:chgData name="Ranjan, Rohit (CW)" userId="S::rohit.ranjan@hp.com::0b139a56-a949-40d9-b185-36d3c1f8551b" providerId="AD" clId="Web-{1CD9D214-68E9-0D68-C7A0-EA3717BDD71D}" dt="2023-06-30T12:15:33.167" v="571"/>
          <ac:spMkLst>
            <pc:docMk/>
            <pc:sldMk cId="1900486290" sldId="258"/>
            <ac:spMk id="17" creationId="{83BA5EF5-1FE9-4BF9-83BB-269BCDDF6156}"/>
          </ac:spMkLst>
        </pc:spChg>
        <pc:spChg chg="add del">
          <ac:chgData name="Ranjan, Rohit (CW)" userId="S::rohit.ranjan@hp.com::0b139a56-a949-40d9-b185-36d3c1f8551b" providerId="AD" clId="Web-{1CD9D214-68E9-0D68-C7A0-EA3717BDD71D}" dt="2023-06-30T12:15:33.167" v="571"/>
          <ac:spMkLst>
            <pc:docMk/>
            <pc:sldMk cId="1900486290" sldId="258"/>
            <ac:spMk id="21" creationId="{88853921-7BC9-4BDE-ACAB-133C683C82D6}"/>
          </ac:spMkLst>
        </pc:spChg>
        <pc:spChg chg="add del">
          <ac:chgData name="Ranjan, Rohit (CW)" userId="S::rohit.ranjan@hp.com::0b139a56-a949-40d9-b185-36d3c1f8551b" providerId="AD" clId="Web-{1CD9D214-68E9-0D68-C7A0-EA3717BDD71D}" dt="2023-06-30T12:15:33.167" v="571"/>
          <ac:spMkLst>
            <pc:docMk/>
            <pc:sldMk cId="1900486290" sldId="258"/>
            <ac:spMk id="23" creationId="{09192968-3AE7-4470-A61C-97294BB92731}"/>
          </ac:spMkLst>
        </pc:spChg>
        <pc:spChg chg="add del">
          <ac:chgData name="Ranjan, Rohit (CW)" userId="S::rohit.ranjan@hp.com::0b139a56-a949-40d9-b185-36d3c1f8551b" providerId="AD" clId="Web-{1CD9D214-68E9-0D68-C7A0-EA3717BDD71D}" dt="2023-06-30T12:15:33.167" v="571"/>
          <ac:spMkLst>
            <pc:docMk/>
            <pc:sldMk cId="1900486290" sldId="258"/>
            <ac:spMk id="25" creationId="{3AB72E55-43E4-4356-BFE8-E2102CB0B505}"/>
          </ac:spMkLst>
        </pc:spChg>
        <pc:spChg chg="add">
          <ac:chgData name="Ranjan, Rohit (CW)" userId="S::rohit.ranjan@hp.com::0b139a56-a949-40d9-b185-36d3c1f8551b" providerId="AD" clId="Web-{1CD9D214-68E9-0D68-C7A0-EA3717BDD71D}" dt="2023-06-30T12:15:33.167" v="571"/>
          <ac:spMkLst>
            <pc:docMk/>
            <pc:sldMk cId="1900486290" sldId="258"/>
            <ac:spMk id="30" creationId="{100EDD19-6802-4EC3-95CE-CFFAB042CFD6}"/>
          </ac:spMkLst>
        </pc:spChg>
        <pc:spChg chg="add">
          <ac:chgData name="Ranjan, Rohit (CW)" userId="S::rohit.ranjan@hp.com::0b139a56-a949-40d9-b185-36d3c1f8551b" providerId="AD" clId="Web-{1CD9D214-68E9-0D68-C7A0-EA3717BDD71D}" dt="2023-06-30T12:15:33.167" v="571"/>
          <ac:spMkLst>
            <pc:docMk/>
            <pc:sldMk cId="1900486290" sldId="258"/>
            <ac:spMk id="32" creationId="{DB17E863-922E-4C26-BD64-E8FD41D28661}"/>
          </ac:spMkLst>
        </pc:spChg>
        <pc:cxnChg chg="add del">
          <ac:chgData name="Ranjan, Rohit (CW)" userId="S::rohit.ranjan@hp.com::0b139a56-a949-40d9-b185-36d3c1f8551b" providerId="AD" clId="Web-{1CD9D214-68E9-0D68-C7A0-EA3717BDD71D}" dt="2023-06-30T12:15:33.167" v="571"/>
          <ac:cxnSpMkLst>
            <pc:docMk/>
            <pc:sldMk cId="1900486290" sldId="258"/>
            <ac:cxnSpMk id="19" creationId="{4B3BCACB-5880-460B-9606-8C433A9AF99D}"/>
          </ac:cxnSpMkLst>
        </pc:cxnChg>
      </pc:sldChg>
      <pc:sldChg chg="addSp delSp modSp mod setBg">
        <pc:chgData name="Ranjan, Rohit (CW)" userId="S::rohit.ranjan@hp.com::0b139a56-a949-40d9-b185-36d3c1f8551b" providerId="AD" clId="Web-{1CD9D214-68E9-0D68-C7A0-EA3717BDD71D}" dt="2023-06-30T12:20:54.693" v="626" actId="14100"/>
        <pc:sldMkLst>
          <pc:docMk/>
          <pc:sldMk cId="1180589104" sldId="259"/>
        </pc:sldMkLst>
        <pc:spChg chg="mod">
          <ac:chgData name="Ranjan, Rohit (CW)" userId="S::rohit.ranjan@hp.com::0b139a56-a949-40d9-b185-36d3c1f8551b" providerId="AD" clId="Web-{1CD9D214-68E9-0D68-C7A0-EA3717BDD71D}" dt="2023-06-30T12:16:11.309" v="575"/>
          <ac:spMkLst>
            <pc:docMk/>
            <pc:sldMk cId="1180589104" sldId="259"/>
            <ac:spMk id="2" creationId="{00000000-0000-0000-0000-000000000000}"/>
          </ac:spMkLst>
        </pc:spChg>
        <pc:spChg chg="mod">
          <ac:chgData name="Ranjan, Rohit (CW)" userId="S::rohit.ranjan@hp.com::0b139a56-a949-40d9-b185-36d3c1f8551b" providerId="AD" clId="Web-{1CD9D214-68E9-0D68-C7A0-EA3717BDD71D}" dt="2023-06-30T12:20:54.693" v="626" actId="14100"/>
          <ac:spMkLst>
            <pc:docMk/>
            <pc:sldMk cId="1180589104" sldId="259"/>
            <ac:spMk id="3" creationId="{00000000-0000-0000-0000-000000000000}"/>
          </ac:spMkLst>
        </pc:spChg>
        <pc:spChg chg="del mod">
          <ac:chgData name="Ranjan, Rohit (CW)" userId="S::rohit.ranjan@hp.com::0b139a56-a949-40d9-b185-36d3c1f8551b" providerId="AD" clId="Web-{1CD9D214-68E9-0D68-C7A0-EA3717BDD71D}" dt="2023-06-30T12:16:07.559" v="574"/>
          <ac:spMkLst>
            <pc:docMk/>
            <pc:sldMk cId="1180589104" sldId="259"/>
            <ac:spMk id="6" creationId="{DAF70EAA-62B3-A9A4-3BFD-769F33D0AE50}"/>
          </ac:spMkLst>
        </pc:spChg>
        <pc:spChg chg="add">
          <ac:chgData name="Ranjan, Rohit (CW)" userId="S::rohit.ranjan@hp.com::0b139a56-a949-40d9-b185-36d3c1f8551b" providerId="AD" clId="Web-{1CD9D214-68E9-0D68-C7A0-EA3717BDD71D}" dt="2023-06-30T12:16:11.309" v="575"/>
          <ac:spMkLst>
            <pc:docMk/>
            <pc:sldMk cId="1180589104" sldId="259"/>
            <ac:spMk id="8" creationId="{100EDD19-6802-4EC3-95CE-CFFAB042CFD6}"/>
          </ac:spMkLst>
        </pc:spChg>
        <pc:spChg chg="add">
          <ac:chgData name="Ranjan, Rohit (CW)" userId="S::rohit.ranjan@hp.com::0b139a56-a949-40d9-b185-36d3c1f8551b" providerId="AD" clId="Web-{1CD9D214-68E9-0D68-C7A0-EA3717BDD71D}" dt="2023-06-30T12:16:11.309" v="575"/>
          <ac:spMkLst>
            <pc:docMk/>
            <pc:sldMk cId="1180589104" sldId="259"/>
            <ac:spMk id="10" creationId="{DB17E863-922E-4C26-BD64-E8FD41D28661}"/>
          </ac:spMkLst>
        </pc:spChg>
      </pc:sldChg>
      <pc:sldChg chg="addSp delSp modSp mod setBg">
        <pc:chgData name="Ranjan, Rohit (CW)" userId="S::rohit.ranjan@hp.com::0b139a56-a949-40d9-b185-36d3c1f8551b" providerId="AD" clId="Web-{1CD9D214-68E9-0D68-C7A0-EA3717BDD71D}" dt="2023-06-30T12:16:37.857" v="584"/>
        <pc:sldMkLst>
          <pc:docMk/>
          <pc:sldMk cId="2426022026" sldId="260"/>
        </pc:sldMkLst>
        <pc:spChg chg="mod">
          <ac:chgData name="Ranjan, Rohit (CW)" userId="S::rohit.ranjan@hp.com::0b139a56-a949-40d9-b185-36d3c1f8551b" providerId="AD" clId="Web-{1CD9D214-68E9-0D68-C7A0-EA3717BDD71D}" dt="2023-06-30T12:16:37.857" v="584"/>
          <ac:spMkLst>
            <pc:docMk/>
            <pc:sldMk cId="2426022026" sldId="260"/>
            <ac:spMk id="2" creationId="{00000000-0000-0000-0000-000000000000}"/>
          </ac:spMkLst>
        </pc:spChg>
        <pc:spChg chg="mod">
          <ac:chgData name="Ranjan, Rohit (CW)" userId="S::rohit.ranjan@hp.com::0b139a56-a949-40d9-b185-36d3c1f8551b" providerId="AD" clId="Web-{1CD9D214-68E9-0D68-C7A0-EA3717BDD71D}" dt="2023-06-30T12:16:37.857" v="584"/>
          <ac:spMkLst>
            <pc:docMk/>
            <pc:sldMk cId="2426022026" sldId="260"/>
            <ac:spMk id="5" creationId="{00000000-0000-0000-0000-000000000000}"/>
          </ac:spMkLst>
        </pc:spChg>
        <pc:spChg chg="add">
          <ac:chgData name="Ranjan, Rohit (CW)" userId="S::rohit.ranjan@hp.com::0b139a56-a949-40d9-b185-36d3c1f8551b" providerId="AD" clId="Web-{1CD9D214-68E9-0D68-C7A0-EA3717BDD71D}" dt="2023-06-30T12:16:37.857" v="584"/>
          <ac:spMkLst>
            <pc:docMk/>
            <pc:sldMk cId="2426022026" sldId="260"/>
            <ac:spMk id="10" creationId="{100EDD19-6802-4EC3-95CE-CFFAB042CFD6}"/>
          </ac:spMkLst>
        </pc:spChg>
        <pc:spChg chg="add">
          <ac:chgData name="Ranjan, Rohit (CW)" userId="S::rohit.ranjan@hp.com::0b139a56-a949-40d9-b185-36d3c1f8551b" providerId="AD" clId="Web-{1CD9D214-68E9-0D68-C7A0-EA3717BDD71D}" dt="2023-06-30T12:16:37.857" v="584"/>
          <ac:spMkLst>
            <pc:docMk/>
            <pc:sldMk cId="2426022026" sldId="260"/>
            <ac:spMk id="12" creationId="{DB17E863-922E-4C26-BD64-E8FD41D28661}"/>
          </ac:spMkLst>
        </pc:spChg>
        <pc:spChg chg="del">
          <ac:chgData name="Ranjan, Rohit (CW)" userId="S::rohit.ranjan@hp.com::0b139a56-a949-40d9-b185-36d3c1f8551b" providerId="AD" clId="Web-{1CD9D214-68E9-0D68-C7A0-EA3717BDD71D}" dt="2023-06-30T11:54:27.188" v="206"/>
          <ac:spMkLst>
            <pc:docMk/>
            <pc:sldMk cId="2426022026" sldId="260"/>
            <ac:spMk id="21" creationId="{39093071-9F2D-5EE6-A7C7-5A57331FF68F}"/>
          </ac:spMkLst>
        </pc:spChg>
      </pc:sldChg>
      <pc:sldChg chg="addSp delSp modSp mod setBg modClrScheme chgLayout">
        <pc:chgData name="Ranjan, Rohit (CW)" userId="S::rohit.ranjan@hp.com::0b139a56-a949-40d9-b185-36d3c1f8551b" providerId="AD" clId="Web-{1CD9D214-68E9-0D68-C7A0-EA3717BDD71D}" dt="2023-06-30T12:16:58.639" v="596"/>
        <pc:sldMkLst>
          <pc:docMk/>
          <pc:sldMk cId="3387061768" sldId="262"/>
        </pc:sldMkLst>
        <pc:spChg chg="mod ord">
          <ac:chgData name="Ranjan, Rohit (CW)" userId="S::rohit.ranjan@hp.com::0b139a56-a949-40d9-b185-36d3c1f8551b" providerId="AD" clId="Web-{1CD9D214-68E9-0D68-C7A0-EA3717BDD71D}" dt="2023-06-30T12:16:58.639" v="596"/>
          <ac:spMkLst>
            <pc:docMk/>
            <pc:sldMk cId="3387061768" sldId="262"/>
            <ac:spMk id="2" creationId="{00000000-0000-0000-0000-000000000000}"/>
          </ac:spMkLst>
        </pc:spChg>
        <pc:spChg chg="del mod ord">
          <ac:chgData name="Ranjan, Rohit (CW)" userId="S::rohit.ranjan@hp.com::0b139a56-a949-40d9-b185-36d3c1f8551b" providerId="AD" clId="Web-{1CD9D214-68E9-0D68-C7A0-EA3717BDD71D}" dt="2023-06-30T12:16:55.357" v="595"/>
          <ac:spMkLst>
            <pc:docMk/>
            <pc:sldMk cId="3387061768" sldId="262"/>
            <ac:spMk id="7" creationId="{00000000-0000-0000-0000-000000000000}"/>
          </ac:spMkLst>
        </pc:spChg>
        <pc:spChg chg="del mod ord">
          <ac:chgData name="Ranjan, Rohit (CW)" userId="S::rohit.ranjan@hp.com::0b139a56-a949-40d9-b185-36d3c1f8551b" providerId="AD" clId="Web-{1CD9D214-68E9-0D68-C7A0-EA3717BDD71D}" dt="2023-06-30T11:53:21.811" v="197"/>
          <ac:spMkLst>
            <pc:docMk/>
            <pc:sldMk cId="3387061768" sldId="262"/>
            <ac:spMk id="8" creationId="{00000000-0000-0000-0000-000000000000}"/>
          </ac:spMkLst>
        </pc:spChg>
        <pc:spChg chg="del">
          <ac:chgData name="Ranjan, Rohit (CW)" userId="S::rohit.ranjan@hp.com::0b139a56-a949-40d9-b185-36d3c1f8551b" providerId="AD" clId="Web-{1CD9D214-68E9-0D68-C7A0-EA3717BDD71D}" dt="2023-06-30T11:53:13.873" v="196"/>
          <ac:spMkLst>
            <pc:docMk/>
            <pc:sldMk cId="3387061768" sldId="262"/>
            <ac:spMk id="9" creationId="{00000000-0000-0000-0000-000000000000}"/>
          </ac:spMkLst>
        </pc:spChg>
        <pc:spChg chg="del">
          <ac:chgData name="Ranjan, Rohit (CW)" userId="S::rohit.ranjan@hp.com::0b139a56-a949-40d9-b185-36d3c1f8551b" providerId="AD" clId="Web-{1CD9D214-68E9-0D68-C7A0-EA3717BDD71D}" dt="2023-06-30T11:53:13.873" v="196"/>
          <ac:spMkLst>
            <pc:docMk/>
            <pc:sldMk cId="3387061768" sldId="262"/>
            <ac:spMk id="10" creationId="{00000000-0000-0000-0000-000000000000}"/>
          </ac:spMkLst>
        </pc:spChg>
        <pc:spChg chg="add del">
          <ac:chgData name="Ranjan, Rohit (CW)" userId="S::rohit.ranjan@hp.com::0b139a56-a949-40d9-b185-36d3c1f8551b" providerId="AD" clId="Web-{1CD9D214-68E9-0D68-C7A0-EA3717BDD71D}" dt="2023-06-30T11:53:58.969" v="202"/>
          <ac:spMkLst>
            <pc:docMk/>
            <pc:sldMk cId="3387061768" sldId="262"/>
            <ac:spMk id="13" creationId="{F837543A-6020-4505-A233-C9DB4BF74011}"/>
          </ac:spMkLst>
        </pc:spChg>
        <pc:spChg chg="add del">
          <ac:chgData name="Ranjan, Rohit (CW)" userId="S::rohit.ranjan@hp.com::0b139a56-a949-40d9-b185-36d3c1f8551b" providerId="AD" clId="Web-{1CD9D214-68E9-0D68-C7A0-EA3717BDD71D}" dt="2023-06-30T11:53:58.969" v="202"/>
          <ac:spMkLst>
            <pc:docMk/>
            <pc:sldMk cId="3387061768" sldId="262"/>
            <ac:spMk id="15" creationId="{35B16301-FB18-48BA-A6DD-C37CAF6F9A18}"/>
          </ac:spMkLst>
        </pc:spChg>
        <pc:spChg chg="add del">
          <ac:chgData name="Ranjan, Rohit (CW)" userId="S::rohit.ranjan@hp.com::0b139a56-a949-40d9-b185-36d3c1f8551b" providerId="AD" clId="Web-{1CD9D214-68E9-0D68-C7A0-EA3717BDD71D}" dt="2023-06-30T11:53:58.969" v="202"/>
          <ac:spMkLst>
            <pc:docMk/>
            <pc:sldMk cId="3387061768" sldId="262"/>
            <ac:spMk id="17" creationId="{C3C0D90E-074A-4F52-9B11-B52BEF4BCBE5}"/>
          </ac:spMkLst>
        </pc:spChg>
        <pc:spChg chg="add del">
          <ac:chgData name="Ranjan, Rohit (CW)" userId="S::rohit.ranjan@hp.com::0b139a56-a949-40d9-b185-36d3c1f8551b" providerId="AD" clId="Web-{1CD9D214-68E9-0D68-C7A0-EA3717BDD71D}" dt="2023-06-30T11:53:58.969" v="202"/>
          <ac:spMkLst>
            <pc:docMk/>
            <pc:sldMk cId="3387061768" sldId="262"/>
            <ac:spMk id="19" creationId="{CABBD4C1-E6F8-46F6-8152-A8A97490BF4D}"/>
          </ac:spMkLst>
        </pc:spChg>
        <pc:spChg chg="add del">
          <ac:chgData name="Ranjan, Rohit (CW)" userId="S::rohit.ranjan@hp.com::0b139a56-a949-40d9-b185-36d3c1f8551b" providerId="AD" clId="Web-{1CD9D214-68E9-0D68-C7A0-EA3717BDD71D}" dt="2023-06-30T11:53:58.969" v="202"/>
          <ac:spMkLst>
            <pc:docMk/>
            <pc:sldMk cId="3387061768" sldId="262"/>
            <ac:spMk id="21" creationId="{83BA5EF5-1FE9-4BF9-83BB-269BCDDF6156}"/>
          </ac:spMkLst>
        </pc:spChg>
        <pc:spChg chg="add del">
          <ac:chgData name="Ranjan, Rohit (CW)" userId="S::rohit.ranjan@hp.com::0b139a56-a949-40d9-b185-36d3c1f8551b" providerId="AD" clId="Web-{1CD9D214-68E9-0D68-C7A0-EA3717BDD71D}" dt="2023-06-30T11:53:58.969" v="202"/>
          <ac:spMkLst>
            <pc:docMk/>
            <pc:sldMk cId="3387061768" sldId="262"/>
            <ac:spMk id="25" creationId="{88853921-7BC9-4BDE-ACAB-133C683C82D6}"/>
          </ac:spMkLst>
        </pc:spChg>
        <pc:spChg chg="add del">
          <ac:chgData name="Ranjan, Rohit (CW)" userId="S::rohit.ranjan@hp.com::0b139a56-a949-40d9-b185-36d3c1f8551b" providerId="AD" clId="Web-{1CD9D214-68E9-0D68-C7A0-EA3717BDD71D}" dt="2023-06-30T11:53:58.969" v="202"/>
          <ac:spMkLst>
            <pc:docMk/>
            <pc:sldMk cId="3387061768" sldId="262"/>
            <ac:spMk id="27" creationId="{09192968-3AE7-4470-A61C-97294BB92731}"/>
          </ac:spMkLst>
        </pc:spChg>
        <pc:spChg chg="add del">
          <ac:chgData name="Ranjan, Rohit (CW)" userId="S::rohit.ranjan@hp.com::0b139a56-a949-40d9-b185-36d3c1f8551b" providerId="AD" clId="Web-{1CD9D214-68E9-0D68-C7A0-EA3717BDD71D}" dt="2023-06-30T11:53:58.969" v="202"/>
          <ac:spMkLst>
            <pc:docMk/>
            <pc:sldMk cId="3387061768" sldId="262"/>
            <ac:spMk id="29" creationId="{3AB72E55-43E4-4356-BFE8-E2102CB0B505}"/>
          </ac:spMkLst>
        </pc:spChg>
        <pc:spChg chg="add del">
          <ac:chgData name="Ranjan, Rohit (CW)" userId="S::rohit.ranjan@hp.com::0b139a56-a949-40d9-b185-36d3c1f8551b" providerId="AD" clId="Web-{1CD9D214-68E9-0D68-C7A0-EA3717BDD71D}" dt="2023-06-30T12:16:43.388" v="585"/>
          <ac:spMkLst>
            <pc:docMk/>
            <pc:sldMk cId="3387061768" sldId="262"/>
            <ac:spMk id="36" creationId="{EDDBB197-D710-4A4F-A9CA-FD2177498BE8}"/>
          </ac:spMkLst>
        </pc:spChg>
        <pc:spChg chg="add del">
          <ac:chgData name="Ranjan, Rohit (CW)" userId="S::rohit.ranjan@hp.com::0b139a56-a949-40d9-b185-36d3c1f8551b" providerId="AD" clId="Web-{1CD9D214-68E9-0D68-C7A0-EA3717BDD71D}" dt="2023-06-30T12:16:43.388" v="585"/>
          <ac:spMkLst>
            <pc:docMk/>
            <pc:sldMk cId="3387061768" sldId="262"/>
            <ac:spMk id="38" creationId="{975D1CFA-2CDB-4B64-BD9F-85744E8DA12F}"/>
          </ac:spMkLst>
        </pc:spChg>
        <pc:spChg chg="add del">
          <ac:chgData name="Ranjan, Rohit (CW)" userId="S::rohit.ranjan@hp.com::0b139a56-a949-40d9-b185-36d3c1f8551b" providerId="AD" clId="Web-{1CD9D214-68E9-0D68-C7A0-EA3717BDD71D}" dt="2023-06-30T12:16:58.639" v="596"/>
          <ac:spMkLst>
            <pc:docMk/>
            <pc:sldMk cId="3387061768" sldId="262"/>
            <ac:spMk id="49" creationId="{743AA782-23D1-4521-8CAD-47662984AA08}"/>
          </ac:spMkLst>
        </pc:spChg>
        <pc:spChg chg="add del">
          <ac:chgData name="Ranjan, Rohit (CW)" userId="S::rohit.ranjan@hp.com::0b139a56-a949-40d9-b185-36d3c1f8551b" providerId="AD" clId="Web-{1CD9D214-68E9-0D68-C7A0-EA3717BDD71D}" dt="2023-06-30T12:16:58.639" v="596"/>
          <ac:spMkLst>
            <pc:docMk/>
            <pc:sldMk cId="3387061768" sldId="262"/>
            <ac:spMk id="51" creationId="{71877DBC-BB60-40F0-AC93-2ACDBAAE60CE}"/>
          </ac:spMkLst>
        </pc:spChg>
        <pc:spChg chg="add">
          <ac:chgData name="Ranjan, Rohit (CW)" userId="S::rohit.ranjan@hp.com::0b139a56-a949-40d9-b185-36d3c1f8551b" providerId="AD" clId="Web-{1CD9D214-68E9-0D68-C7A0-EA3717BDD71D}" dt="2023-06-30T12:16:58.639" v="596"/>
          <ac:spMkLst>
            <pc:docMk/>
            <pc:sldMk cId="3387061768" sldId="262"/>
            <ac:spMk id="56" creationId="{8A94871E-96FC-4ADE-815B-41A636E34F1A}"/>
          </ac:spMkLst>
        </pc:spChg>
        <pc:spChg chg="add">
          <ac:chgData name="Ranjan, Rohit (CW)" userId="S::rohit.ranjan@hp.com::0b139a56-a949-40d9-b185-36d3c1f8551b" providerId="AD" clId="Web-{1CD9D214-68E9-0D68-C7A0-EA3717BDD71D}" dt="2023-06-30T12:16:58.639" v="596"/>
          <ac:spMkLst>
            <pc:docMk/>
            <pc:sldMk cId="3387061768" sldId="262"/>
            <ac:spMk id="58" creationId="{3FCFB1DE-0B7E-48CC-BA90-B2AB0889F9D6}"/>
          </ac:spMkLst>
        </pc:spChg>
        <pc:grpChg chg="add del">
          <ac:chgData name="Ranjan, Rohit (CW)" userId="S::rohit.ranjan@hp.com::0b139a56-a949-40d9-b185-36d3c1f8551b" providerId="AD" clId="Web-{1CD9D214-68E9-0D68-C7A0-EA3717BDD71D}" dt="2023-06-30T12:16:43.388" v="585"/>
          <ac:grpSpMkLst>
            <pc:docMk/>
            <pc:sldMk cId="3387061768" sldId="262"/>
            <ac:grpSpMk id="40" creationId="{25EE5136-01F1-466C-962D-BA9B4C6757AA}"/>
          </ac:grpSpMkLst>
        </pc:grpChg>
        <pc:picChg chg="add mod">
          <ac:chgData name="Ranjan, Rohit (CW)" userId="S::rohit.ranjan@hp.com::0b139a56-a949-40d9-b185-36d3c1f8551b" providerId="AD" clId="Web-{1CD9D214-68E9-0D68-C7A0-EA3717BDD71D}" dt="2023-06-30T12:16:58.639" v="596"/>
          <ac:picMkLst>
            <pc:docMk/>
            <pc:sldMk cId="3387061768" sldId="262"/>
            <ac:picMk id="33" creationId="{57201087-ACFA-B7BE-3AA1-750F8D876C8B}"/>
          </ac:picMkLst>
        </pc:picChg>
        <pc:cxnChg chg="add del">
          <ac:chgData name="Ranjan, Rohit (CW)" userId="S::rohit.ranjan@hp.com::0b139a56-a949-40d9-b185-36d3c1f8551b" providerId="AD" clId="Web-{1CD9D214-68E9-0D68-C7A0-EA3717BDD71D}" dt="2023-06-30T11:53:58.969" v="202"/>
          <ac:cxnSpMkLst>
            <pc:docMk/>
            <pc:sldMk cId="3387061768" sldId="262"/>
            <ac:cxnSpMk id="23" creationId="{4B3BCACB-5880-460B-9606-8C433A9AF99D}"/>
          </ac:cxnSpMkLst>
        </pc:cxnChg>
      </pc:sldChg>
      <pc:sldChg chg="del">
        <pc:chgData name="Ranjan, Rohit (CW)" userId="S::rohit.ranjan@hp.com::0b139a56-a949-40d9-b185-36d3c1f8551b" providerId="AD" clId="Web-{1CD9D214-68E9-0D68-C7A0-EA3717BDD71D}" dt="2023-06-30T11:56:44.193" v="285"/>
        <pc:sldMkLst>
          <pc:docMk/>
          <pc:sldMk cId="3440500440" sldId="263"/>
        </pc:sldMkLst>
      </pc:sldChg>
      <pc:sldChg chg="del">
        <pc:chgData name="Ranjan, Rohit (CW)" userId="S::rohit.ranjan@hp.com::0b139a56-a949-40d9-b185-36d3c1f8551b" providerId="AD" clId="Web-{1CD9D214-68E9-0D68-C7A0-EA3717BDD71D}" dt="2023-06-30T11:56:39.193" v="282"/>
        <pc:sldMkLst>
          <pc:docMk/>
          <pc:sldMk cId="4129439513" sldId="264"/>
        </pc:sldMkLst>
      </pc:sldChg>
      <pc:sldChg chg="del">
        <pc:chgData name="Ranjan, Rohit (CW)" userId="S::rohit.ranjan@hp.com::0b139a56-a949-40d9-b185-36d3c1f8551b" providerId="AD" clId="Web-{1CD9D214-68E9-0D68-C7A0-EA3717BDD71D}" dt="2023-06-30T11:56:44.193" v="284"/>
        <pc:sldMkLst>
          <pc:docMk/>
          <pc:sldMk cId="1827431122" sldId="265"/>
        </pc:sldMkLst>
      </pc:sldChg>
      <pc:sldChg chg="del">
        <pc:chgData name="Ranjan, Rohit (CW)" userId="S::rohit.ranjan@hp.com::0b139a56-a949-40d9-b185-36d3c1f8551b" providerId="AD" clId="Web-{1CD9D214-68E9-0D68-C7A0-EA3717BDD71D}" dt="2023-06-30T11:56:44.177" v="283"/>
        <pc:sldMkLst>
          <pc:docMk/>
          <pc:sldMk cId="2521986180" sldId="266"/>
        </pc:sldMkLst>
      </pc:sldChg>
      <pc:sldChg chg="addSp delSp modSp del mod setBg">
        <pc:chgData name="Ranjan, Rohit (CW)" userId="S::rohit.ranjan@hp.com::0b139a56-a949-40d9-b185-36d3c1f8551b" providerId="AD" clId="Web-{1CD9D214-68E9-0D68-C7A0-EA3717BDD71D}" dt="2023-06-30T11:37:02.982" v="117"/>
        <pc:sldMkLst>
          <pc:docMk/>
          <pc:sldMk cId="3388289134" sldId="267"/>
        </pc:sldMkLst>
        <pc:spChg chg="mod">
          <ac:chgData name="Ranjan, Rohit (CW)" userId="S::rohit.ranjan@hp.com::0b139a56-a949-40d9-b185-36d3c1f8551b" providerId="AD" clId="Web-{1CD9D214-68E9-0D68-C7A0-EA3717BDD71D}" dt="2023-06-30T11:36:30.934" v="116" actId="20577"/>
          <ac:spMkLst>
            <pc:docMk/>
            <pc:sldMk cId="3388289134" sldId="267"/>
            <ac:spMk id="2" creationId="{D51924B7-85DD-5F9C-CD61-763B0647069B}"/>
          </ac:spMkLst>
        </pc:spChg>
        <pc:spChg chg="del mod">
          <ac:chgData name="Ranjan, Rohit (CW)" userId="S::rohit.ranjan@hp.com::0b139a56-a949-40d9-b185-36d3c1f8551b" providerId="AD" clId="Web-{1CD9D214-68E9-0D68-C7A0-EA3717BDD71D}" dt="2023-06-30T11:36:26.809" v="114"/>
          <ac:spMkLst>
            <pc:docMk/>
            <pc:sldMk cId="3388289134" sldId="267"/>
            <ac:spMk id="3" creationId="{26FDC676-4C36-6389-A32F-18409E2C53E6}"/>
          </ac:spMkLst>
        </pc:spChg>
        <pc:spChg chg="add del mod">
          <ac:chgData name="Ranjan, Rohit (CW)" userId="S::rohit.ranjan@hp.com::0b139a56-a949-40d9-b185-36d3c1f8551b" providerId="AD" clId="Web-{1CD9D214-68E9-0D68-C7A0-EA3717BDD71D}" dt="2023-06-30T11:36:22.918" v="113"/>
          <ac:spMkLst>
            <pc:docMk/>
            <pc:sldMk cId="3388289134" sldId="267"/>
            <ac:spMk id="4" creationId="{77CEF49A-D50B-E192-4D79-3BA25469FDA0}"/>
          </ac:spMkLst>
        </pc:spChg>
        <pc:spChg chg="add del">
          <ac:chgData name="Ranjan, Rohit (CW)" userId="S::rohit.ranjan@hp.com::0b139a56-a949-40d9-b185-36d3c1f8551b" providerId="AD" clId="Web-{1CD9D214-68E9-0D68-C7A0-EA3717BDD71D}" dt="2023-06-30T11:34:22.696" v="108"/>
          <ac:spMkLst>
            <pc:docMk/>
            <pc:sldMk cId="3388289134" sldId="267"/>
            <ac:spMk id="9" creationId="{B36F400F-DF28-43BC-8D8E-4929793B392A}"/>
          </ac:spMkLst>
        </pc:spChg>
      </pc:sldChg>
      <pc:sldChg chg="addSp modSp new mod setBg">
        <pc:chgData name="Ranjan, Rohit (CW)" userId="S::rohit.ranjan@hp.com::0b139a56-a949-40d9-b185-36d3c1f8551b" providerId="AD" clId="Web-{1CD9D214-68E9-0D68-C7A0-EA3717BDD71D}" dt="2023-06-30T12:19:56.379" v="614" actId="20577"/>
        <pc:sldMkLst>
          <pc:docMk/>
          <pc:sldMk cId="1022903274" sldId="268"/>
        </pc:sldMkLst>
        <pc:spChg chg="mod">
          <ac:chgData name="Ranjan, Rohit (CW)" userId="S::rohit.ranjan@hp.com::0b139a56-a949-40d9-b185-36d3c1f8551b" providerId="AD" clId="Web-{1CD9D214-68E9-0D68-C7A0-EA3717BDD71D}" dt="2023-06-30T12:15:54.012" v="573"/>
          <ac:spMkLst>
            <pc:docMk/>
            <pc:sldMk cId="1022903274" sldId="268"/>
            <ac:spMk id="2" creationId="{63C3E0F1-B9D7-5D21-78E4-5E4EF1522A67}"/>
          </ac:spMkLst>
        </pc:spChg>
        <pc:spChg chg="mod">
          <ac:chgData name="Ranjan, Rohit (CW)" userId="S::rohit.ranjan@hp.com::0b139a56-a949-40d9-b185-36d3c1f8551b" providerId="AD" clId="Web-{1CD9D214-68E9-0D68-C7A0-EA3717BDD71D}" dt="2023-06-30T12:19:56.379" v="614" actId="20577"/>
          <ac:spMkLst>
            <pc:docMk/>
            <pc:sldMk cId="1022903274" sldId="268"/>
            <ac:spMk id="3" creationId="{66D2E186-840F-7DF3-1D34-B3CF3601E633}"/>
          </ac:spMkLst>
        </pc:spChg>
        <pc:spChg chg="add">
          <ac:chgData name="Ranjan, Rohit (CW)" userId="S::rohit.ranjan@hp.com::0b139a56-a949-40d9-b185-36d3c1f8551b" providerId="AD" clId="Web-{1CD9D214-68E9-0D68-C7A0-EA3717BDD71D}" dt="2023-06-30T12:15:54.012" v="573"/>
          <ac:spMkLst>
            <pc:docMk/>
            <pc:sldMk cId="1022903274" sldId="268"/>
            <ac:spMk id="8" creationId="{100EDD19-6802-4EC3-95CE-CFFAB042CFD6}"/>
          </ac:spMkLst>
        </pc:spChg>
        <pc:spChg chg="add">
          <ac:chgData name="Ranjan, Rohit (CW)" userId="S::rohit.ranjan@hp.com::0b139a56-a949-40d9-b185-36d3c1f8551b" providerId="AD" clId="Web-{1CD9D214-68E9-0D68-C7A0-EA3717BDD71D}" dt="2023-06-30T12:15:54.012" v="573"/>
          <ac:spMkLst>
            <pc:docMk/>
            <pc:sldMk cId="1022903274" sldId="268"/>
            <ac:spMk id="10" creationId="{DB17E863-922E-4C26-BD64-E8FD41D28661}"/>
          </ac:spMkLst>
        </pc:spChg>
      </pc:sldChg>
      <pc:sldChg chg="addSp delSp modSp add mod replId setBg">
        <pc:chgData name="Ranjan, Rohit (CW)" userId="S::rohit.ranjan@hp.com::0b139a56-a949-40d9-b185-36d3c1f8551b" providerId="AD" clId="Web-{1CD9D214-68E9-0D68-C7A0-EA3717BDD71D}" dt="2023-06-30T12:21:11.475" v="627" actId="20577"/>
        <pc:sldMkLst>
          <pc:docMk/>
          <pc:sldMk cId="1055156841" sldId="269"/>
        </pc:sldMkLst>
        <pc:spChg chg="mod">
          <ac:chgData name="Ranjan, Rohit (CW)" userId="S::rohit.ranjan@hp.com::0b139a56-a949-40d9-b185-36d3c1f8551b" providerId="AD" clId="Web-{1CD9D214-68E9-0D68-C7A0-EA3717BDD71D}" dt="2023-06-30T12:16:27.044" v="582"/>
          <ac:spMkLst>
            <pc:docMk/>
            <pc:sldMk cId="1055156841" sldId="269"/>
            <ac:spMk id="2" creationId="{00000000-0000-0000-0000-000000000000}"/>
          </ac:spMkLst>
        </pc:spChg>
        <pc:spChg chg="mod">
          <ac:chgData name="Ranjan, Rohit (CW)" userId="S::rohit.ranjan@hp.com::0b139a56-a949-40d9-b185-36d3c1f8551b" providerId="AD" clId="Web-{1CD9D214-68E9-0D68-C7A0-EA3717BDD71D}" dt="2023-06-30T12:21:11.475" v="627" actId="20577"/>
          <ac:spMkLst>
            <pc:docMk/>
            <pc:sldMk cId="1055156841" sldId="269"/>
            <ac:spMk id="3" creationId="{00000000-0000-0000-0000-000000000000}"/>
          </ac:spMkLst>
        </pc:spChg>
        <pc:spChg chg="del mod">
          <ac:chgData name="Ranjan, Rohit (CW)" userId="S::rohit.ranjan@hp.com::0b139a56-a949-40d9-b185-36d3c1f8551b" providerId="AD" clId="Web-{1CD9D214-68E9-0D68-C7A0-EA3717BDD71D}" dt="2023-06-30T11:32:23.550" v="89"/>
          <ac:spMkLst>
            <pc:docMk/>
            <pc:sldMk cId="1055156841" sldId="269"/>
            <ac:spMk id="6" creationId="{DAF70EAA-62B3-A9A4-3BFD-769F33D0AE50}"/>
          </ac:spMkLst>
        </pc:spChg>
        <pc:spChg chg="add">
          <ac:chgData name="Ranjan, Rohit (CW)" userId="S::rohit.ranjan@hp.com::0b139a56-a949-40d9-b185-36d3c1f8551b" providerId="AD" clId="Web-{1CD9D214-68E9-0D68-C7A0-EA3717BDD71D}" dt="2023-06-30T12:16:27.044" v="582"/>
          <ac:spMkLst>
            <pc:docMk/>
            <pc:sldMk cId="1055156841" sldId="269"/>
            <ac:spMk id="8" creationId="{100EDD19-6802-4EC3-95CE-CFFAB042CFD6}"/>
          </ac:spMkLst>
        </pc:spChg>
        <pc:spChg chg="add">
          <ac:chgData name="Ranjan, Rohit (CW)" userId="S::rohit.ranjan@hp.com::0b139a56-a949-40d9-b185-36d3c1f8551b" providerId="AD" clId="Web-{1CD9D214-68E9-0D68-C7A0-EA3717BDD71D}" dt="2023-06-30T12:16:27.044" v="582"/>
          <ac:spMkLst>
            <pc:docMk/>
            <pc:sldMk cId="1055156841" sldId="269"/>
            <ac:spMk id="10" creationId="{DB17E863-922E-4C26-BD64-E8FD41D28661}"/>
          </ac:spMkLst>
        </pc:spChg>
      </pc:sldChg>
      <pc:sldChg chg="addSp delSp modSp new del mod setBg">
        <pc:chgData name="Ranjan, Rohit (CW)" userId="S::rohit.ranjan@hp.com::0b139a56-a949-40d9-b185-36d3c1f8551b" providerId="AD" clId="Web-{1CD9D214-68E9-0D68-C7A0-EA3717BDD71D}" dt="2023-06-30T11:55:51.769" v="221"/>
        <pc:sldMkLst>
          <pc:docMk/>
          <pc:sldMk cId="2956226170" sldId="270"/>
        </pc:sldMkLst>
        <pc:spChg chg="mod">
          <ac:chgData name="Ranjan, Rohit (CW)" userId="S::rohit.ranjan@hp.com::0b139a56-a949-40d9-b185-36d3c1f8551b" providerId="AD" clId="Web-{1CD9D214-68E9-0D68-C7A0-EA3717BDD71D}" dt="2023-06-30T11:55:34.597" v="220" actId="20577"/>
          <ac:spMkLst>
            <pc:docMk/>
            <pc:sldMk cId="2956226170" sldId="270"/>
            <ac:spMk id="2" creationId="{957696FA-60A5-78BD-CAB8-AFC936E827BF}"/>
          </ac:spMkLst>
        </pc:spChg>
        <pc:spChg chg="mod">
          <ac:chgData name="Ranjan, Rohit (CW)" userId="S::rohit.ranjan@hp.com::0b139a56-a949-40d9-b185-36d3c1f8551b" providerId="AD" clId="Web-{1CD9D214-68E9-0D68-C7A0-EA3717BDD71D}" dt="2023-06-30T11:55:04.315" v="211"/>
          <ac:spMkLst>
            <pc:docMk/>
            <pc:sldMk cId="2956226170" sldId="270"/>
            <ac:spMk id="3" creationId="{7FDE1251-2530-872F-BCEA-7D6BEE813A4A}"/>
          </ac:spMkLst>
        </pc:spChg>
        <pc:spChg chg="del">
          <ac:chgData name="Ranjan, Rohit (CW)" userId="S::rohit.ranjan@hp.com::0b139a56-a949-40d9-b185-36d3c1f8551b" providerId="AD" clId="Web-{1CD9D214-68E9-0D68-C7A0-EA3717BDD71D}" dt="2023-06-30T11:54:39.220" v="208"/>
          <ac:spMkLst>
            <pc:docMk/>
            <pc:sldMk cId="2956226170" sldId="270"/>
            <ac:spMk id="4" creationId="{D69EF567-2D0F-DFAC-4985-B772368C07FC}"/>
          </ac:spMkLst>
        </pc:spChg>
        <pc:spChg chg="add del mod">
          <ac:chgData name="Ranjan, Rohit (CW)" userId="S::rohit.ranjan@hp.com::0b139a56-a949-40d9-b185-36d3c1f8551b" providerId="AD" clId="Web-{1CD9D214-68E9-0D68-C7A0-EA3717BDD71D}" dt="2023-06-30T11:55:27.362" v="216"/>
          <ac:spMkLst>
            <pc:docMk/>
            <pc:sldMk cId="2956226170" sldId="270"/>
            <ac:spMk id="6" creationId="{A99818E7-87A7-0A13-2FFB-FEE31831CE86}"/>
          </ac:spMkLst>
        </pc:spChg>
        <pc:spChg chg="add del">
          <ac:chgData name="Ranjan, Rohit (CW)" userId="S::rohit.ranjan@hp.com::0b139a56-a949-40d9-b185-36d3c1f8551b" providerId="AD" clId="Web-{1CD9D214-68E9-0D68-C7A0-EA3717BDD71D}" dt="2023-06-30T11:55:04.299" v="210"/>
          <ac:spMkLst>
            <pc:docMk/>
            <pc:sldMk cId="2956226170" sldId="270"/>
            <ac:spMk id="8" creationId="{081EA652-8C6A-4E69-BEB9-170809474553}"/>
          </ac:spMkLst>
        </pc:spChg>
        <pc:spChg chg="add del">
          <ac:chgData name="Ranjan, Rohit (CW)" userId="S::rohit.ranjan@hp.com::0b139a56-a949-40d9-b185-36d3c1f8551b" providerId="AD" clId="Web-{1CD9D214-68E9-0D68-C7A0-EA3717BDD71D}" dt="2023-06-30T11:55:04.299" v="210"/>
          <ac:spMkLst>
            <pc:docMk/>
            <pc:sldMk cId="2956226170" sldId="270"/>
            <ac:spMk id="10" creationId="{5298780A-33B9-4EA2-8F67-DE68AD62841B}"/>
          </ac:spMkLst>
        </pc:spChg>
        <pc:spChg chg="add del">
          <ac:chgData name="Ranjan, Rohit (CW)" userId="S::rohit.ranjan@hp.com::0b139a56-a949-40d9-b185-36d3c1f8551b" providerId="AD" clId="Web-{1CD9D214-68E9-0D68-C7A0-EA3717BDD71D}" dt="2023-06-30T11:55:04.299" v="210"/>
          <ac:spMkLst>
            <pc:docMk/>
            <pc:sldMk cId="2956226170" sldId="270"/>
            <ac:spMk id="12" creationId="{7F488E8B-4E1E-4402-8935-D4E6C02615C7}"/>
          </ac:spMkLst>
        </pc:spChg>
        <pc:spChg chg="add">
          <ac:chgData name="Ranjan, Rohit (CW)" userId="S::rohit.ranjan@hp.com::0b139a56-a949-40d9-b185-36d3c1f8551b" providerId="AD" clId="Web-{1CD9D214-68E9-0D68-C7A0-EA3717BDD71D}" dt="2023-06-30T11:55:04.315" v="211"/>
          <ac:spMkLst>
            <pc:docMk/>
            <pc:sldMk cId="2956226170" sldId="270"/>
            <ac:spMk id="16" creationId="{9F835A99-04AC-494A-A572-AFE8413CC938}"/>
          </ac:spMkLst>
        </pc:spChg>
        <pc:spChg chg="add">
          <ac:chgData name="Ranjan, Rohit (CW)" userId="S::rohit.ranjan@hp.com::0b139a56-a949-40d9-b185-36d3c1f8551b" providerId="AD" clId="Web-{1CD9D214-68E9-0D68-C7A0-EA3717BDD71D}" dt="2023-06-30T11:55:04.315" v="211"/>
          <ac:spMkLst>
            <pc:docMk/>
            <pc:sldMk cId="2956226170" sldId="270"/>
            <ac:spMk id="17" creationId="{1709F1D5-B0F1-4714-A239-E5B61C161915}"/>
          </ac:spMkLst>
        </pc:spChg>
        <pc:spChg chg="add">
          <ac:chgData name="Ranjan, Rohit (CW)" userId="S::rohit.ranjan@hp.com::0b139a56-a949-40d9-b185-36d3c1f8551b" providerId="AD" clId="Web-{1CD9D214-68E9-0D68-C7A0-EA3717BDD71D}" dt="2023-06-30T11:55:04.315" v="211"/>
          <ac:spMkLst>
            <pc:docMk/>
            <pc:sldMk cId="2956226170" sldId="270"/>
            <ac:spMk id="18" creationId="{7B786209-1B0B-4CA9-9BDD-F7327066A84D}"/>
          </ac:spMkLst>
        </pc:spChg>
        <pc:spChg chg="add">
          <ac:chgData name="Ranjan, Rohit (CW)" userId="S::rohit.ranjan@hp.com::0b139a56-a949-40d9-b185-36d3c1f8551b" providerId="AD" clId="Web-{1CD9D214-68E9-0D68-C7A0-EA3717BDD71D}" dt="2023-06-30T11:55:04.315" v="211"/>
          <ac:spMkLst>
            <pc:docMk/>
            <pc:sldMk cId="2956226170" sldId="270"/>
            <ac:spMk id="19" creationId="{228FB460-D3FF-4440-A020-05982A09E517}"/>
          </ac:spMkLst>
        </pc:spChg>
        <pc:spChg chg="add">
          <ac:chgData name="Ranjan, Rohit (CW)" userId="S::rohit.ranjan@hp.com::0b139a56-a949-40d9-b185-36d3c1f8551b" providerId="AD" clId="Web-{1CD9D214-68E9-0D68-C7A0-EA3717BDD71D}" dt="2023-06-30T11:55:04.315" v="211"/>
          <ac:spMkLst>
            <pc:docMk/>
            <pc:sldMk cId="2956226170" sldId="270"/>
            <ac:spMk id="20" creationId="{2D2964BB-484D-45AE-AD66-D407D0629652}"/>
          </ac:spMkLst>
        </pc:spChg>
        <pc:spChg chg="add">
          <ac:chgData name="Ranjan, Rohit (CW)" userId="S::rohit.ranjan@hp.com::0b139a56-a949-40d9-b185-36d3c1f8551b" providerId="AD" clId="Web-{1CD9D214-68E9-0D68-C7A0-EA3717BDD71D}" dt="2023-06-30T11:55:04.315" v="211"/>
          <ac:spMkLst>
            <pc:docMk/>
            <pc:sldMk cId="2956226170" sldId="270"/>
            <ac:spMk id="21" creationId="{14847E93-7DC1-4D4B-8829-B19AA7137C50}"/>
          </ac:spMkLst>
        </pc:spChg>
        <pc:spChg chg="add">
          <ac:chgData name="Ranjan, Rohit (CW)" userId="S::rohit.ranjan@hp.com::0b139a56-a949-40d9-b185-36d3c1f8551b" providerId="AD" clId="Web-{1CD9D214-68E9-0D68-C7A0-EA3717BDD71D}" dt="2023-06-30T11:55:04.315" v="211"/>
          <ac:spMkLst>
            <pc:docMk/>
            <pc:sldMk cId="2956226170" sldId="270"/>
            <ac:spMk id="22" creationId="{6691AC69-A76E-4DAB-B565-468B6B87ACF3}"/>
          </ac:spMkLst>
        </pc:spChg>
        <pc:spChg chg="add">
          <ac:chgData name="Ranjan, Rohit (CW)" userId="S::rohit.ranjan@hp.com::0b139a56-a949-40d9-b185-36d3c1f8551b" providerId="AD" clId="Web-{1CD9D214-68E9-0D68-C7A0-EA3717BDD71D}" dt="2023-06-30T11:55:04.315" v="211"/>
          <ac:spMkLst>
            <pc:docMk/>
            <pc:sldMk cId="2956226170" sldId="270"/>
            <ac:spMk id="23" creationId="{5566D6E1-03A1-4D73-A4E0-35D74D568A04}"/>
          </ac:spMkLst>
        </pc:spChg>
        <pc:picChg chg="add mod">
          <ac:chgData name="Ranjan, Rohit (CW)" userId="S::rohit.ranjan@hp.com::0b139a56-a949-40d9-b185-36d3c1f8551b" providerId="AD" clId="Web-{1CD9D214-68E9-0D68-C7A0-EA3717BDD71D}" dt="2023-06-30T11:55:32.159" v="217" actId="1076"/>
          <ac:picMkLst>
            <pc:docMk/>
            <pc:sldMk cId="2956226170" sldId="270"/>
            <ac:picMk id="5" creationId="{744556E8-FF5C-3A2D-7B6B-D7415853B3C9}"/>
          </ac:picMkLst>
        </pc:picChg>
        <pc:cxnChg chg="add del">
          <ac:chgData name="Ranjan, Rohit (CW)" userId="S::rohit.ranjan@hp.com::0b139a56-a949-40d9-b185-36d3c1f8551b" providerId="AD" clId="Web-{1CD9D214-68E9-0D68-C7A0-EA3717BDD71D}" dt="2023-06-30T11:55:04.299" v="210"/>
          <ac:cxnSpMkLst>
            <pc:docMk/>
            <pc:sldMk cId="2956226170" sldId="270"/>
            <ac:cxnSpMk id="14" creationId="{23AAC9B5-8015-485C-ACF9-A750390E9A56}"/>
          </ac:cxnSpMkLst>
        </pc:cxnChg>
      </pc:sldChg>
      <pc:sldChg chg="modSp add del replId">
        <pc:chgData name="Ranjan, Rohit (CW)" userId="S::rohit.ranjan@hp.com::0b139a56-a949-40d9-b185-36d3c1f8551b" providerId="AD" clId="Web-{1CD9D214-68E9-0D68-C7A0-EA3717BDD71D}" dt="2023-06-30T12:14:40.603" v="570"/>
        <pc:sldMkLst>
          <pc:docMk/>
          <pc:sldMk cId="2289836680" sldId="271"/>
        </pc:sldMkLst>
        <pc:spChg chg="mod">
          <ac:chgData name="Ranjan, Rohit (CW)" userId="S::rohit.ranjan@hp.com::0b139a56-a949-40d9-b185-36d3c1f8551b" providerId="AD" clId="Web-{1CD9D214-68E9-0D68-C7A0-EA3717BDD71D}" dt="2023-06-30T11:51:26.245" v="194" actId="20577"/>
          <ac:spMkLst>
            <pc:docMk/>
            <pc:sldMk cId="2289836680" sldId="271"/>
            <ac:spMk id="2" creationId="{00000000-0000-0000-0000-000000000000}"/>
          </ac:spMkLst>
        </pc:spChg>
        <pc:spChg chg="mod">
          <ac:chgData name="Ranjan, Rohit (CW)" userId="S::rohit.ranjan@hp.com::0b139a56-a949-40d9-b185-36d3c1f8551b" providerId="AD" clId="Web-{1CD9D214-68E9-0D68-C7A0-EA3717BDD71D}" dt="2023-06-30T11:51:28.948" v="195" actId="20577"/>
          <ac:spMkLst>
            <pc:docMk/>
            <pc:sldMk cId="2289836680" sldId="271"/>
            <ac:spMk id="5" creationId="{00000000-0000-0000-0000-000000000000}"/>
          </ac:spMkLst>
        </pc:spChg>
      </pc:sldChg>
      <pc:sldChg chg="addSp modSp add mod replId setBg">
        <pc:chgData name="Ranjan, Rohit (CW)" userId="S::rohit.ranjan@hp.com::0b139a56-a949-40d9-b185-36d3c1f8551b" providerId="AD" clId="Web-{1CD9D214-68E9-0D68-C7A0-EA3717BDD71D}" dt="2023-06-30T12:18:25.892" v="602" actId="20577"/>
        <pc:sldMkLst>
          <pc:docMk/>
          <pc:sldMk cId="1858004197" sldId="272"/>
        </pc:sldMkLst>
        <pc:spChg chg="mod">
          <ac:chgData name="Ranjan, Rohit (CW)" userId="S::rohit.ranjan@hp.com::0b139a56-a949-40d9-b185-36d3c1f8551b" providerId="AD" clId="Web-{1CD9D214-68E9-0D68-C7A0-EA3717BDD71D}" dt="2023-06-30T12:16:33.904" v="583"/>
          <ac:spMkLst>
            <pc:docMk/>
            <pc:sldMk cId="1858004197" sldId="272"/>
            <ac:spMk id="2" creationId="{00000000-0000-0000-0000-000000000000}"/>
          </ac:spMkLst>
        </pc:spChg>
        <pc:spChg chg="mod">
          <ac:chgData name="Ranjan, Rohit (CW)" userId="S::rohit.ranjan@hp.com::0b139a56-a949-40d9-b185-36d3c1f8551b" providerId="AD" clId="Web-{1CD9D214-68E9-0D68-C7A0-EA3717BDD71D}" dt="2023-06-30T12:18:25.892" v="602" actId="20577"/>
          <ac:spMkLst>
            <pc:docMk/>
            <pc:sldMk cId="1858004197" sldId="272"/>
            <ac:spMk id="3" creationId="{00000000-0000-0000-0000-000000000000}"/>
          </ac:spMkLst>
        </pc:spChg>
        <pc:spChg chg="add">
          <ac:chgData name="Ranjan, Rohit (CW)" userId="S::rohit.ranjan@hp.com::0b139a56-a949-40d9-b185-36d3c1f8551b" providerId="AD" clId="Web-{1CD9D214-68E9-0D68-C7A0-EA3717BDD71D}" dt="2023-06-30T12:16:33.904" v="583"/>
          <ac:spMkLst>
            <pc:docMk/>
            <pc:sldMk cId="1858004197" sldId="272"/>
            <ac:spMk id="8" creationId="{100EDD19-6802-4EC3-95CE-CFFAB042CFD6}"/>
          </ac:spMkLst>
        </pc:spChg>
        <pc:spChg chg="add">
          <ac:chgData name="Ranjan, Rohit (CW)" userId="S::rohit.ranjan@hp.com::0b139a56-a949-40d9-b185-36d3c1f8551b" providerId="AD" clId="Web-{1CD9D214-68E9-0D68-C7A0-EA3717BDD71D}" dt="2023-06-30T12:16:33.904" v="583"/>
          <ac:spMkLst>
            <pc:docMk/>
            <pc:sldMk cId="1858004197" sldId="272"/>
            <ac:spMk id="10" creationId="{DB17E863-922E-4C26-BD64-E8FD41D28661}"/>
          </ac:spMkLst>
        </pc:spChg>
      </pc:sldChg>
      <pc:sldChg chg="addSp delSp modSp add ord replId">
        <pc:chgData name="Ranjan, Rohit (CW)" userId="S::rohit.ranjan@hp.com::0b139a56-a949-40d9-b185-36d3c1f8551b" providerId="AD" clId="Web-{1CD9D214-68E9-0D68-C7A0-EA3717BDD71D}" dt="2023-06-30T12:17:44.062" v="600" actId="20577"/>
        <pc:sldMkLst>
          <pc:docMk/>
          <pc:sldMk cId="4263189482" sldId="273"/>
        </pc:sldMkLst>
        <pc:spChg chg="mod">
          <ac:chgData name="Ranjan, Rohit (CW)" userId="S::rohit.ranjan@hp.com::0b139a56-a949-40d9-b185-36d3c1f8551b" providerId="AD" clId="Web-{1CD9D214-68E9-0D68-C7A0-EA3717BDD71D}" dt="2023-06-30T12:17:06.858" v="597"/>
          <ac:spMkLst>
            <pc:docMk/>
            <pc:sldMk cId="4263189482" sldId="273"/>
            <ac:spMk id="2" creationId="{00000000-0000-0000-0000-000000000000}"/>
          </ac:spMkLst>
        </pc:spChg>
        <pc:spChg chg="del">
          <ac:chgData name="Ranjan, Rohit (CW)" userId="S::rohit.ranjan@hp.com::0b139a56-a949-40d9-b185-36d3c1f8551b" providerId="AD" clId="Web-{1CD9D214-68E9-0D68-C7A0-EA3717BDD71D}" dt="2023-06-30T12:17:06.858" v="597"/>
          <ac:spMkLst>
            <pc:docMk/>
            <pc:sldMk cId="4263189482" sldId="273"/>
            <ac:spMk id="42" creationId="{F837543A-6020-4505-A233-C9DB4BF74011}"/>
          </ac:spMkLst>
        </pc:spChg>
        <pc:spChg chg="del">
          <ac:chgData name="Ranjan, Rohit (CW)" userId="S::rohit.ranjan@hp.com::0b139a56-a949-40d9-b185-36d3c1f8551b" providerId="AD" clId="Web-{1CD9D214-68E9-0D68-C7A0-EA3717BDD71D}" dt="2023-06-30T12:17:06.858" v="597"/>
          <ac:spMkLst>
            <pc:docMk/>
            <pc:sldMk cId="4263189482" sldId="273"/>
            <ac:spMk id="44" creationId="{35B16301-FB18-48BA-A6DD-C37CAF6F9A18}"/>
          </ac:spMkLst>
        </pc:spChg>
        <pc:spChg chg="del">
          <ac:chgData name="Ranjan, Rohit (CW)" userId="S::rohit.ranjan@hp.com::0b139a56-a949-40d9-b185-36d3c1f8551b" providerId="AD" clId="Web-{1CD9D214-68E9-0D68-C7A0-EA3717BDD71D}" dt="2023-06-30T12:17:06.858" v="597"/>
          <ac:spMkLst>
            <pc:docMk/>
            <pc:sldMk cId="4263189482" sldId="273"/>
            <ac:spMk id="46" creationId="{C3C0D90E-074A-4F52-9B11-B52BEF4BCBE5}"/>
          </ac:spMkLst>
        </pc:spChg>
        <pc:spChg chg="del">
          <ac:chgData name="Ranjan, Rohit (CW)" userId="S::rohit.ranjan@hp.com::0b139a56-a949-40d9-b185-36d3c1f8551b" providerId="AD" clId="Web-{1CD9D214-68E9-0D68-C7A0-EA3717BDD71D}" dt="2023-06-30T12:17:06.858" v="597"/>
          <ac:spMkLst>
            <pc:docMk/>
            <pc:sldMk cId="4263189482" sldId="273"/>
            <ac:spMk id="48" creationId="{CABBD4C1-E6F8-46F6-8152-A8A97490BF4D}"/>
          </ac:spMkLst>
        </pc:spChg>
        <pc:spChg chg="del">
          <ac:chgData name="Ranjan, Rohit (CW)" userId="S::rohit.ranjan@hp.com::0b139a56-a949-40d9-b185-36d3c1f8551b" providerId="AD" clId="Web-{1CD9D214-68E9-0D68-C7A0-EA3717BDD71D}" dt="2023-06-30T12:17:06.858" v="597"/>
          <ac:spMkLst>
            <pc:docMk/>
            <pc:sldMk cId="4263189482" sldId="273"/>
            <ac:spMk id="50" creationId="{83BA5EF5-1FE9-4BF9-83BB-269BCDDF6156}"/>
          </ac:spMkLst>
        </pc:spChg>
        <pc:spChg chg="del">
          <ac:chgData name="Ranjan, Rohit (CW)" userId="S::rohit.ranjan@hp.com::0b139a56-a949-40d9-b185-36d3c1f8551b" providerId="AD" clId="Web-{1CD9D214-68E9-0D68-C7A0-EA3717BDD71D}" dt="2023-06-30T12:17:06.858" v="597"/>
          <ac:spMkLst>
            <pc:docMk/>
            <pc:sldMk cId="4263189482" sldId="273"/>
            <ac:spMk id="54" creationId="{88853921-7BC9-4BDE-ACAB-133C683C82D6}"/>
          </ac:spMkLst>
        </pc:spChg>
        <pc:spChg chg="mod">
          <ac:chgData name="Ranjan, Rohit (CW)" userId="S::rohit.ranjan@hp.com::0b139a56-a949-40d9-b185-36d3c1f8551b" providerId="AD" clId="Web-{1CD9D214-68E9-0D68-C7A0-EA3717BDD71D}" dt="2023-06-30T12:17:44.062" v="600" actId="20577"/>
          <ac:spMkLst>
            <pc:docMk/>
            <pc:sldMk cId="4263189482" sldId="273"/>
            <ac:spMk id="55" creationId="{00000000-0000-0000-0000-000000000000}"/>
          </ac:spMkLst>
        </pc:spChg>
        <pc:spChg chg="del">
          <ac:chgData name="Ranjan, Rohit (CW)" userId="S::rohit.ranjan@hp.com::0b139a56-a949-40d9-b185-36d3c1f8551b" providerId="AD" clId="Web-{1CD9D214-68E9-0D68-C7A0-EA3717BDD71D}" dt="2023-06-30T12:17:06.858" v="597"/>
          <ac:spMkLst>
            <pc:docMk/>
            <pc:sldMk cId="4263189482" sldId="273"/>
            <ac:spMk id="56" creationId="{09192968-3AE7-4470-A61C-97294BB92731}"/>
          </ac:spMkLst>
        </pc:spChg>
        <pc:spChg chg="del">
          <ac:chgData name="Ranjan, Rohit (CW)" userId="S::rohit.ranjan@hp.com::0b139a56-a949-40d9-b185-36d3c1f8551b" providerId="AD" clId="Web-{1CD9D214-68E9-0D68-C7A0-EA3717BDD71D}" dt="2023-06-30T12:17:06.858" v="597"/>
          <ac:spMkLst>
            <pc:docMk/>
            <pc:sldMk cId="4263189482" sldId="273"/>
            <ac:spMk id="58" creationId="{3AB72E55-43E4-4356-BFE8-E2102CB0B505}"/>
          </ac:spMkLst>
        </pc:spChg>
        <pc:spChg chg="add">
          <ac:chgData name="Ranjan, Rohit (CW)" userId="S::rohit.ranjan@hp.com::0b139a56-a949-40d9-b185-36d3c1f8551b" providerId="AD" clId="Web-{1CD9D214-68E9-0D68-C7A0-EA3717BDD71D}" dt="2023-06-30T12:17:06.858" v="597"/>
          <ac:spMkLst>
            <pc:docMk/>
            <pc:sldMk cId="4263189482" sldId="273"/>
            <ac:spMk id="63" creationId="{100EDD19-6802-4EC3-95CE-CFFAB042CFD6}"/>
          </ac:spMkLst>
        </pc:spChg>
        <pc:spChg chg="add">
          <ac:chgData name="Ranjan, Rohit (CW)" userId="S::rohit.ranjan@hp.com::0b139a56-a949-40d9-b185-36d3c1f8551b" providerId="AD" clId="Web-{1CD9D214-68E9-0D68-C7A0-EA3717BDD71D}" dt="2023-06-30T12:17:06.858" v="597"/>
          <ac:spMkLst>
            <pc:docMk/>
            <pc:sldMk cId="4263189482" sldId="273"/>
            <ac:spMk id="65" creationId="{DB17E863-922E-4C26-BD64-E8FD41D28661}"/>
          </ac:spMkLst>
        </pc:spChg>
        <pc:cxnChg chg="del">
          <ac:chgData name="Ranjan, Rohit (CW)" userId="S::rohit.ranjan@hp.com::0b139a56-a949-40d9-b185-36d3c1f8551b" providerId="AD" clId="Web-{1CD9D214-68E9-0D68-C7A0-EA3717BDD71D}" dt="2023-06-30T12:17:06.858" v="597"/>
          <ac:cxnSpMkLst>
            <pc:docMk/>
            <pc:sldMk cId="4263189482" sldId="273"/>
            <ac:cxnSpMk id="52" creationId="{4B3BCACB-5880-460B-9606-8C433A9AF99D}"/>
          </ac:cxnSpMkLst>
        </pc:cxnChg>
      </pc:sldChg>
    </pc:docChg>
  </pc:docChgLst>
  <pc:docChgLst>
    <pc:chgData clId="Web-{9A91F4D5-D52C-9C46-2138-252B44AEF7B8}"/>
    <pc:docChg chg="modSld">
      <pc:chgData name="" userId="" providerId="" clId="Web-{9A91F4D5-D52C-9C46-2138-252B44AEF7B8}" dt="2023-07-04T10:23:09.073" v="7" actId="20577"/>
      <pc:docMkLst>
        <pc:docMk/>
      </pc:docMkLst>
      <pc:sldChg chg="modSp">
        <pc:chgData name="" userId="" providerId="" clId="Web-{9A91F4D5-D52C-9C46-2138-252B44AEF7B8}" dt="2023-07-04T10:23:09.073" v="7" actId="20577"/>
        <pc:sldMkLst>
          <pc:docMk/>
          <pc:sldMk cId="2142729111" sldId="256"/>
        </pc:sldMkLst>
        <pc:spChg chg="mod">
          <ac:chgData name="" userId="" providerId="" clId="Web-{9A91F4D5-D52C-9C46-2138-252B44AEF7B8}" dt="2023-07-04T10:23:09.073" v="7" actId="20577"/>
          <ac:spMkLst>
            <pc:docMk/>
            <pc:sldMk cId="2142729111"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8/14/2023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8/14/2023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8/14/2023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8/14/2023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8/14/2023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8/14/2023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8/14/2023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8/14/2023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8/14/2023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8/14/2023</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om.gt/log/demo-en-vivo-de-la-robohand"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API Code Generator - Utility</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 - Rupesh, Shiva &amp; Rohit</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indoor, wall, text, furniture&#10;&#10;Description automatically generated">
            <a:extLst>
              <a:ext uri="{FF2B5EF4-FFF2-40B4-BE49-F238E27FC236}">
                <a16:creationId xmlns:a16="http://schemas.microsoft.com/office/drawing/2014/main" id="{738A829F-24D5-1E2A-3DAA-DC3F174FC137}"/>
              </a:ext>
            </a:extLst>
          </p:cNvPr>
          <p:cNvPicPr>
            <a:picLocks noGrp="1" noChangeAspect="1"/>
          </p:cNvPicPr>
          <p:nvPr>
            <p:ph sz="half" idx="1"/>
          </p:nvPr>
        </p:nvPicPr>
        <p:blipFill rotWithShape="1">
          <a:blip r:embed="rId2">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F129B-6A0D-D9CC-09CD-AE169B1ECB2F}"/>
              </a:ext>
            </a:extLst>
          </p:cNvPr>
          <p:cNvSpPr>
            <a:spLocks noGrp="1"/>
          </p:cNvSpPr>
          <p:nvPr>
            <p:ph type="title"/>
          </p:nvPr>
        </p:nvSpPr>
        <p:spPr>
          <a:xfrm>
            <a:off x="495120" y="4914674"/>
            <a:ext cx="11210925" cy="1535591"/>
          </a:xfrm>
        </p:spPr>
        <p:txBody>
          <a:bodyPr vert="horz" lIns="91440" tIns="45720" rIns="91440" bIns="45720" rtlCol="0" anchor="ctr">
            <a:normAutofit/>
          </a:bodyPr>
          <a:lstStyle/>
          <a:p>
            <a:pPr algn="ctr"/>
            <a:r>
              <a:rPr lang="en-US" sz="8000" dirty="0">
                <a:solidFill>
                  <a:schemeClr val="tx1">
                    <a:lumMod val="85000"/>
                    <a:lumOff val="15000"/>
                  </a:schemeClr>
                </a:solidFill>
              </a:rPr>
              <a:t>DEMO</a:t>
            </a:r>
            <a:r>
              <a:rPr lang="en-US" sz="3600" dirty="0">
                <a:solidFill>
                  <a:schemeClr val="tx1">
                    <a:lumMod val="85000"/>
                    <a:lumOff val="15000"/>
                  </a:schemeClr>
                </a:solidFill>
              </a:rPr>
              <a:t> </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19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85">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ny Questions Free Stock Photo - Public Domain Pictures">
            <a:extLst>
              <a:ext uri="{FF2B5EF4-FFF2-40B4-BE49-F238E27FC236}">
                <a16:creationId xmlns:a16="http://schemas.microsoft.com/office/drawing/2014/main" id="{BE2649D8-9781-76CE-1A25-F5EFD088A1F8}"/>
              </a:ext>
            </a:extLst>
          </p:cNvPr>
          <p:cNvPicPr>
            <a:picLocks noChangeAspect="1"/>
          </p:cNvPicPr>
          <p:nvPr/>
        </p:nvPicPr>
        <p:blipFill rotWithShape="1">
          <a:blip r:embed="rId2"/>
          <a:srcRect t="16890" b="518"/>
          <a:stretch/>
        </p:blipFill>
        <p:spPr>
          <a:xfrm>
            <a:off x="20" y="1"/>
            <a:ext cx="12191980" cy="6721475"/>
          </a:xfrm>
          <a:custGeom>
            <a:avLst/>
            <a:gdLst/>
            <a:ahLst/>
            <a:cxnLst/>
            <a:rect l="l" t="t" r="r" b="b"/>
            <a:pathLst>
              <a:path w="12192000" h="6721475">
                <a:moveTo>
                  <a:pt x="4721175" y="5742856"/>
                </a:moveTo>
                <a:lnTo>
                  <a:pt x="4722110" y="5743067"/>
                </a:lnTo>
                <a:cubicBezTo>
                  <a:pt x="4721144" y="5743709"/>
                  <a:pt x="4718265" y="5744315"/>
                  <a:pt x="4717201" y="5744338"/>
                </a:cubicBezTo>
                <a:close/>
                <a:moveTo>
                  <a:pt x="0" y="0"/>
                </a:moveTo>
                <a:lnTo>
                  <a:pt x="12192000" y="0"/>
                </a:lnTo>
                <a:lnTo>
                  <a:pt x="12192000" y="834942"/>
                </a:lnTo>
                <a:lnTo>
                  <a:pt x="12192000" y="2274073"/>
                </a:lnTo>
                <a:lnTo>
                  <a:pt x="12192000" y="6586253"/>
                </a:lnTo>
                <a:lnTo>
                  <a:pt x="12140861" y="6605451"/>
                </a:lnTo>
                <a:cubicBezTo>
                  <a:pt x="12126657" y="6607665"/>
                  <a:pt x="12093590" y="6662867"/>
                  <a:pt x="12080162" y="6661300"/>
                </a:cubicBezTo>
                <a:cubicBezTo>
                  <a:pt x="11978189" y="6685453"/>
                  <a:pt x="11967362" y="6708506"/>
                  <a:pt x="11917886" y="6696520"/>
                </a:cubicBezTo>
                <a:cubicBezTo>
                  <a:pt x="11872780" y="6694805"/>
                  <a:pt x="11928862" y="6731720"/>
                  <a:pt x="11894611" y="6718680"/>
                </a:cubicBezTo>
                <a:cubicBezTo>
                  <a:pt x="11860360" y="6705640"/>
                  <a:pt x="11736092" y="6642174"/>
                  <a:pt x="11712380" y="6618279"/>
                </a:cubicBezTo>
                <a:cubicBezTo>
                  <a:pt x="11688668" y="6594384"/>
                  <a:pt x="11627913" y="6617875"/>
                  <a:pt x="11585367" y="6575313"/>
                </a:cubicBezTo>
                <a:lnTo>
                  <a:pt x="11516471" y="6498621"/>
                </a:lnTo>
                <a:cubicBezTo>
                  <a:pt x="11468275" y="6496789"/>
                  <a:pt x="11507336" y="6461535"/>
                  <a:pt x="11462693" y="6445069"/>
                </a:cubicBezTo>
                <a:cubicBezTo>
                  <a:pt x="11417568" y="6443442"/>
                  <a:pt x="11408022" y="6391555"/>
                  <a:pt x="11369713" y="6383596"/>
                </a:cubicBezTo>
                <a:cubicBezTo>
                  <a:pt x="11354318" y="6389646"/>
                  <a:pt x="11288329" y="6334752"/>
                  <a:pt x="11273970" y="6323928"/>
                </a:cubicBezTo>
                <a:cubicBezTo>
                  <a:pt x="11231914" y="6325320"/>
                  <a:pt x="11221974" y="6315486"/>
                  <a:pt x="11195085" y="6302909"/>
                </a:cubicBezTo>
                <a:cubicBezTo>
                  <a:pt x="11164087" y="6332691"/>
                  <a:pt x="11171650" y="6306732"/>
                  <a:pt x="11143409" y="6303556"/>
                </a:cubicBezTo>
                <a:cubicBezTo>
                  <a:pt x="11125907" y="6299917"/>
                  <a:pt x="11102604" y="6295777"/>
                  <a:pt x="11085936" y="6294307"/>
                </a:cubicBezTo>
                <a:cubicBezTo>
                  <a:pt x="11057494" y="6294603"/>
                  <a:pt x="11029907" y="6276438"/>
                  <a:pt x="11030954" y="6291426"/>
                </a:cubicBezTo>
                <a:cubicBezTo>
                  <a:pt x="11007785" y="6293943"/>
                  <a:pt x="10982006" y="6298120"/>
                  <a:pt x="10951061" y="6296182"/>
                </a:cubicBezTo>
                <a:cubicBezTo>
                  <a:pt x="10885366" y="6259348"/>
                  <a:pt x="10915289" y="6295910"/>
                  <a:pt x="10857722" y="6283099"/>
                </a:cubicBezTo>
                <a:cubicBezTo>
                  <a:pt x="10806647" y="6270732"/>
                  <a:pt x="10707076" y="6237654"/>
                  <a:pt x="10644617" y="6221981"/>
                </a:cubicBezTo>
                <a:cubicBezTo>
                  <a:pt x="10616447" y="6217166"/>
                  <a:pt x="10558604" y="6206555"/>
                  <a:pt x="10519278" y="6201735"/>
                </a:cubicBezTo>
                <a:cubicBezTo>
                  <a:pt x="10495462" y="6203254"/>
                  <a:pt x="10473831" y="6189810"/>
                  <a:pt x="10445982" y="6199677"/>
                </a:cubicBezTo>
                <a:cubicBezTo>
                  <a:pt x="10436537" y="6203715"/>
                  <a:pt x="10409282" y="6202908"/>
                  <a:pt x="10383866" y="6195830"/>
                </a:cubicBezTo>
                <a:cubicBezTo>
                  <a:pt x="10374828" y="6204037"/>
                  <a:pt x="10347865" y="6195374"/>
                  <a:pt x="10336853" y="6195219"/>
                </a:cubicBezTo>
                <a:cubicBezTo>
                  <a:pt x="10323587" y="6201929"/>
                  <a:pt x="10274742" y="6192863"/>
                  <a:pt x="10261099" y="6185468"/>
                </a:cubicBezTo>
                <a:lnTo>
                  <a:pt x="10126498" y="6173953"/>
                </a:lnTo>
                <a:lnTo>
                  <a:pt x="10082167" y="6171858"/>
                </a:lnTo>
                <a:cubicBezTo>
                  <a:pt x="10074568" y="6173927"/>
                  <a:pt x="10046861" y="6172599"/>
                  <a:pt x="10039238" y="6173522"/>
                </a:cubicBezTo>
                <a:cubicBezTo>
                  <a:pt x="9998459" y="6163421"/>
                  <a:pt x="9984395" y="6162931"/>
                  <a:pt x="9960017" y="6158007"/>
                </a:cubicBezTo>
                <a:cubicBezTo>
                  <a:pt x="9918981" y="6157865"/>
                  <a:pt x="9888742" y="6161064"/>
                  <a:pt x="9847790" y="6151239"/>
                </a:cubicBezTo>
                <a:lnTo>
                  <a:pt x="9728307" y="6131032"/>
                </a:lnTo>
                <a:cubicBezTo>
                  <a:pt x="9675057" y="6140618"/>
                  <a:pt x="9602036" y="6132224"/>
                  <a:pt x="9584505" y="6119612"/>
                </a:cubicBezTo>
                <a:cubicBezTo>
                  <a:pt x="9518953" y="6105336"/>
                  <a:pt x="9415430" y="6079210"/>
                  <a:pt x="9343050" y="6073910"/>
                </a:cubicBezTo>
                <a:lnTo>
                  <a:pt x="9231368" y="6022005"/>
                </a:lnTo>
                <a:lnTo>
                  <a:pt x="9194808" y="6011926"/>
                </a:lnTo>
                <a:lnTo>
                  <a:pt x="9189244" y="6002687"/>
                </a:lnTo>
                <a:lnTo>
                  <a:pt x="9151230" y="5991485"/>
                </a:lnTo>
                <a:lnTo>
                  <a:pt x="9150208" y="5992550"/>
                </a:lnTo>
                <a:cubicBezTo>
                  <a:pt x="9147046" y="5994681"/>
                  <a:pt x="9143082" y="5995773"/>
                  <a:pt x="9137316" y="5994719"/>
                </a:cubicBezTo>
                <a:cubicBezTo>
                  <a:pt x="9138863" y="6014203"/>
                  <a:pt x="9130953" y="6000914"/>
                  <a:pt x="9113810" y="5996085"/>
                </a:cubicBezTo>
                <a:cubicBezTo>
                  <a:pt x="9112389" y="6025268"/>
                  <a:pt x="9068115" y="5990834"/>
                  <a:pt x="9053451" y="6004399"/>
                </a:cubicBezTo>
                <a:lnTo>
                  <a:pt x="9005484" y="6001114"/>
                </a:lnTo>
                <a:lnTo>
                  <a:pt x="9005199" y="6001354"/>
                </a:lnTo>
                <a:cubicBezTo>
                  <a:pt x="9003144" y="6001574"/>
                  <a:pt x="9000325" y="6001246"/>
                  <a:pt x="8996230" y="6000143"/>
                </a:cubicBezTo>
                <a:lnTo>
                  <a:pt x="8990392" y="5998082"/>
                </a:lnTo>
                <a:lnTo>
                  <a:pt x="8974335" y="5994856"/>
                </a:lnTo>
                <a:lnTo>
                  <a:pt x="8968009" y="5995556"/>
                </a:lnTo>
                <a:lnTo>
                  <a:pt x="8963046" y="5997781"/>
                </a:lnTo>
                <a:cubicBezTo>
                  <a:pt x="8954691" y="5989830"/>
                  <a:pt x="8955518" y="5980882"/>
                  <a:pt x="8928986" y="6000969"/>
                </a:cubicBezTo>
                <a:cubicBezTo>
                  <a:pt x="8898032" y="5999949"/>
                  <a:pt x="8789301" y="5985294"/>
                  <a:pt x="8752442" y="5981737"/>
                </a:cubicBezTo>
                <a:cubicBezTo>
                  <a:pt x="8719820" y="5971017"/>
                  <a:pt x="8748195" y="5984678"/>
                  <a:pt x="8707845" y="5979636"/>
                </a:cubicBezTo>
                <a:cubicBezTo>
                  <a:pt x="8671607" y="5960101"/>
                  <a:pt x="8639143" y="5976541"/>
                  <a:pt x="8596069" y="5971064"/>
                </a:cubicBezTo>
                <a:lnTo>
                  <a:pt x="8525228" y="5985906"/>
                </a:lnTo>
                <a:lnTo>
                  <a:pt x="8510981" y="5979991"/>
                </a:lnTo>
                <a:lnTo>
                  <a:pt x="8506165" y="5976990"/>
                </a:lnTo>
                <a:cubicBezTo>
                  <a:pt x="8502647" y="5975213"/>
                  <a:pt x="8500046" y="5974402"/>
                  <a:pt x="8497966" y="5974252"/>
                </a:cubicBezTo>
                <a:lnTo>
                  <a:pt x="8497592" y="5974431"/>
                </a:lnTo>
                <a:lnTo>
                  <a:pt x="8490247" y="5971381"/>
                </a:lnTo>
                <a:lnTo>
                  <a:pt x="8367180" y="5957339"/>
                </a:lnTo>
                <a:cubicBezTo>
                  <a:pt x="8362022" y="5955314"/>
                  <a:pt x="8357731" y="5955662"/>
                  <a:pt x="8353797" y="5957145"/>
                </a:cubicBezTo>
                <a:lnTo>
                  <a:pt x="8352370" y="5957985"/>
                </a:lnTo>
                <a:lnTo>
                  <a:pt x="8320102" y="5940567"/>
                </a:lnTo>
                <a:lnTo>
                  <a:pt x="8314430" y="5940241"/>
                </a:lnTo>
                <a:lnTo>
                  <a:pt x="8295171" y="5926346"/>
                </a:lnTo>
                <a:lnTo>
                  <a:pt x="8284274" y="5920523"/>
                </a:lnTo>
                <a:lnTo>
                  <a:pt x="8283147" y="5916080"/>
                </a:lnTo>
                <a:cubicBezTo>
                  <a:pt x="8280843" y="5912835"/>
                  <a:pt x="8276149" y="5910187"/>
                  <a:pt x="8266073" y="5908905"/>
                </a:cubicBezTo>
                <a:lnTo>
                  <a:pt x="8263374" y="5909135"/>
                </a:lnTo>
                <a:lnTo>
                  <a:pt x="8252031" y="5899292"/>
                </a:lnTo>
                <a:cubicBezTo>
                  <a:pt x="8248857" y="5895442"/>
                  <a:pt x="8246645" y="5891160"/>
                  <a:pt x="8245832" y="5886300"/>
                </a:cubicBezTo>
                <a:cubicBezTo>
                  <a:pt x="8181825" y="5889207"/>
                  <a:pt x="8147128" y="5855085"/>
                  <a:pt x="8090269" y="5840139"/>
                </a:cubicBezTo>
                <a:cubicBezTo>
                  <a:pt x="8025465" y="5816997"/>
                  <a:pt x="7967068" y="5795761"/>
                  <a:pt x="7905405" y="5798166"/>
                </a:cubicBezTo>
                <a:cubicBezTo>
                  <a:pt x="7835117" y="5783254"/>
                  <a:pt x="7780963" y="5781023"/>
                  <a:pt x="7718742" y="5772451"/>
                </a:cubicBezTo>
                <a:lnTo>
                  <a:pt x="7614344" y="5775922"/>
                </a:lnTo>
                <a:lnTo>
                  <a:pt x="7527540" y="5770094"/>
                </a:lnTo>
                <a:lnTo>
                  <a:pt x="7519568" y="5767541"/>
                </a:lnTo>
                <a:cubicBezTo>
                  <a:pt x="7513990" y="5766202"/>
                  <a:pt x="7510170" y="5765852"/>
                  <a:pt x="7507409" y="5766206"/>
                </a:cubicBezTo>
                <a:lnTo>
                  <a:pt x="7507037" y="5766533"/>
                </a:lnTo>
                <a:lnTo>
                  <a:pt x="7495792" y="5764581"/>
                </a:lnTo>
                <a:cubicBezTo>
                  <a:pt x="7476983" y="5760463"/>
                  <a:pt x="7422525" y="5777879"/>
                  <a:pt x="7405388" y="5772686"/>
                </a:cubicBezTo>
                <a:cubicBezTo>
                  <a:pt x="7374786" y="5775636"/>
                  <a:pt x="7333987" y="5776741"/>
                  <a:pt x="7312177" y="5782281"/>
                </a:cubicBezTo>
                <a:lnTo>
                  <a:pt x="7310850" y="5783723"/>
                </a:lnTo>
                <a:lnTo>
                  <a:pt x="7218557" y="5758474"/>
                </a:lnTo>
                <a:lnTo>
                  <a:pt x="7201099" y="5753924"/>
                </a:lnTo>
                <a:lnTo>
                  <a:pt x="7197001" y="5748566"/>
                </a:lnTo>
                <a:cubicBezTo>
                  <a:pt x="7192109" y="5745043"/>
                  <a:pt x="7184503" y="5742904"/>
                  <a:pt x="7170805" y="5743918"/>
                </a:cubicBezTo>
                <a:lnTo>
                  <a:pt x="7096985" y="5731690"/>
                </a:lnTo>
                <a:cubicBezTo>
                  <a:pt x="7061145" y="5730712"/>
                  <a:pt x="7050186" y="5729735"/>
                  <a:pt x="7018493" y="5732064"/>
                </a:cubicBezTo>
                <a:cubicBezTo>
                  <a:pt x="6937525" y="5721126"/>
                  <a:pt x="6943642" y="5696960"/>
                  <a:pt x="6904143" y="5702558"/>
                </a:cubicBezTo>
                <a:cubicBezTo>
                  <a:pt x="6871919" y="5707766"/>
                  <a:pt x="6787986" y="5688692"/>
                  <a:pt x="6708219" y="5674603"/>
                </a:cubicBezTo>
                <a:cubicBezTo>
                  <a:pt x="6649103" y="5665148"/>
                  <a:pt x="6628103" y="5651047"/>
                  <a:pt x="6549452" y="5645827"/>
                </a:cubicBezTo>
                <a:cubicBezTo>
                  <a:pt x="6472151" y="5601737"/>
                  <a:pt x="6409693" y="5625460"/>
                  <a:pt x="6317557" y="5599027"/>
                </a:cubicBezTo>
                <a:cubicBezTo>
                  <a:pt x="6297548" y="5583505"/>
                  <a:pt x="6209289" y="5600698"/>
                  <a:pt x="6168671" y="5596940"/>
                </a:cubicBezTo>
                <a:cubicBezTo>
                  <a:pt x="6128053" y="5593182"/>
                  <a:pt x="6090537" y="5579634"/>
                  <a:pt x="6073845" y="5576478"/>
                </a:cubicBezTo>
                <a:lnTo>
                  <a:pt x="6068527" y="5578015"/>
                </a:lnTo>
                <a:lnTo>
                  <a:pt x="6048635" y="5577332"/>
                </a:lnTo>
                <a:lnTo>
                  <a:pt x="6041280" y="5585681"/>
                </a:lnTo>
                <a:lnTo>
                  <a:pt x="6010089" y="5590774"/>
                </a:lnTo>
                <a:cubicBezTo>
                  <a:pt x="5998678" y="5591361"/>
                  <a:pt x="5970125" y="5590448"/>
                  <a:pt x="5957374" y="5587130"/>
                </a:cubicBezTo>
                <a:lnTo>
                  <a:pt x="5758917" y="5571438"/>
                </a:lnTo>
                <a:lnTo>
                  <a:pt x="5626958" y="5570415"/>
                </a:lnTo>
                <a:lnTo>
                  <a:pt x="5470904" y="5584435"/>
                </a:lnTo>
                <a:cubicBezTo>
                  <a:pt x="5478132" y="5597463"/>
                  <a:pt x="5439008" y="5583397"/>
                  <a:pt x="5432758" y="5595688"/>
                </a:cubicBezTo>
                <a:cubicBezTo>
                  <a:pt x="5429367" y="5605720"/>
                  <a:pt x="5391826" y="5610404"/>
                  <a:pt x="5381665" y="5613390"/>
                </a:cubicBezTo>
                <a:lnTo>
                  <a:pt x="5261761" y="5633807"/>
                </a:lnTo>
                <a:cubicBezTo>
                  <a:pt x="5251596" y="5633991"/>
                  <a:pt x="5230549" y="5642301"/>
                  <a:pt x="5222961" y="5644931"/>
                </a:cubicBezTo>
                <a:lnTo>
                  <a:pt x="5174658" y="5647921"/>
                </a:lnTo>
                <a:lnTo>
                  <a:pt x="5156553" y="5655144"/>
                </a:lnTo>
                <a:lnTo>
                  <a:pt x="5142596" y="5658544"/>
                </a:lnTo>
                <a:lnTo>
                  <a:pt x="5139595" y="5660645"/>
                </a:lnTo>
                <a:cubicBezTo>
                  <a:pt x="5133875" y="5664685"/>
                  <a:pt x="5128077" y="5668496"/>
                  <a:pt x="5121657" y="5671498"/>
                </a:cubicBezTo>
                <a:cubicBezTo>
                  <a:pt x="5108318" y="5642879"/>
                  <a:pt x="5064854" y="5692315"/>
                  <a:pt x="5065789" y="5664927"/>
                </a:cubicBezTo>
                <a:cubicBezTo>
                  <a:pt x="5028194" y="5676443"/>
                  <a:pt x="5038945" y="5647354"/>
                  <a:pt x="5011512" y="5681308"/>
                </a:cubicBezTo>
                <a:cubicBezTo>
                  <a:pt x="4937025" y="5680925"/>
                  <a:pt x="4916355" y="5667918"/>
                  <a:pt x="4840439" y="5705325"/>
                </a:cubicBezTo>
                <a:cubicBezTo>
                  <a:pt x="4806741" y="5721967"/>
                  <a:pt x="4784108" y="5733113"/>
                  <a:pt x="4762445" y="5733093"/>
                </a:cubicBezTo>
                <a:cubicBezTo>
                  <a:pt x="4741324" y="5737594"/>
                  <a:pt x="4729483" y="5740416"/>
                  <a:pt x="4723183" y="5742108"/>
                </a:cubicBezTo>
                <a:lnTo>
                  <a:pt x="4721175" y="5742856"/>
                </a:lnTo>
                <a:lnTo>
                  <a:pt x="4715526" y="5741581"/>
                </a:lnTo>
                <a:cubicBezTo>
                  <a:pt x="4680149" y="5748537"/>
                  <a:pt x="4524746" y="5749345"/>
                  <a:pt x="4515811" y="5751483"/>
                </a:cubicBezTo>
                <a:cubicBezTo>
                  <a:pt x="4457821" y="5764595"/>
                  <a:pt x="4462660" y="5765336"/>
                  <a:pt x="4428540" y="5762134"/>
                </a:cubicBezTo>
                <a:cubicBezTo>
                  <a:pt x="4423305" y="5758763"/>
                  <a:pt x="4368975" y="5765057"/>
                  <a:pt x="4362874" y="5763480"/>
                </a:cubicBezTo>
                <a:lnTo>
                  <a:pt x="4316963" y="5756865"/>
                </a:lnTo>
                <a:lnTo>
                  <a:pt x="4315109" y="5758206"/>
                </a:lnTo>
                <a:cubicBezTo>
                  <a:pt x="4306124" y="5761577"/>
                  <a:pt x="4299996" y="5761576"/>
                  <a:pt x="4295141" y="5760085"/>
                </a:cubicBezTo>
                <a:lnTo>
                  <a:pt x="4290061" y="5757168"/>
                </a:lnTo>
                <a:lnTo>
                  <a:pt x="4276140" y="5757414"/>
                </a:lnTo>
                <a:lnTo>
                  <a:pt x="4248115" y="5755090"/>
                </a:lnTo>
                <a:lnTo>
                  <a:pt x="4202048" y="5757885"/>
                </a:lnTo>
                <a:cubicBezTo>
                  <a:pt x="4201946" y="5758305"/>
                  <a:pt x="4201844" y="5758724"/>
                  <a:pt x="4201744" y="5759144"/>
                </a:cubicBezTo>
                <a:cubicBezTo>
                  <a:pt x="4200117" y="5761981"/>
                  <a:pt x="4197141" y="5764100"/>
                  <a:pt x="4191246" y="5764778"/>
                </a:cubicBezTo>
                <a:cubicBezTo>
                  <a:pt x="4204214" y="5782067"/>
                  <a:pt x="4161275" y="5780172"/>
                  <a:pt x="4142743" y="5780643"/>
                </a:cubicBezTo>
                <a:cubicBezTo>
                  <a:pt x="4124718" y="5787709"/>
                  <a:pt x="4099100" y="5801289"/>
                  <a:pt x="4083095" y="5807176"/>
                </a:cubicBezTo>
                <a:lnTo>
                  <a:pt x="4074544" y="5808011"/>
                </a:lnTo>
                <a:cubicBezTo>
                  <a:pt x="4074505" y="5808112"/>
                  <a:pt x="4074464" y="5808211"/>
                  <a:pt x="4074425" y="5808310"/>
                </a:cubicBezTo>
                <a:cubicBezTo>
                  <a:pt x="4072679" y="5809094"/>
                  <a:pt x="4069907" y="5809595"/>
                  <a:pt x="4065508" y="5809754"/>
                </a:cubicBezTo>
                <a:lnTo>
                  <a:pt x="4058952" y="5809536"/>
                </a:lnTo>
                <a:lnTo>
                  <a:pt x="4042362" y="5811157"/>
                </a:lnTo>
                <a:lnTo>
                  <a:pt x="4036994" y="5813591"/>
                </a:lnTo>
                <a:lnTo>
                  <a:pt x="4035361" y="5817258"/>
                </a:lnTo>
                <a:lnTo>
                  <a:pt x="4033776" y="5817023"/>
                </a:lnTo>
                <a:cubicBezTo>
                  <a:pt x="4021425" y="5812159"/>
                  <a:pt x="4016875" y="5803783"/>
                  <a:pt x="4004536" y="5829591"/>
                </a:cubicBezTo>
                <a:cubicBezTo>
                  <a:pt x="3976668" y="5822526"/>
                  <a:pt x="3972978" y="5837855"/>
                  <a:pt x="3936844" y="5847048"/>
                </a:cubicBezTo>
                <a:cubicBezTo>
                  <a:pt x="3920507" y="5839324"/>
                  <a:pt x="3908536" y="5844013"/>
                  <a:pt x="3897273" y="5852703"/>
                </a:cubicBezTo>
                <a:cubicBezTo>
                  <a:pt x="3861093" y="5852207"/>
                  <a:pt x="3829629" y="5866077"/>
                  <a:pt x="3789758" y="5872941"/>
                </a:cubicBezTo>
                <a:cubicBezTo>
                  <a:pt x="3741008" y="5887647"/>
                  <a:pt x="3725130" y="5889624"/>
                  <a:pt x="3682511" y="5896864"/>
                </a:cubicBezTo>
                <a:lnTo>
                  <a:pt x="3610033" y="5929135"/>
                </a:lnTo>
                <a:lnTo>
                  <a:pt x="3603853" y="5927773"/>
                </a:lnTo>
                <a:cubicBezTo>
                  <a:pt x="3599581" y="5927154"/>
                  <a:pt x="3596727" y="5927154"/>
                  <a:pt x="3594734" y="5927609"/>
                </a:cubicBezTo>
                <a:lnTo>
                  <a:pt x="3594499" y="5927878"/>
                </a:lnTo>
                <a:lnTo>
                  <a:pt x="3585976" y="5927188"/>
                </a:lnTo>
                <a:cubicBezTo>
                  <a:pt x="3571624" y="5925397"/>
                  <a:pt x="3549390" y="5939596"/>
                  <a:pt x="3536133" y="5936887"/>
                </a:cubicBezTo>
                <a:cubicBezTo>
                  <a:pt x="3513941" y="5941183"/>
                  <a:pt x="3488623" y="5934918"/>
                  <a:pt x="3473221" y="5940548"/>
                </a:cubicBezTo>
                <a:lnTo>
                  <a:pt x="3400726" y="5952596"/>
                </a:lnTo>
                <a:lnTo>
                  <a:pt x="3375936" y="5941189"/>
                </a:lnTo>
                <a:lnTo>
                  <a:pt x="3348220" y="5944802"/>
                </a:lnTo>
                <a:cubicBezTo>
                  <a:pt x="3337207" y="5945475"/>
                  <a:pt x="3327055" y="5946237"/>
                  <a:pt x="3319640" y="5949737"/>
                </a:cubicBezTo>
                <a:lnTo>
                  <a:pt x="3248530" y="5968289"/>
                </a:lnTo>
                <a:lnTo>
                  <a:pt x="3210309" y="5954736"/>
                </a:lnTo>
                <a:cubicBezTo>
                  <a:pt x="3206089" y="5952812"/>
                  <a:pt x="3200153" y="5952268"/>
                  <a:pt x="3190376" y="5954857"/>
                </a:cubicBezTo>
                <a:lnTo>
                  <a:pt x="3188146" y="5956038"/>
                </a:lnTo>
                <a:cubicBezTo>
                  <a:pt x="3182626" y="5954058"/>
                  <a:pt x="3141857" y="5956624"/>
                  <a:pt x="3108597" y="5957358"/>
                </a:cubicBezTo>
                <a:cubicBezTo>
                  <a:pt x="3055969" y="5959784"/>
                  <a:pt x="3048941" y="5952417"/>
                  <a:pt x="2988585" y="5960444"/>
                </a:cubicBezTo>
                <a:cubicBezTo>
                  <a:pt x="2928854" y="5964632"/>
                  <a:pt x="2917952" y="5959591"/>
                  <a:pt x="2876541" y="5967961"/>
                </a:cubicBezTo>
                <a:lnTo>
                  <a:pt x="2626865" y="5968713"/>
                </a:lnTo>
                <a:cubicBezTo>
                  <a:pt x="2562349" y="5946800"/>
                  <a:pt x="2563423" y="5977398"/>
                  <a:pt x="2491423" y="5970428"/>
                </a:cubicBezTo>
                <a:cubicBezTo>
                  <a:pt x="2433092" y="6035904"/>
                  <a:pt x="2455710" y="5995425"/>
                  <a:pt x="2415618" y="6003657"/>
                </a:cubicBezTo>
                <a:lnTo>
                  <a:pt x="2290099" y="6001093"/>
                </a:lnTo>
                <a:cubicBezTo>
                  <a:pt x="2257058" y="5987464"/>
                  <a:pt x="2202459" y="6022632"/>
                  <a:pt x="2161715" y="6004244"/>
                </a:cubicBezTo>
                <a:cubicBezTo>
                  <a:pt x="2122715" y="6007244"/>
                  <a:pt x="2080451" y="6015292"/>
                  <a:pt x="2056090" y="6019086"/>
                </a:cubicBezTo>
                <a:cubicBezTo>
                  <a:pt x="2019829" y="6026050"/>
                  <a:pt x="1978840" y="6038739"/>
                  <a:pt x="1944154" y="6046026"/>
                </a:cubicBezTo>
                <a:cubicBezTo>
                  <a:pt x="1925868" y="6034021"/>
                  <a:pt x="1896028" y="6059125"/>
                  <a:pt x="1847969" y="6062810"/>
                </a:cubicBezTo>
                <a:cubicBezTo>
                  <a:pt x="1827978" y="6048913"/>
                  <a:pt x="1815571" y="6065486"/>
                  <a:pt x="1777084" y="6047209"/>
                </a:cubicBezTo>
                <a:cubicBezTo>
                  <a:pt x="1775440" y="6049158"/>
                  <a:pt x="1773398" y="6050977"/>
                  <a:pt x="1771026" y="6052610"/>
                </a:cubicBezTo>
                <a:cubicBezTo>
                  <a:pt x="1757252" y="6062088"/>
                  <a:pt x="1735529" y="6063344"/>
                  <a:pt x="1722510" y="6055412"/>
                </a:cubicBezTo>
                <a:cubicBezTo>
                  <a:pt x="1691780" y="6043382"/>
                  <a:pt x="1662322" y="6038247"/>
                  <a:pt x="1633942" y="6035716"/>
                </a:cubicBezTo>
                <a:lnTo>
                  <a:pt x="1586146" y="6045126"/>
                </a:lnTo>
                <a:cubicBezTo>
                  <a:pt x="1567949" y="6050358"/>
                  <a:pt x="1545901" y="6061305"/>
                  <a:pt x="1524749" y="6067115"/>
                </a:cubicBezTo>
                <a:cubicBezTo>
                  <a:pt x="1502587" y="6070337"/>
                  <a:pt x="1478014" y="6065935"/>
                  <a:pt x="1459243" y="6079986"/>
                </a:cubicBezTo>
                <a:cubicBezTo>
                  <a:pt x="1421475" y="6095139"/>
                  <a:pt x="1374525" y="6079162"/>
                  <a:pt x="1349458" y="6115647"/>
                </a:cubicBezTo>
                <a:cubicBezTo>
                  <a:pt x="1273277" y="6137331"/>
                  <a:pt x="1121513" y="6171202"/>
                  <a:pt x="1009213" y="6196169"/>
                </a:cubicBezTo>
                <a:cubicBezTo>
                  <a:pt x="939017" y="6208471"/>
                  <a:pt x="866896" y="6205091"/>
                  <a:pt x="808573" y="6211966"/>
                </a:cubicBezTo>
                <a:cubicBezTo>
                  <a:pt x="802824" y="6209126"/>
                  <a:pt x="726017" y="6232905"/>
                  <a:pt x="719550" y="6231933"/>
                </a:cubicBezTo>
                <a:lnTo>
                  <a:pt x="698796" y="6232599"/>
                </a:lnTo>
                <a:cubicBezTo>
                  <a:pt x="689834" y="6236836"/>
                  <a:pt x="683493" y="6237437"/>
                  <a:pt x="678328" y="6236429"/>
                </a:cubicBezTo>
                <a:lnTo>
                  <a:pt x="672785" y="6234027"/>
                </a:lnTo>
                <a:lnTo>
                  <a:pt x="658407" y="6235638"/>
                </a:lnTo>
                <a:lnTo>
                  <a:pt x="629186" y="6236074"/>
                </a:lnTo>
                <a:lnTo>
                  <a:pt x="624559" y="6238724"/>
                </a:lnTo>
                <a:lnTo>
                  <a:pt x="581799" y="6243380"/>
                </a:lnTo>
                <a:cubicBezTo>
                  <a:pt x="581737" y="6243807"/>
                  <a:pt x="581672" y="6244236"/>
                  <a:pt x="581609" y="6244664"/>
                </a:cubicBezTo>
                <a:cubicBezTo>
                  <a:pt x="580205" y="6247646"/>
                  <a:pt x="577332" y="6250048"/>
                  <a:pt x="571300" y="6251300"/>
                </a:cubicBezTo>
                <a:cubicBezTo>
                  <a:pt x="551624" y="6261209"/>
                  <a:pt x="484500" y="6294596"/>
                  <a:pt x="463550" y="6304115"/>
                </a:cubicBezTo>
                <a:cubicBezTo>
                  <a:pt x="453137" y="6305662"/>
                  <a:pt x="449732" y="6307620"/>
                  <a:pt x="445607" y="6308407"/>
                </a:cubicBezTo>
                <a:lnTo>
                  <a:pt x="438800" y="6308835"/>
                </a:lnTo>
                <a:cubicBezTo>
                  <a:pt x="417223" y="6317125"/>
                  <a:pt x="343313" y="6348349"/>
                  <a:pt x="316139" y="6358155"/>
                </a:cubicBezTo>
                <a:cubicBezTo>
                  <a:pt x="298482" y="6352074"/>
                  <a:pt x="286557" y="6357914"/>
                  <a:pt x="275749" y="6367668"/>
                </a:cubicBezTo>
                <a:cubicBezTo>
                  <a:pt x="238275" y="6370726"/>
                  <a:pt x="207077" y="6387621"/>
                  <a:pt x="166497" y="6398366"/>
                </a:cubicBezTo>
                <a:lnTo>
                  <a:pt x="1" y="6464830"/>
                </a:lnTo>
                <a:lnTo>
                  <a:pt x="1" y="2274073"/>
                </a:lnTo>
                <a:lnTo>
                  <a:pt x="0" y="2274073"/>
                </a:lnTo>
                <a:close/>
              </a:path>
            </a:pathLst>
          </a:cu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Contents</a:t>
            </a:r>
          </a:p>
        </p:txBody>
      </p:sp>
      <p:sp>
        <p:nvSpPr>
          <p:cNvPr id="6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2"/>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ea typeface="+mn-lt"/>
                <a:cs typeface="+mn-lt"/>
              </a:rPr>
              <a:t>Introduction</a:t>
            </a:r>
            <a:endParaRPr lang="en-US" sz="2200" dirty="0"/>
          </a:p>
          <a:p>
            <a:r>
              <a:rPr lang="en-US" sz="2200" dirty="0"/>
              <a:t>How it Works</a:t>
            </a:r>
          </a:p>
          <a:p>
            <a:r>
              <a:rPr lang="en-US" sz="2200" dirty="0"/>
              <a:t>Benefits</a:t>
            </a:r>
          </a:p>
          <a:p>
            <a:r>
              <a:rPr lang="en-US" sz="2200" dirty="0"/>
              <a:t>Limitations</a:t>
            </a:r>
          </a:p>
          <a:p>
            <a:r>
              <a:rPr lang="en-US" sz="2200" dirty="0"/>
              <a:t>Future Enhancements</a:t>
            </a:r>
          </a:p>
          <a:p>
            <a:pPr marL="0" indent="0">
              <a:buNone/>
            </a:pPr>
            <a:endParaRPr lang="en-US" sz="2200" dirty="0"/>
          </a:p>
          <a:p>
            <a:endParaRPr lang="en-US" sz="2200"/>
          </a:p>
          <a:p>
            <a:endParaRPr lang="en-US" sz="2200"/>
          </a:p>
          <a:p>
            <a:endParaRPr lang="en-US" sz="2200"/>
          </a:p>
        </p:txBody>
      </p:sp>
    </p:spTree>
    <p:extLst>
      <p:ext uri="{BB962C8B-B14F-4D97-AF65-F5344CB8AC3E}">
        <p14:creationId xmlns:p14="http://schemas.microsoft.com/office/powerpoint/2010/main" val="42631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 Introduction</a:t>
            </a:r>
          </a:p>
        </p:txBody>
      </p:sp>
      <p:sp>
        <p:nvSpPr>
          <p:cNvPr id="6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2"/>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a:ea typeface="+mn-lt"/>
                <a:cs typeface="+mn-lt"/>
              </a:rPr>
              <a:t>The code generation utility is a powerful tool designed to streamline the process of creating Spring Boot components by taking JSON input. It automates the generation of Spring Boot controllers, Flyway scripts, and entities based on the provided JSON structure.</a:t>
            </a:r>
            <a:endParaRPr lang="en-US" sz="2400" dirty="0"/>
          </a:p>
          <a:p>
            <a:r>
              <a:rPr lang="en-US" sz="2400" dirty="0">
                <a:ea typeface="+mn-lt"/>
                <a:cs typeface="+mn-lt"/>
              </a:rPr>
              <a:t>By leveraging the utility, developers can significantly reduce the time and effort required to create these components manually. It eliminates the need for repetitive boilerplate code and ensures consistency across different parts of the application.</a:t>
            </a:r>
          </a:p>
          <a:p>
            <a:endParaRPr lang="en-US" sz="220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How it Works</a:t>
            </a: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F8AEBF3-1953-8E4A-09FF-94DD0B8A761C}"/>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a:ea typeface="+mn-lt"/>
                <a:cs typeface="+mn-lt"/>
              </a:rPr>
              <a:t>The utility operates by parsing a JSON input file that describes the desired structure of the Spring Boot components. The JSON structure includes information such as the API endpoints, database tables, fields, and relationships.</a:t>
            </a:r>
          </a:p>
          <a:p>
            <a:r>
              <a:rPr lang="en-US" sz="2400" dirty="0">
                <a:ea typeface="+mn-lt"/>
                <a:cs typeface="+mn-lt"/>
              </a:rPr>
              <a:t>Based on this input, the code generation utility generates the following components:</a:t>
            </a:r>
          </a:p>
          <a:p>
            <a:pPr lvl="1"/>
            <a:r>
              <a:rPr lang="en-US" sz="2200" b="1" dirty="0">
                <a:ea typeface="+mn-lt"/>
                <a:cs typeface="+mn-lt"/>
              </a:rPr>
              <a:t>Spring Boot Controllers</a:t>
            </a:r>
            <a:r>
              <a:rPr lang="en-US" sz="2200" dirty="0">
                <a:ea typeface="+mn-lt"/>
                <a:cs typeface="+mn-lt"/>
              </a:rPr>
              <a:t>: </a:t>
            </a:r>
            <a:r>
              <a:rPr lang="en-US" sz="2000" dirty="0">
                <a:ea typeface="+mn-lt"/>
                <a:cs typeface="+mn-lt"/>
              </a:rPr>
              <a:t>The utility creates RESTful API controllers with the specified endpoints, request/response mappings, and validation logic. These controllers serve as the entry point for handling HTTP requests and interacting with the application's services.</a:t>
            </a:r>
            <a:endParaRPr lang="en-US" sz="2000" dirty="0"/>
          </a:p>
          <a:p>
            <a:pPr lvl="1"/>
            <a:endParaRPr lang="en-US" sz="2200"/>
          </a:p>
          <a:p>
            <a:endParaRPr lang="en-US" sz="220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E0F1-B9D7-5D21-78E4-5E4EF1522A67}"/>
              </a:ext>
            </a:extLst>
          </p:cNvPr>
          <p:cNvSpPr>
            <a:spLocks noGrp="1"/>
          </p:cNvSpPr>
          <p:nvPr>
            <p:ph type="title"/>
          </p:nvPr>
        </p:nvSpPr>
        <p:spPr>
          <a:xfrm>
            <a:off x="838200" y="365125"/>
            <a:ext cx="10515600" cy="1325563"/>
          </a:xfrm>
        </p:spPr>
        <p:txBody>
          <a:bodyPr>
            <a:normAutofit/>
          </a:bodyPr>
          <a:lstStyle/>
          <a:p>
            <a:r>
              <a:rPr lang="en-US" sz="540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D2E186-840F-7DF3-1D34-B3CF3601E633}"/>
              </a:ext>
            </a:extLst>
          </p:cNvPr>
          <p:cNvSpPr>
            <a:spLocks noGrp="1"/>
          </p:cNvSpPr>
          <p:nvPr>
            <p:ph idx="1"/>
          </p:nvPr>
        </p:nvSpPr>
        <p:spPr>
          <a:xfrm>
            <a:off x="838200" y="1929384"/>
            <a:ext cx="10515600" cy="4251960"/>
          </a:xfrm>
        </p:spPr>
        <p:txBody>
          <a:bodyPr vert="horz" lIns="91440" tIns="45720" rIns="91440" bIns="45720" rtlCol="0" anchor="t">
            <a:normAutofit/>
          </a:bodyPr>
          <a:lstStyle/>
          <a:p>
            <a:pPr lvl="1"/>
            <a:r>
              <a:rPr lang="en-US" sz="2200" b="1" dirty="0"/>
              <a:t>Flyway Scripts</a:t>
            </a:r>
            <a:r>
              <a:rPr lang="en-US" sz="2200" dirty="0"/>
              <a:t>: </a:t>
            </a:r>
            <a:r>
              <a:rPr lang="en-US" sz="2000" dirty="0"/>
              <a:t>The utility generates Flyway migration scripts that create the necessary database tables, columns, and constraints based on the provided JSON schema. These migration scripts allow for seamless database schema evolution and versioning.</a:t>
            </a:r>
          </a:p>
          <a:p>
            <a:pPr lvl="1"/>
            <a:r>
              <a:rPr lang="en-US" sz="2200" b="1" dirty="0"/>
              <a:t>Entities</a:t>
            </a:r>
            <a:r>
              <a:rPr lang="en-US" sz="2200" dirty="0"/>
              <a:t>: </a:t>
            </a:r>
            <a:r>
              <a:rPr lang="en-US" sz="2000" dirty="0"/>
              <a:t>The utility creates entity classes that represent the domain objects in the application. These classes map to database tables and encapsulate the business logic and relationships between different entities.</a:t>
            </a:r>
          </a:p>
          <a:p>
            <a:pPr marL="0" indent="0">
              <a:buNone/>
            </a:pPr>
            <a:r>
              <a:rPr lang="en-US" sz="2200" dirty="0"/>
              <a:t>The code generation utility follows best practices and conventions of the Spring Boot framework, ensuring that the generated code is efficient, maintainable, and follows industry standards.</a:t>
            </a:r>
          </a:p>
        </p:txBody>
      </p:sp>
    </p:spTree>
    <p:extLst>
      <p:ext uri="{BB962C8B-B14F-4D97-AF65-F5344CB8AC3E}">
        <p14:creationId xmlns:p14="http://schemas.microsoft.com/office/powerpoint/2010/main" val="10229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E0F1-B9D7-5D21-78E4-5E4EF1522A67}"/>
              </a:ext>
            </a:extLst>
          </p:cNvPr>
          <p:cNvSpPr>
            <a:spLocks noGrp="1"/>
          </p:cNvSpPr>
          <p:nvPr>
            <p:ph type="title"/>
          </p:nvPr>
        </p:nvSpPr>
        <p:spPr>
          <a:xfrm>
            <a:off x="838200" y="365125"/>
            <a:ext cx="10515600" cy="1325563"/>
          </a:xfrm>
        </p:spPr>
        <p:txBody>
          <a:bodyPr>
            <a:normAutofit/>
          </a:bodyPr>
          <a:lstStyle/>
          <a:p>
            <a:r>
              <a:rPr lang="en-US" sz="5400" dirty="0">
                <a:ea typeface="+mj-lt"/>
                <a:cs typeface="+mj-lt"/>
              </a:rPr>
              <a:t>Benefits</a:t>
            </a:r>
            <a:endParaRPr lang="en-US" dirty="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D2E186-840F-7DF3-1D34-B3CF3601E633}"/>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en-US" sz="2400" b="1" dirty="0"/>
              <a:t>Time-saving</a:t>
            </a:r>
            <a:r>
              <a:rPr lang="en-US" sz="2400" dirty="0"/>
              <a:t>: </a:t>
            </a:r>
          </a:p>
          <a:p>
            <a:pPr lvl="1"/>
            <a:r>
              <a:rPr lang="en-US" sz="2000" dirty="0"/>
              <a:t>By automating the generation of Spring Boot controllers, Flyway scripts, and entities, the utility eliminates the need for manual coding, reducing development time and effort.</a:t>
            </a:r>
          </a:p>
          <a:p>
            <a:r>
              <a:rPr lang="en-US" sz="2400" b="1" dirty="0"/>
              <a:t>Consistency</a:t>
            </a:r>
            <a:r>
              <a:rPr lang="en-US" sz="2400" dirty="0"/>
              <a:t>: </a:t>
            </a:r>
          </a:p>
          <a:p>
            <a:pPr lvl="1"/>
            <a:r>
              <a:rPr lang="en-US" sz="2000" dirty="0"/>
              <a:t>The utility ensures consistent patterns and structures across different components by generating code based on a standardized JSON input. This helps maintain code quality and promotes best practices.</a:t>
            </a:r>
          </a:p>
          <a:p>
            <a:r>
              <a:rPr lang="en-US" sz="2400" b="1" dirty="0"/>
              <a:t>Flexibility</a:t>
            </a:r>
            <a:r>
              <a:rPr lang="en-US" sz="2400" dirty="0"/>
              <a:t>: </a:t>
            </a:r>
          </a:p>
          <a:p>
            <a:pPr lvl="1"/>
            <a:r>
              <a:rPr lang="en-US" sz="2000" dirty="0"/>
              <a:t>Developers can easily customize and extend the utility by modifying the JSON input to match specific requirements. This allows for efficient code generation tailored to the application's needs.</a:t>
            </a:r>
          </a:p>
        </p:txBody>
      </p:sp>
    </p:spTree>
    <p:extLst>
      <p:ext uri="{BB962C8B-B14F-4D97-AF65-F5344CB8AC3E}">
        <p14:creationId xmlns:p14="http://schemas.microsoft.com/office/powerpoint/2010/main" val="253867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E0F1-B9D7-5D21-78E4-5E4EF1522A67}"/>
              </a:ext>
            </a:extLst>
          </p:cNvPr>
          <p:cNvSpPr>
            <a:spLocks noGrp="1"/>
          </p:cNvSpPr>
          <p:nvPr>
            <p:ph type="title"/>
          </p:nvPr>
        </p:nvSpPr>
        <p:spPr>
          <a:xfrm>
            <a:off x="838200" y="365125"/>
            <a:ext cx="10515600" cy="1325563"/>
          </a:xfrm>
        </p:spPr>
        <p:txBody>
          <a:bodyPr>
            <a:normAutofit/>
          </a:bodyPr>
          <a:lstStyle/>
          <a:p>
            <a:r>
              <a:rPr lang="en-US" sz="5400" dirty="0">
                <a:ea typeface="+mj-lt"/>
                <a:cs typeface="+mj-lt"/>
              </a:rPr>
              <a:t>Benefits Contd..</a:t>
            </a:r>
            <a:endParaRPr lang="en-US" dirty="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D2E186-840F-7DF3-1D34-B3CF3601E63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b="1" dirty="0"/>
              <a:t>Efficiency</a:t>
            </a:r>
            <a:r>
              <a:rPr lang="en-US" sz="2200" dirty="0"/>
              <a:t>: </a:t>
            </a:r>
          </a:p>
          <a:p>
            <a:pPr lvl="1"/>
            <a:r>
              <a:rPr lang="en-US" sz="2000" dirty="0"/>
              <a:t>By automating repetitive tasks and reducing manual coding, the utility improves developer productivity and allows them to focus on the core logic and functionality of the application.</a:t>
            </a:r>
          </a:p>
          <a:p>
            <a:r>
              <a:rPr lang="en-US" sz="2200" dirty="0"/>
              <a:t>Customizable</a:t>
            </a:r>
          </a:p>
          <a:p>
            <a:pPr lvl="1"/>
            <a:r>
              <a:rPr lang="en-US" sz="2000" dirty="0"/>
              <a:t>This utility is fully customizable. This can even be useful for existing APIs or new API with limited requirements.</a:t>
            </a:r>
          </a:p>
          <a:p>
            <a:r>
              <a:rPr lang="en-US" sz="2200" dirty="0"/>
              <a:t>Easy to Use</a:t>
            </a:r>
          </a:p>
          <a:p>
            <a:pPr lvl="1"/>
            <a:r>
              <a:rPr lang="en-US" sz="2000" dirty="0"/>
              <a:t>This utility is very easy to use as you just need to update the UI with what you need.</a:t>
            </a:r>
          </a:p>
        </p:txBody>
      </p:sp>
    </p:spTree>
    <p:extLst>
      <p:ext uri="{BB962C8B-B14F-4D97-AF65-F5344CB8AC3E}">
        <p14:creationId xmlns:p14="http://schemas.microsoft.com/office/powerpoint/2010/main" val="735683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E0F1-B9D7-5D21-78E4-5E4EF1522A67}"/>
              </a:ext>
            </a:extLst>
          </p:cNvPr>
          <p:cNvSpPr>
            <a:spLocks noGrp="1"/>
          </p:cNvSpPr>
          <p:nvPr>
            <p:ph type="title"/>
          </p:nvPr>
        </p:nvSpPr>
        <p:spPr>
          <a:xfrm>
            <a:off x="838200" y="365125"/>
            <a:ext cx="10515600" cy="1325563"/>
          </a:xfrm>
        </p:spPr>
        <p:txBody>
          <a:bodyPr>
            <a:normAutofit/>
          </a:bodyPr>
          <a:lstStyle/>
          <a:p>
            <a:r>
              <a:rPr lang="en-US" sz="5400" dirty="0">
                <a:ea typeface="+mj-lt"/>
                <a:cs typeface="+mj-lt"/>
              </a:rPr>
              <a:t>Limitations</a:t>
            </a:r>
            <a:endParaRPr lang="en-US" dirty="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D2E186-840F-7DF3-1D34-B3CF3601E63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t>Limited validations as of now. </a:t>
            </a:r>
          </a:p>
          <a:p>
            <a:r>
              <a:rPr lang="en-US" sz="2200" dirty="0"/>
              <a:t>Limited complexity</a:t>
            </a:r>
          </a:p>
          <a:p>
            <a:r>
              <a:rPr lang="en-US" sz="2200" dirty="0"/>
              <a:t>UI available – Version 1</a:t>
            </a:r>
          </a:p>
          <a:p>
            <a:r>
              <a:rPr lang="en-US" sz="2200" dirty="0"/>
              <a:t>Assumption – this will be used with Spring Boot projects only.</a:t>
            </a:r>
            <a:endParaRPr lang="en-US" dirty="0"/>
          </a:p>
        </p:txBody>
      </p:sp>
    </p:spTree>
    <p:extLst>
      <p:ext uri="{BB962C8B-B14F-4D97-AF65-F5344CB8AC3E}">
        <p14:creationId xmlns:p14="http://schemas.microsoft.com/office/powerpoint/2010/main" val="2606955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E0F1-B9D7-5D21-78E4-5E4EF1522A67}"/>
              </a:ext>
            </a:extLst>
          </p:cNvPr>
          <p:cNvSpPr>
            <a:spLocks noGrp="1"/>
          </p:cNvSpPr>
          <p:nvPr>
            <p:ph type="title"/>
          </p:nvPr>
        </p:nvSpPr>
        <p:spPr>
          <a:xfrm>
            <a:off x="838200" y="365125"/>
            <a:ext cx="10515600" cy="1325563"/>
          </a:xfrm>
        </p:spPr>
        <p:txBody>
          <a:bodyPr>
            <a:normAutofit/>
          </a:bodyPr>
          <a:lstStyle/>
          <a:p>
            <a:r>
              <a:rPr lang="en-US" sz="5400" dirty="0">
                <a:ea typeface="+mj-lt"/>
                <a:cs typeface="+mj-lt"/>
              </a:rPr>
              <a:t>Future Enhancements</a:t>
            </a:r>
            <a:endParaRPr lang="en-US" dirty="0">
              <a:ea typeface="+mj-lt"/>
              <a:cs typeface="+mj-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D2E186-840F-7DF3-1D34-B3CF3601E63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t>Enhanced validations and error handling</a:t>
            </a:r>
          </a:p>
          <a:p>
            <a:r>
              <a:rPr lang="en-US" sz="2200" dirty="0"/>
              <a:t>Support for other frameworks</a:t>
            </a:r>
          </a:p>
          <a:p>
            <a:r>
              <a:rPr lang="en-US" sz="2200" dirty="0"/>
              <a:t>To make this as extension or plugin – ease of usage</a:t>
            </a:r>
          </a:p>
          <a:p>
            <a:r>
              <a:rPr lang="en-US" sz="2200" dirty="0"/>
              <a:t>Integration with AI tools like ChatGPT/Copilot</a:t>
            </a:r>
          </a:p>
          <a:p>
            <a:r>
              <a:rPr lang="en-US" sz="2200" dirty="0"/>
              <a:t>This utility can be enhanced to generate </a:t>
            </a:r>
            <a:r>
              <a:rPr lang="en-US" sz="2200" dirty="0" err="1"/>
              <a:t>MicroServices</a:t>
            </a:r>
          </a:p>
        </p:txBody>
      </p:sp>
    </p:spTree>
    <p:extLst>
      <p:ext uri="{BB962C8B-B14F-4D97-AF65-F5344CB8AC3E}">
        <p14:creationId xmlns:p14="http://schemas.microsoft.com/office/powerpoint/2010/main" val="772568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CITY SKETCH 16X9</vt:lpstr>
      <vt:lpstr>API Code Generator - Utility</vt:lpstr>
      <vt:lpstr>Contents</vt:lpstr>
      <vt:lpstr> Introduction</vt:lpstr>
      <vt:lpstr>How it Works</vt:lpstr>
      <vt:lpstr>Contd..</vt:lpstr>
      <vt:lpstr>Benefits</vt:lpstr>
      <vt:lpstr>Benefits Contd..</vt:lpstr>
      <vt:lpstr>Limitations</vt:lpstr>
      <vt:lpstr>Future Enhancements</vt:lpstr>
      <vt:lpstr>DEMO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377</cp:revision>
  <dcterms:created xsi:type="dcterms:W3CDTF">2023-06-30T09:04:11Z</dcterms:created>
  <dcterms:modified xsi:type="dcterms:W3CDTF">2023-08-14T10:16:22Z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