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300" r:id="rId5"/>
    <p:sldId id="30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6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79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565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84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2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6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74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26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7228-1E44-41B8-950E-0336D0E65F8B}" type="datetimeFigureOut">
              <a:rPr lang="hr-HR" smtClean="0"/>
              <a:t>12.6.2018.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370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 err="1"/>
              <a:t>Webshop</a:t>
            </a:r>
            <a:r>
              <a:rPr lang="hr-H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/>
          </a:bodyPr>
          <a:lstStyle/>
          <a:p>
            <a:r>
              <a:rPr lang="hr-HR" dirty="0" smtClean="0"/>
              <a:t>Matija </a:t>
            </a:r>
            <a:r>
              <a:rPr lang="hr-HR" dirty="0" smtClean="0"/>
              <a:t>Hrženjak</a:t>
            </a:r>
          </a:p>
          <a:p>
            <a:endParaRPr lang="hr-HR" dirty="0"/>
          </a:p>
          <a:p>
            <a:r>
              <a:rPr lang="hr-HR" dirty="0" smtClean="0"/>
              <a:t>IN2, </a:t>
            </a:r>
            <a:r>
              <a:rPr lang="hr-HR" dirty="0" smtClean="0"/>
              <a:t>2018.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Enumeration</a:t>
            </a:r>
            <a:endParaRPr lang="hr-HR" dirty="0" smtClean="0"/>
          </a:p>
          <a:p>
            <a:pPr lvl="1"/>
            <a:r>
              <a:rPr lang="hr-HR" dirty="0" smtClean="0"/>
              <a:t>Mogućnost kreiranja enumeracija</a:t>
            </a:r>
          </a:p>
        </p:txBody>
      </p:sp>
    </p:spTree>
    <p:extLst>
      <p:ext uri="{BB962C8B-B14F-4D97-AF65-F5344CB8AC3E}">
        <p14:creationId xmlns:p14="http://schemas.microsoft.com/office/powerpoint/2010/main" val="261800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Mixin</a:t>
            </a:r>
            <a:endParaRPr lang="hr-HR" dirty="0" smtClean="0"/>
          </a:p>
          <a:p>
            <a:pPr lvl="1"/>
            <a:r>
              <a:rPr lang="hr-HR" dirty="0" smtClean="0"/>
              <a:t>Mogućnost korištenja konkretnih klasa kao </a:t>
            </a:r>
            <a:r>
              <a:rPr lang="hr-HR" dirty="0" err="1" smtClean="0"/>
              <a:t>interfaceova</a:t>
            </a:r>
            <a:endParaRPr lang="hr-HR" dirty="0" smtClean="0"/>
          </a:p>
          <a:p>
            <a:pPr lvl="1"/>
            <a:r>
              <a:rPr lang="hr-HR" dirty="0" smtClean="0"/>
              <a:t>Preuzme samo polja i definicije metoda</a:t>
            </a:r>
          </a:p>
        </p:txBody>
      </p:sp>
    </p:spTree>
    <p:extLst>
      <p:ext uri="{BB962C8B-B14F-4D97-AF65-F5344CB8AC3E}">
        <p14:creationId xmlns:p14="http://schemas.microsoft.com/office/powerpoint/2010/main" val="414924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Generics</a:t>
            </a:r>
            <a:endParaRPr lang="hr-HR" dirty="0" smtClean="0"/>
          </a:p>
          <a:p>
            <a:pPr lvl="1"/>
            <a:r>
              <a:rPr lang="hr-HR" dirty="0" smtClean="0"/>
              <a:t>Predavanje tipa kao parametra</a:t>
            </a:r>
          </a:p>
          <a:p>
            <a:pPr lvl="1"/>
            <a:r>
              <a:rPr lang="hr-HR" dirty="0" smtClean="0"/>
              <a:t>List&lt;T&gt;, </a:t>
            </a:r>
            <a:r>
              <a:rPr lang="hr-HR" dirty="0" err="1" smtClean="0"/>
              <a:t>Array</a:t>
            </a:r>
            <a:r>
              <a:rPr lang="hr-HR" dirty="0" smtClean="0"/>
              <a:t>&lt;T&gt;, …</a:t>
            </a:r>
          </a:p>
        </p:txBody>
      </p:sp>
    </p:spTree>
    <p:extLst>
      <p:ext uri="{BB962C8B-B14F-4D97-AF65-F5344CB8AC3E}">
        <p14:creationId xmlns:p14="http://schemas.microsoft.com/office/powerpoint/2010/main" val="30100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 smtClean="0"/>
          </a:p>
          <a:p>
            <a:pPr lvl="1"/>
            <a:r>
              <a:rPr lang="hr-HR" dirty="0" smtClean="0"/>
              <a:t>Konzumiranje klasa, </a:t>
            </a:r>
            <a:r>
              <a:rPr lang="hr-HR" dirty="0" err="1" smtClean="0"/>
              <a:t>interaceova</a:t>
            </a:r>
            <a:r>
              <a:rPr lang="hr-HR" dirty="0" smtClean="0"/>
              <a:t> i polja definiranih kroz različite datoteke kao da su definirane u jednoj datoteci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02805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Tupple</a:t>
            </a:r>
            <a:endParaRPr lang="hr-HR" dirty="0" smtClean="0"/>
          </a:p>
          <a:p>
            <a:pPr lvl="1"/>
            <a:r>
              <a:rPr lang="hr-HR" dirty="0" err="1" smtClean="0"/>
              <a:t>Array</a:t>
            </a:r>
            <a:r>
              <a:rPr lang="hr-HR" dirty="0" smtClean="0"/>
              <a:t> koji u svakom polju može sadržavati više vrijednosti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8416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Await</a:t>
            </a:r>
            <a:endParaRPr lang="hr-HR" dirty="0" smtClean="0"/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await</a:t>
            </a:r>
            <a:r>
              <a:rPr lang="hr-HR" dirty="0" smtClean="0"/>
              <a:t> naredbe umjesto </a:t>
            </a:r>
            <a:r>
              <a:rPr lang="hr-HR" dirty="0" err="1" smtClean="0"/>
              <a:t>callbacka</a:t>
            </a:r>
            <a:r>
              <a:rPr lang="hr-HR" dirty="0" smtClean="0"/>
              <a:t> kod asinkronih poziva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3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Moguće definirati i nasljeđivati klase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64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Modules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Svaki modul ima svoj </a:t>
            </a:r>
            <a:r>
              <a:rPr lang="hr-HR" dirty="0" err="1" smtClean="0"/>
              <a:t>scope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053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Arrow</a:t>
            </a:r>
            <a:r>
              <a:rPr lang="hr-HR" dirty="0" smtClean="0"/>
              <a:t> </a:t>
            </a:r>
            <a:r>
              <a:rPr lang="hr-HR" dirty="0" err="1" smtClean="0"/>
              <a:t>notation</a:t>
            </a:r>
            <a:r>
              <a:rPr lang="hr-HR" dirty="0" smtClean="0"/>
              <a:t> =&gt;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Skraćeno pisanje anonimnih funkcija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066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Default</a:t>
            </a:r>
            <a:r>
              <a:rPr lang="hr-HR" dirty="0" smtClean="0"/>
              <a:t> / </a:t>
            </a:r>
            <a:r>
              <a:rPr lang="hr-HR" dirty="0" err="1" smtClean="0"/>
              <a:t>optional</a:t>
            </a:r>
            <a:r>
              <a:rPr lang="hr-HR" dirty="0" smtClean="0"/>
              <a:t> </a:t>
            </a:r>
            <a:r>
              <a:rPr lang="hr-HR" dirty="0" err="1" smtClean="0"/>
              <a:t>parameters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Mogućnost deklariranja opcionalnih parametara i njihovih </a:t>
            </a:r>
            <a:r>
              <a:rPr lang="hr-HR" dirty="0" err="1" smtClean="0"/>
              <a:t>defaultnih</a:t>
            </a:r>
            <a:r>
              <a:rPr lang="hr-HR" dirty="0" smtClean="0"/>
              <a:t> vrijednosti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214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Instalacija potrebnih alata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Node.js</a:t>
            </a:r>
          </a:p>
          <a:p>
            <a:pPr lvl="1"/>
            <a:r>
              <a:rPr lang="hr-HR" dirty="0">
                <a:hlinkClick r:id="rId2"/>
              </a:rPr>
              <a:t>https://nodejs.org/en/download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r>
              <a:rPr lang="hr-HR" dirty="0" err="1" smtClean="0"/>
              <a:t>Git</a:t>
            </a:r>
            <a:r>
              <a:rPr lang="hr-HR" dirty="0" smtClean="0"/>
              <a:t> for Windows</a:t>
            </a:r>
          </a:p>
          <a:p>
            <a:pPr lvl="1"/>
            <a:r>
              <a:rPr lang="hr-HR" dirty="0">
                <a:hlinkClick r:id="rId3"/>
              </a:rPr>
              <a:t>https://git-for-windows.github.io</a:t>
            </a:r>
            <a:r>
              <a:rPr lang="hr-HR" dirty="0" smtClean="0">
                <a:hlinkClick r:id="rId3"/>
              </a:rPr>
              <a:t>/</a:t>
            </a:r>
            <a:endParaRPr lang="hr-HR" dirty="0" smtClean="0"/>
          </a:p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https://code.visualstudio.com</a:t>
            </a:r>
            <a:r>
              <a:rPr lang="hr-HR" dirty="0" smtClean="0">
                <a:hlinkClick r:id="rId4"/>
              </a:rPr>
              <a:t>/</a:t>
            </a: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3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transpilaciju</a:t>
            </a:r>
            <a:r>
              <a:rPr lang="hr-HR" dirty="0" smtClean="0"/>
              <a:t> u različite verzije </a:t>
            </a:r>
            <a:r>
              <a:rPr lang="hr-HR" dirty="0" err="1" smtClean="0"/>
              <a:t>ECMAScripta</a:t>
            </a:r>
            <a:endParaRPr lang="hr-HR" dirty="0" smtClean="0"/>
          </a:p>
          <a:p>
            <a:pPr lvl="1"/>
            <a:r>
              <a:rPr lang="hr-HR" dirty="0" smtClean="0"/>
              <a:t>Omogućuje automatsko kreiranja 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334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</a:p>
          <a:p>
            <a:pPr lvl="1"/>
            <a:r>
              <a:rPr lang="hr-HR" dirty="0" smtClean="0"/>
              <a:t>Omogućava </a:t>
            </a:r>
            <a:r>
              <a:rPr lang="hr-HR" dirty="0" err="1" smtClean="0"/>
              <a:t>debugiranje</a:t>
            </a:r>
            <a:r>
              <a:rPr lang="hr-HR" dirty="0" smtClean="0"/>
              <a:t> direktno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Moguće </a:t>
            </a:r>
            <a:r>
              <a:rPr lang="hr-HR" dirty="0" err="1" smtClean="0"/>
              <a:t>debugirati</a:t>
            </a:r>
            <a:r>
              <a:rPr lang="hr-HR" dirty="0" smtClean="0"/>
              <a:t> u browserima i VS </a:t>
            </a:r>
            <a:r>
              <a:rPr lang="hr-HR" dirty="0" err="1" smtClean="0"/>
              <a:t>Codeu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70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ECMAScript</a:t>
            </a:r>
            <a:endParaRPr lang="hr-HR" dirty="0" smtClean="0"/>
          </a:p>
          <a:p>
            <a:pPr lvl="1"/>
            <a:r>
              <a:rPr lang="hr-HR" dirty="0" smtClean="0"/>
              <a:t>Verzije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2"/>
            <a:r>
              <a:rPr lang="hr-HR" dirty="0" smtClean="0"/>
              <a:t>Trenutno podržana verzija ES5</a:t>
            </a:r>
          </a:p>
          <a:p>
            <a:pPr lvl="2"/>
            <a:r>
              <a:rPr lang="hr-HR" dirty="0" smtClean="0"/>
              <a:t>ES6 (ES 2015) podržan u </a:t>
            </a:r>
            <a:r>
              <a:rPr lang="hr-HR" dirty="0" err="1" smtClean="0"/>
              <a:t>Chromeu</a:t>
            </a:r>
            <a:r>
              <a:rPr lang="hr-HR" dirty="0" smtClean="0"/>
              <a:t> i Firefoxu, ali ne i na mobilnim uređajima</a:t>
            </a:r>
          </a:p>
          <a:p>
            <a:pPr lvl="1"/>
            <a:r>
              <a:rPr lang="hr-HR" dirty="0">
                <a:hlinkClick r:id="rId2"/>
              </a:rPr>
              <a:t>http://kangax.github.io/compat-table/es6/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79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Imports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moduli koji su potrebni za aplikaciju</a:t>
            </a:r>
          </a:p>
          <a:p>
            <a:pPr lvl="1"/>
            <a:r>
              <a:rPr lang="hr-HR" dirty="0" smtClean="0"/>
              <a:t>Minimalno potreban </a:t>
            </a:r>
            <a:r>
              <a:rPr lang="hr-HR" dirty="0" err="1" smtClean="0"/>
              <a:t>BrowserModule</a:t>
            </a:r>
            <a:endParaRPr lang="hr-HR" dirty="0" smtClean="0"/>
          </a:p>
          <a:p>
            <a:pPr lvl="1"/>
            <a:r>
              <a:rPr lang="hr-HR" dirty="0" smtClean="0"/>
              <a:t>Slika </a:t>
            </a:r>
          </a:p>
        </p:txBody>
      </p:sp>
    </p:spTree>
    <p:extLst>
      <p:ext uri="{BB962C8B-B14F-4D97-AF65-F5344CB8AC3E}">
        <p14:creationId xmlns:p14="http://schemas.microsoft.com/office/powerpoint/2010/main" val="404616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Declarations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komponente, direktive i </a:t>
            </a:r>
            <a:r>
              <a:rPr lang="hr-HR" dirty="0" err="1" smtClean="0"/>
              <a:t>pipeovi</a:t>
            </a:r>
            <a:r>
              <a:rPr lang="hr-HR" dirty="0" smtClean="0"/>
              <a:t> koji pripadaju modulu</a:t>
            </a:r>
          </a:p>
          <a:p>
            <a:pPr lvl="1"/>
            <a:r>
              <a:rPr lang="hr-HR" dirty="0" smtClean="0"/>
              <a:t>Servisi i modeli ne pripadaju ovdje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3648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Providers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servisi i ostale klase koje se žele </a:t>
            </a:r>
            <a:r>
              <a:rPr lang="hr-HR" dirty="0" err="1" smtClean="0"/>
              <a:t>injectati</a:t>
            </a:r>
            <a:endParaRPr lang="hr-HR" dirty="0" smtClean="0"/>
          </a:p>
          <a:p>
            <a:pPr lvl="1"/>
            <a:r>
              <a:rPr lang="hr-HR" dirty="0" err="1" smtClean="0"/>
              <a:t>Provideri</a:t>
            </a:r>
            <a:r>
              <a:rPr lang="hr-HR" dirty="0" smtClean="0"/>
              <a:t> deklarirani u </a:t>
            </a:r>
            <a:r>
              <a:rPr lang="hr-HR" dirty="0" err="1" smtClean="0"/>
              <a:t>Root</a:t>
            </a:r>
            <a:r>
              <a:rPr lang="hr-HR" dirty="0" smtClean="0"/>
              <a:t> modulu su </a:t>
            </a:r>
            <a:r>
              <a:rPr lang="hr-HR" dirty="0" err="1" smtClean="0"/>
              <a:t>injectani</a:t>
            </a:r>
            <a:r>
              <a:rPr lang="hr-HR" dirty="0" smtClean="0"/>
              <a:t> bilo gdje u aplikaciji, ako ne postoji specifičnija deklaracija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63503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glavne komponente aplikacije</a:t>
            </a:r>
          </a:p>
          <a:p>
            <a:pPr lvl="1"/>
            <a:r>
              <a:rPr lang="hr-HR" dirty="0" smtClean="0"/>
              <a:t>Obično postoji samo jedna ulazna </a:t>
            </a:r>
            <a:r>
              <a:rPr lang="hr-HR" dirty="0" err="1" smtClean="0"/>
              <a:t>bootstrapana</a:t>
            </a:r>
            <a:r>
              <a:rPr lang="hr-HR" dirty="0" smtClean="0"/>
              <a:t> komponenta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2067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Dekoratori</a:t>
            </a:r>
            <a:endParaRPr lang="hr-HR" dirty="0" smtClean="0"/>
          </a:p>
          <a:p>
            <a:pPr lvl="1"/>
            <a:r>
              <a:rPr lang="hr-HR" dirty="0" smtClean="0"/>
              <a:t>Funkcija koja pridodaje </a:t>
            </a:r>
            <a:r>
              <a:rPr lang="hr-HR" dirty="0" err="1" smtClean="0"/>
              <a:t>metadata</a:t>
            </a:r>
            <a:r>
              <a:rPr lang="hr-HR" dirty="0" smtClean="0"/>
              <a:t> klasama, funkcijama i argumentima</a:t>
            </a:r>
          </a:p>
          <a:p>
            <a:pPr lvl="1"/>
            <a:r>
              <a:rPr lang="hr-HR" dirty="0" smtClean="0"/>
              <a:t>Počinje @ znakom i nalazi se ispred deklaracije stvari koju opisuje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@Input()</a:t>
            </a:r>
          </a:p>
          <a:p>
            <a:pPr lvl="2"/>
            <a:r>
              <a:rPr lang="hr-HR" dirty="0" smtClean="0"/>
              <a:t>@Output()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Inject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281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Selector</a:t>
            </a:r>
            <a:r>
              <a:rPr lang="hr-HR" dirty="0" smtClean="0"/>
              <a:t>: naziv HTML </a:t>
            </a:r>
            <a:r>
              <a:rPr lang="hr-HR" dirty="0" err="1" smtClean="0"/>
              <a:t>taga</a:t>
            </a:r>
            <a:r>
              <a:rPr lang="hr-HR" dirty="0" smtClean="0"/>
              <a:t> u koji se učitava komponenta</a:t>
            </a:r>
          </a:p>
          <a:p>
            <a:pPr lvl="1"/>
            <a:r>
              <a:rPr lang="hr-HR" dirty="0" smtClean="0"/>
              <a:t>Template: HTML kod komponente</a:t>
            </a:r>
          </a:p>
          <a:p>
            <a:pPr lvl="1"/>
            <a:r>
              <a:rPr lang="hr-HR" dirty="0" err="1" smtClean="0"/>
              <a:t>TemplateURL</a:t>
            </a:r>
            <a:r>
              <a:rPr lang="hr-HR" dirty="0" smtClean="0"/>
              <a:t>: HTML kod </a:t>
            </a:r>
            <a:r>
              <a:rPr lang="hr-HR" dirty="0" err="1" smtClean="0"/>
              <a:t>moponente</a:t>
            </a:r>
            <a:r>
              <a:rPr lang="hr-HR" dirty="0" smtClean="0"/>
              <a:t> u zasebnoj datoteci</a:t>
            </a:r>
          </a:p>
          <a:p>
            <a:pPr lvl="1"/>
            <a:r>
              <a:rPr lang="hr-HR" dirty="0" err="1" smtClean="0"/>
              <a:t>Providers</a:t>
            </a:r>
            <a:r>
              <a:rPr lang="hr-HR" dirty="0" smtClean="0"/>
              <a:t>: DI na razini komponente</a:t>
            </a:r>
          </a:p>
          <a:p>
            <a:r>
              <a:rPr lang="hr-HR" dirty="0" err="1" smtClean="0"/>
              <a:t>Constructor</a:t>
            </a:r>
            <a:endParaRPr lang="hr-HR" dirty="0" smtClean="0"/>
          </a:p>
          <a:p>
            <a:pPr lvl="1"/>
            <a:r>
              <a:rPr lang="hr-HR" dirty="0" smtClean="0"/>
              <a:t>Koristimo za DI i jednostavna pridruživanja </a:t>
            </a:r>
            <a:r>
              <a:rPr lang="hr-HR" dirty="0" err="1" smtClean="0"/>
              <a:t>propertyja</a:t>
            </a:r>
            <a:endParaRPr lang="hr-HR" dirty="0" smtClean="0"/>
          </a:p>
          <a:p>
            <a:r>
              <a:rPr lang="hr-HR" dirty="0" err="1" smtClean="0"/>
              <a:t>OnInit</a:t>
            </a:r>
            <a:endParaRPr lang="hr-HR" dirty="0" smtClean="0"/>
          </a:p>
          <a:p>
            <a:pPr lvl="1"/>
            <a:r>
              <a:rPr lang="hr-HR" dirty="0" smtClean="0"/>
              <a:t>Koristimo za dohvat početnih podataka, kompleksniju logiku potrebnu za početno stanje komponente</a:t>
            </a:r>
            <a:endParaRPr lang="hr-HR" dirty="0"/>
          </a:p>
          <a:p>
            <a:r>
              <a:rPr lang="hr-HR" dirty="0" smtClean="0"/>
              <a:t>slika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526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@</a:t>
            </a:r>
            <a:r>
              <a:rPr lang="hr-HR" dirty="0" err="1" smtClean="0"/>
              <a:t>Injectable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Dekorator</a:t>
            </a:r>
            <a:r>
              <a:rPr lang="hr-HR" dirty="0" smtClean="0"/>
              <a:t> koji koristimo da </a:t>
            </a:r>
            <a:r>
              <a:rPr lang="hr-HR" dirty="0" err="1" smtClean="0"/>
              <a:t>Angular</a:t>
            </a:r>
            <a:r>
              <a:rPr lang="hr-HR" dirty="0" smtClean="0"/>
              <a:t> shvati klasu kao spremnu za DI</a:t>
            </a:r>
          </a:p>
          <a:p>
            <a:pPr lvl="1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, @</a:t>
            </a:r>
            <a:r>
              <a:rPr lang="hr-HR" dirty="0" err="1" smtClean="0"/>
              <a:t>Directive</a:t>
            </a:r>
            <a:r>
              <a:rPr lang="hr-HR" dirty="0" smtClean="0"/>
              <a:t>, @Pipe su </a:t>
            </a:r>
            <a:r>
              <a:rPr lang="hr-HR" dirty="0" err="1" smtClean="0"/>
              <a:t>subtypeovi</a:t>
            </a:r>
            <a:r>
              <a:rPr lang="hr-HR" dirty="0" smtClean="0"/>
              <a:t> od @</a:t>
            </a:r>
            <a:r>
              <a:rPr lang="hr-HR" dirty="0" err="1" smtClean="0"/>
              <a:t>Injectable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4483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package.json</a:t>
            </a:r>
            <a:endParaRPr lang="hr-HR" dirty="0" smtClean="0"/>
          </a:p>
          <a:p>
            <a:r>
              <a:rPr lang="hr-HR" dirty="0" smtClean="0"/>
              <a:t>Definicije node.js skripti</a:t>
            </a:r>
          </a:p>
          <a:p>
            <a:r>
              <a:rPr lang="hr-HR" dirty="0" smtClean="0"/>
              <a:t>Potrebni </a:t>
            </a:r>
            <a:r>
              <a:rPr lang="hr-HR" dirty="0" err="1" smtClean="0"/>
              <a:t>dependencies</a:t>
            </a:r>
            <a:r>
              <a:rPr lang="hr-HR" dirty="0" smtClean="0"/>
              <a:t> za aplikaciju</a:t>
            </a:r>
          </a:p>
          <a:p>
            <a:r>
              <a:rPr lang="hr-HR" dirty="0" smtClean="0"/>
              <a:t>Potrebni </a:t>
            </a:r>
            <a:r>
              <a:rPr lang="hr-HR" dirty="0" err="1" smtClean="0"/>
              <a:t>dependencies</a:t>
            </a:r>
            <a:r>
              <a:rPr lang="hr-HR" dirty="0" smtClean="0"/>
              <a:t> za razvoj i </a:t>
            </a:r>
            <a:r>
              <a:rPr lang="hr-HR" dirty="0" err="1" smtClean="0"/>
              <a:t>debugiranje</a:t>
            </a:r>
            <a:r>
              <a:rPr lang="hr-HR" dirty="0" smtClean="0"/>
              <a:t> aplikacije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74" y="365125"/>
            <a:ext cx="5033962" cy="25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7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Providers</a:t>
            </a:r>
            <a:r>
              <a:rPr lang="hr-HR" dirty="0"/>
              <a:t> </a:t>
            </a:r>
            <a:r>
              <a:rPr lang="hr-HR" dirty="0" err="1"/>
              <a:t>Array</a:t>
            </a:r>
            <a:endParaRPr lang="hr-HR" dirty="0"/>
          </a:p>
          <a:p>
            <a:pPr lvl="1"/>
            <a:r>
              <a:rPr lang="hr-HR" dirty="0"/>
              <a:t>Registriramo sve servise koje želimo da se </a:t>
            </a:r>
            <a:r>
              <a:rPr lang="hr-HR" dirty="0" err="1"/>
              <a:t>injectaju</a:t>
            </a:r>
            <a:r>
              <a:rPr lang="hr-HR" dirty="0"/>
              <a:t> (na razini aplikacije) u </a:t>
            </a:r>
            <a:r>
              <a:rPr lang="hr-HR" dirty="0" err="1"/>
              <a:t>app.component.ts</a:t>
            </a:r>
            <a:endParaRPr lang="hr-HR" dirty="0"/>
          </a:p>
          <a:p>
            <a:pPr lvl="1"/>
            <a:r>
              <a:rPr lang="hr-HR" dirty="0" err="1"/>
              <a:t>providers</a:t>
            </a:r>
            <a:r>
              <a:rPr lang="hr-HR" dirty="0"/>
              <a:t>: </a:t>
            </a:r>
            <a:r>
              <a:rPr lang="hr-HR" dirty="0" smtClean="0"/>
              <a:t>[</a:t>
            </a:r>
            <a:r>
              <a:rPr lang="hr-HR" dirty="0" err="1" smtClean="0"/>
              <a:t>MyService</a:t>
            </a:r>
            <a:r>
              <a:rPr lang="hr-HR" dirty="0" smtClean="0"/>
              <a:t>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 smtClean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/>
              <a:t>MyService</a:t>
            </a:r>
            <a:r>
              <a:rPr lang="hr-HR" dirty="0" smtClean="0"/>
              <a:t>}]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 smtClean="0"/>
              <a:t>MyNewService</a:t>
            </a:r>
            <a:r>
              <a:rPr lang="hr-HR" dirty="0"/>
              <a:t>}]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</a:t>
            </a:r>
            <a:r>
              <a:rPr lang="hr-HR" dirty="0" smtClean="0"/>
              <a:t> </a:t>
            </a:r>
            <a:r>
              <a:rPr lang="hr-HR" dirty="0" err="1" smtClean="0"/>
              <a:t>MyNewService</a:t>
            </a:r>
            <a:r>
              <a:rPr lang="hr-HR" dirty="0" smtClean="0"/>
              <a:t> </a:t>
            </a:r>
            <a:r>
              <a:rPr lang="hr-HR" dirty="0" err="1" smtClean="0"/>
              <a:t>extends</a:t>
            </a:r>
            <a:r>
              <a:rPr lang="hr-HR" dirty="0" smtClean="0"/>
              <a:t> </a:t>
            </a:r>
            <a:r>
              <a:rPr lang="hr-HR" dirty="0" err="1" smtClean="0"/>
              <a:t>MyService</a:t>
            </a:r>
            <a:endParaRPr lang="hr-HR" dirty="0" smtClean="0"/>
          </a:p>
          <a:p>
            <a:pPr lvl="2"/>
            <a:r>
              <a:rPr lang="hr-HR" dirty="0" smtClean="0"/>
              <a:t>Zamjena klase na aplikacijskoj razini na jednom mjestu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interfacea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66444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Rješavanje problema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handlinga</a:t>
            </a:r>
            <a:r>
              <a:rPr lang="hr-HR" dirty="0" smtClean="0"/>
              <a:t> prilikom asinkronih poziva</a:t>
            </a:r>
          </a:p>
          <a:p>
            <a:pPr lvl="1"/>
            <a:r>
              <a:rPr lang="hr-HR" dirty="0" smtClean="0"/>
              <a:t>Može biti u 3 stanja</a:t>
            </a:r>
          </a:p>
          <a:p>
            <a:pPr lvl="2"/>
            <a:r>
              <a:rPr lang="hr-HR" dirty="0" err="1" smtClean="0"/>
              <a:t>Pending</a:t>
            </a:r>
            <a:r>
              <a:rPr lang="hr-HR" dirty="0" smtClean="0"/>
              <a:t> – čeka se rezultat</a:t>
            </a:r>
          </a:p>
          <a:p>
            <a:pPr lvl="2"/>
            <a:r>
              <a:rPr lang="hr-HR" dirty="0" err="1" smtClean="0"/>
              <a:t>Fulfilled</a:t>
            </a:r>
            <a:r>
              <a:rPr lang="hr-HR" dirty="0" smtClean="0"/>
              <a:t> – uspješno primljen rezultat</a:t>
            </a:r>
          </a:p>
          <a:p>
            <a:pPr lvl="2"/>
            <a:r>
              <a:rPr lang="hr-HR" dirty="0" err="1" smtClean="0"/>
              <a:t>Rejected</a:t>
            </a:r>
            <a:r>
              <a:rPr lang="hr-HR" dirty="0" smtClean="0"/>
              <a:t> – dogodila se greška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0710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Moguće ulančati </a:t>
            </a:r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U </a:t>
            </a:r>
            <a:r>
              <a:rPr lang="hr-HR" dirty="0" err="1" smtClean="0"/>
              <a:t>Typescriptu</a:t>
            </a:r>
            <a:r>
              <a:rPr lang="hr-HR" dirty="0" smtClean="0"/>
              <a:t> - </a:t>
            </a:r>
            <a:r>
              <a:rPr lang="hr-HR" dirty="0" err="1" smtClean="0"/>
              <a:t>Promise</a:t>
            </a:r>
            <a:r>
              <a:rPr lang="hr-HR" dirty="0" smtClean="0"/>
              <a:t>&lt;T&gt;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166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Defaultni</a:t>
            </a:r>
            <a:r>
              <a:rPr lang="hr-HR" dirty="0" smtClean="0"/>
              <a:t> način za </a:t>
            </a:r>
            <a:r>
              <a:rPr lang="hr-HR" dirty="0" err="1" smtClean="0"/>
              <a:t>handlanje</a:t>
            </a:r>
            <a:r>
              <a:rPr lang="hr-HR" dirty="0" smtClean="0"/>
              <a:t> odgovora na http pozive u </a:t>
            </a:r>
            <a:r>
              <a:rPr lang="hr-HR" dirty="0" err="1" smtClean="0"/>
              <a:t>Angularu</a:t>
            </a:r>
            <a:endParaRPr lang="hr-HR" dirty="0" smtClean="0"/>
          </a:p>
          <a:p>
            <a:pPr lvl="1"/>
            <a:r>
              <a:rPr lang="hr-HR" dirty="0" smtClean="0"/>
              <a:t>Nudi mogućnost ignoriranja ili prekidanja rezultata usred asinkronog poziva</a:t>
            </a:r>
          </a:p>
          <a:p>
            <a:pPr lvl="1"/>
            <a:r>
              <a:rPr lang="hr-HR" dirty="0" smtClean="0"/>
              <a:t>Dio </a:t>
            </a:r>
            <a:r>
              <a:rPr lang="hr-HR" dirty="0" err="1" smtClean="0"/>
              <a:t>rxjs</a:t>
            </a:r>
            <a:r>
              <a:rPr lang="hr-HR" dirty="0" smtClean="0"/>
              <a:t> </a:t>
            </a:r>
            <a:r>
              <a:rPr lang="hr-HR" dirty="0" err="1" smtClean="0"/>
              <a:t>libraryja</a:t>
            </a:r>
            <a:r>
              <a:rPr lang="hr-HR" dirty="0" smtClean="0"/>
              <a:t> – ekstenzija za </a:t>
            </a:r>
            <a:r>
              <a:rPr lang="hr-HR" dirty="0" err="1" smtClean="0"/>
              <a:t>React</a:t>
            </a:r>
            <a:endParaRPr lang="hr-HR" dirty="0" smtClean="0"/>
          </a:p>
          <a:p>
            <a:pPr lvl="1"/>
            <a:r>
              <a:rPr lang="hr-HR" dirty="0" err="1" smtClean="0"/>
              <a:t>Observer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Troši (</a:t>
            </a:r>
            <a:r>
              <a:rPr lang="hr-HR" dirty="0" err="1" smtClean="0"/>
              <a:t>subscribea</a:t>
            </a:r>
            <a:r>
              <a:rPr lang="hr-HR" dirty="0" smtClean="0"/>
              <a:t>) </a:t>
            </a:r>
            <a:r>
              <a:rPr lang="hr-HR" dirty="0" err="1" smtClean="0"/>
              <a:t>Observable</a:t>
            </a:r>
            <a:r>
              <a:rPr lang="hr-HR" dirty="0" smtClean="0"/>
              <a:t> čime </a:t>
            </a:r>
            <a:r>
              <a:rPr lang="hr-HR" dirty="0" err="1" smtClean="0"/>
              <a:t>ujedino</a:t>
            </a:r>
            <a:r>
              <a:rPr lang="hr-HR" dirty="0" smtClean="0"/>
              <a:t> i pokreće logiku </a:t>
            </a:r>
            <a:r>
              <a:rPr lang="hr-HR" dirty="0" err="1" smtClean="0"/>
              <a:t>Observablea</a:t>
            </a:r>
            <a:endParaRPr lang="hr-HR" dirty="0" smtClean="0"/>
          </a:p>
          <a:p>
            <a:pPr lvl="1"/>
            <a:r>
              <a:rPr lang="hr-HR" dirty="0" err="1" smtClean="0"/>
              <a:t>Observable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Odrađuje asinkroni poziv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9029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onNext</a:t>
            </a:r>
            <a:endParaRPr lang="hr-HR" dirty="0"/>
          </a:p>
          <a:p>
            <a:pPr lvl="2"/>
            <a:r>
              <a:rPr lang="hr-HR" dirty="0" smtClean="0"/>
              <a:t>Poziva se prilikom emitiranja svakog </a:t>
            </a:r>
            <a:r>
              <a:rPr lang="hr-HR" dirty="0" err="1" smtClean="0"/>
              <a:t>itema</a:t>
            </a:r>
            <a:endParaRPr lang="hr-HR" dirty="0" smtClean="0"/>
          </a:p>
          <a:p>
            <a:pPr lvl="1"/>
            <a:r>
              <a:rPr lang="hr-HR" dirty="0" err="1" smtClean="0"/>
              <a:t>onError</a:t>
            </a:r>
            <a:endParaRPr lang="hr-HR" dirty="0" smtClean="0"/>
          </a:p>
          <a:p>
            <a:pPr lvl="2"/>
            <a:r>
              <a:rPr lang="hr-HR" dirty="0" smtClean="0"/>
              <a:t>Poziva se prilikom greške</a:t>
            </a:r>
          </a:p>
          <a:p>
            <a:pPr lvl="1"/>
            <a:r>
              <a:rPr lang="hr-HR" dirty="0" err="1" smtClean="0"/>
              <a:t>onCompleted</a:t>
            </a:r>
            <a:endParaRPr lang="hr-HR" dirty="0" smtClean="0"/>
          </a:p>
          <a:p>
            <a:pPr lvl="2"/>
            <a:r>
              <a:rPr lang="hr-HR" dirty="0" smtClean="0"/>
              <a:t>Poziva se nakon što su odrađeni svi </a:t>
            </a:r>
            <a:r>
              <a:rPr lang="hr-HR" dirty="0" err="1" smtClean="0"/>
              <a:t>onNext</a:t>
            </a:r>
            <a:r>
              <a:rPr lang="hr-HR" dirty="0" smtClean="0"/>
              <a:t> pozivi</a:t>
            </a:r>
          </a:p>
        </p:txBody>
      </p:sp>
    </p:spTree>
    <p:extLst>
      <p:ext uri="{BB962C8B-B14F-4D97-AF65-F5344CB8AC3E}">
        <p14:creationId xmlns:p14="http://schemas.microsoft.com/office/powerpoint/2010/main" val="93717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Map</a:t>
            </a:r>
            <a:endParaRPr lang="hr-HR" dirty="0" smtClean="0"/>
          </a:p>
          <a:p>
            <a:pPr lvl="2"/>
            <a:r>
              <a:rPr lang="hr-HR" dirty="0" smtClean="0"/>
              <a:t>Transformira rezultat u drugi tip</a:t>
            </a:r>
          </a:p>
        </p:txBody>
      </p:sp>
    </p:spTree>
    <p:extLst>
      <p:ext uri="{BB962C8B-B14F-4D97-AF65-F5344CB8AC3E}">
        <p14:creationId xmlns:p14="http://schemas.microsoft.com/office/powerpoint/2010/main" val="77510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Retry</a:t>
            </a:r>
            <a:endParaRPr lang="hr-HR" dirty="0" smtClean="0"/>
          </a:p>
          <a:p>
            <a:pPr lvl="2"/>
            <a:r>
              <a:rPr lang="hr-HR" dirty="0" smtClean="0"/>
              <a:t>Nakon </a:t>
            </a:r>
            <a:r>
              <a:rPr lang="hr-HR" dirty="0" err="1" smtClean="0"/>
              <a:t>onError</a:t>
            </a:r>
            <a:r>
              <a:rPr lang="hr-HR" dirty="0" smtClean="0"/>
              <a:t> ponovno pokušaj odraditi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3014158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Delay</a:t>
            </a:r>
            <a:endParaRPr lang="hr-HR" dirty="0" smtClean="0"/>
          </a:p>
          <a:p>
            <a:pPr lvl="2"/>
            <a:r>
              <a:rPr lang="hr-HR" dirty="0" smtClean="0"/>
              <a:t>Odgodi izvršavanje za određeno vrijeme</a:t>
            </a:r>
          </a:p>
          <a:p>
            <a:pPr lvl="2"/>
            <a:r>
              <a:rPr lang="hr-HR" dirty="0" smtClean="0"/>
              <a:t>Korisno prilikom </a:t>
            </a:r>
            <a:r>
              <a:rPr lang="hr-HR" dirty="0" err="1" smtClean="0"/>
              <a:t>autocompletea</a:t>
            </a:r>
            <a:r>
              <a:rPr lang="hr-HR" dirty="0" smtClean="0"/>
              <a:t>, moguće pričekati da korisnik neko vrijeme ne unese ništa novo, a tek zatim okinuti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71266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TakeUntil</a:t>
            </a:r>
            <a:r>
              <a:rPr lang="hr-HR" dirty="0" smtClean="0"/>
              <a:t>/</a:t>
            </a:r>
            <a:r>
              <a:rPr lang="hr-HR" dirty="0" err="1" smtClean="0"/>
              <a:t>SkipUntil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rezultatu drugog </a:t>
            </a:r>
            <a:r>
              <a:rPr lang="hr-HR" dirty="0" err="1" smtClean="0"/>
              <a:t>observablea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04600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/>
              <a:t>TakeWhile</a:t>
            </a:r>
            <a:r>
              <a:rPr lang="hr-HR" dirty="0"/>
              <a:t>/</a:t>
            </a:r>
            <a:r>
              <a:rPr lang="hr-HR" dirty="0" err="1"/>
              <a:t>SkipWhile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nekom </a:t>
            </a:r>
            <a:r>
              <a:rPr lang="hr-HR" dirty="0" err="1" smtClean="0"/>
              <a:t>boolean</a:t>
            </a:r>
            <a:r>
              <a:rPr lang="hr-HR" dirty="0" smtClean="0"/>
              <a:t> uvjetu</a:t>
            </a:r>
          </a:p>
        </p:txBody>
      </p:sp>
    </p:spTree>
    <p:extLst>
      <p:ext uri="{BB962C8B-B14F-4D97-AF65-F5344CB8AC3E}">
        <p14:creationId xmlns:p14="http://schemas.microsoft.com/office/powerpoint/2010/main" val="31335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systemjs.config.js</a:t>
            </a:r>
          </a:p>
          <a:p>
            <a:r>
              <a:rPr lang="hr-HR" dirty="0" smtClean="0"/>
              <a:t>Konfiguracijska datoteka za </a:t>
            </a:r>
            <a:r>
              <a:rPr lang="hr-HR" dirty="0" err="1" smtClean="0"/>
              <a:t>SystemJS</a:t>
            </a:r>
            <a:r>
              <a:rPr lang="hr-HR" dirty="0" smtClean="0"/>
              <a:t> – alat za učitavanje </a:t>
            </a:r>
            <a:r>
              <a:rPr lang="hr-HR" dirty="0" err="1" smtClean="0"/>
              <a:t>js</a:t>
            </a:r>
            <a:r>
              <a:rPr lang="hr-HR" dirty="0" smtClean="0"/>
              <a:t> modula</a:t>
            </a:r>
          </a:p>
          <a:p>
            <a:r>
              <a:rPr lang="hr-HR" dirty="0" smtClean="0"/>
              <a:t>Definiramo module koji se učitavaju za aplikaciju te kratice do istih koje zatim možemo koristiti kao import adrese u </a:t>
            </a:r>
            <a:r>
              <a:rPr lang="hr-HR" dirty="0" err="1" smtClean="0"/>
              <a:t>typescript</a:t>
            </a:r>
            <a:r>
              <a:rPr lang="hr-HR" dirty="0" smtClean="0"/>
              <a:t> datotekama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125005"/>
            <a:ext cx="8629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749" cy="4351338"/>
          </a:xfrm>
        </p:spPr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r>
              <a:rPr lang="hr-HR" dirty="0" smtClean="0"/>
              <a:t>Konfiguracijska datoteka za </a:t>
            </a:r>
            <a:r>
              <a:rPr lang="hr-HR" dirty="0" err="1" smtClean="0"/>
              <a:t>Typescript</a:t>
            </a:r>
            <a:r>
              <a:rPr lang="hr-HR" dirty="0" smtClean="0"/>
              <a:t> </a:t>
            </a:r>
            <a:r>
              <a:rPr lang="hr-HR" dirty="0" err="1" smtClean="0"/>
              <a:t>compiler</a:t>
            </a:r>
            <a:endParaRPr lang="hr-HR" dirty="0" smtClean="0"/>
          </a:p>
          <a:p>
            <a:r>
              <a:rPr lang="hr-HR" dirty="0" smtClean="0"/>
              <a:t>Možemo odabrati verziju </a:t>
            </a:r>
            <a:r>
              <a:rPr lang="hr-HR" dirty="0" err="1" smtClean="0"/>
              <a:t>Javascripta</a:t>
            </a:r>
            <a:r>
              <a:rPr lang="hr-HR" dirty="0" smtClean="0"/>
              <a:t> u koju želimo kompilirat</a:t>
            </a:r>
          </a:p>
          <a:p>
            <a:r>
              <a:rPr lang="hr-HR" dirty="0" smtClean="0"/>
              <a:t>Možemo odabrati opcionalne </a:t>
            </a:r>
            <a:r>
              <a:rPr lang="hr-HR" dirty="0" err="1" smtClean="0"/>
              <a:t>compile</a:t>
            </a:r>
            <a:r>
              <a:rPr lang="hr-HR" dirty="0" smtClean="0"/>
              <a:t>-time provjere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49" y="1908265"/>
            <a:ext cx="3324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Microsoftovo rješenje za problem koji predstavlja </a:t>
            </a:r>
            <a:r>
              <a:rPr lang="hr-HR" dirty="0" err="1" smtClean="0"/>
              <a:t>Javascript</a:t>
            </a:r>
            <a:endParaRPr lang="hr-HR" dirty="0" smtClean="0"/>
          </a:p>
          <a:p>
            <a:r>
              <a:rPr lang="hr-HR" dirty="0" err="1" smtClean="0"/>
              <a:t>Nadskup</a:t>
            </a:r>
            <a:r>
              <a:rPr lang="hr-HR" dirty="0" smtClean="0"/>
              <a:t>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 smtClean="0"/>
              <a:t>Bilo koja ispravna .</a:t>
            </a:r>
            <a:r>
              <a:rPr lang="hr-HR" dirty="0" err="1" smtClean="0"/>
              <a:t>js</a:t>
            </a:r>
            <a:r>
              <a:rPr lang="hr-HR" dirty="0" smtClean="0"/>
              <a:t> datoteka je odmah i ispravna .</a:t>
            </a:r>
            <a:r>
              <a:rPr lang="hr-HR" dirty="0" err="1" smtClean="0"/>
              <a:t>ts</a:t>
            </a:r>
            <a:r>
              <a:rPr lang="hr-HR" dirty="0" smtClean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anotations</a:t>
            </a:r>
            <a:endParaRPr lang="hr-HR" dirty="0" smtClean="0"/>
          </a:p>
          <a:p>
            <a:pPr lvl="1"/>
            <a:r>
              <a:rPr lang="hr-HR" dirty="0" smtClean="0"/>
              <a:t>Moguće definirati tip varijable</a:t>
            </a:r>
          </a:p>
          <a:p>
            <a:pPr lvl="1"/>
            <a:r>
              <a:rPr lang="hr-HR" dirty="0" smtClean="0"/>
              <a:t>Tipovi se evaluiraju prilikom kompiliranja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570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inference</a:t>
            </a:r>
            <a:endParaRPr lang="hr-HR" dirty="0" smtClean="0"/>
          </a:p>
          <a:p>
            <a:pPr lvl="1"/>
            <a:r>
              <a:rPr lang="hr-HR" dirty="0" smtClean="0"/>
              <a:t>Sposobnost deduciranja tipa varijable</a:t>
            </a:r>
          </a:p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erasure</a:t>
            </a:r>
            <a:endParaRPr lang="hr-HR" dirty="0" smtClean="0"/>
          </a:p>
          <a:p>
            <a:pPr lvl="1"/>
            <a:r>
              <a:rPr lang="hr-HR" dirty="0" smtClean="0"/>
              <a:t>Prilikom kompiliranja se maknu sve informacije o tipovima varijabli</a:t>
            </a:r>
          </a:p>
        </p:txBody>
      </p:sp>
    </p:spTree>
    <p:extLst>
      <p:ext uri="{BB962C8B-B14F-4D97-AF65-F5344CB8AC3E}">
        <p14:creationId xmlns:p14="http://schemas.microsoft.com/office/powerpoint/2010/main" val="129292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Interface</a:t>
            </a:r>
            <a:endParaRPr lang="hr-HR" dirty="0" smtClean="0"/>
          </a:p>
          <a:p>
            <a:pPr lvl="1"/>
            <a:r>
              <a:rPr lang="hr-HR" dirty="0" smtClean="0"/>
              <a:t>Mogućnost deklariranja i implementiranja </a:t>
            </a:r>
            <a:r>
              <a:rPr lang="hr-HR" dirty="0" err="1" smtClean="0"/>
              <a:t>interfaceova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6598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824</Words>
  <Application>Microsoft Office PowerPoint</Application>
  <PresentationFormat>Widescreen</PresentationFormat>
  <Paragraphs>194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Angular Webshop </vt:lpstr>
      <vt:lpstr>Instalacija potrebnih alata</vt:lpstr>
      <vt:lpstr>Konfiguracijske datoteke</vt:lpstr>
      <vt:lpstr>Konfiguracijske datoteke</vt:lpstr>
      <vt:lpstr>Konfiguracijske datoteke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Module</vt:lpstr>
      <vt:lpstr>Module</vt:lpstr>
      <vt:lpstr>Module</vt:lpstr>
      <vt:lpstr>Module</vt:lpstr>
      <vt:lpstr>Component</vt:lpstr>
      <vt:lpstr>Component</vt:lpstr>
      <vt:lpstr>Service</vt:lpstr>
      <vt:lpstr>Service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</vt:vector>
  </TitlesOfParts>
  <Company>IN2 grupa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Webshop</dc:title>
  <dc:creator>Matija Hrženjak</dc:creator>
  <cp:lastModifiedBy>Matija Hrženjak</cp:lastModifiedBy>
  <cp:revision>21</cp:revision>
  <dcterms:created xsi:type="dcterms:W3CDTF">2017-05-01T19:14:06Z</dcterms:created>
  <dcterms:modified xsi:type="dcterms:W3CDTF">2018-06-12T10:31:30Z</dcterms:modified>
</cp:coreProperties>
</file>