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9144000"/>
  <p:notesSz cx="6858000" cy="9144000"/>
  <p:embeddedFontLst>
    <p:embeddedFont>
      <p:font typeface="Tahoma"/>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5" roundtripDataSignature="AMtx7mi2VeYZTLT7o8L9o/+0IFJFpFH+d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Tahoma-bold.fntdata"/><Relationship Id="rId23" Type="http://schemas.openxmlformats.org/officeDocument/2006/relationships/font" Target="fonts/Tahoma-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cap="none" strike="noStrike">
                <a:solidFill>
                  <a:srgbClr val="000000"/>
                </a:solidFill>
                <a:latin typeface="Tahoma"/>
                <a:ea typeface="Tahoma"/>
                <a:cs typeface="Tahoma"/>
                <a:sym typeface="Tahoma"/>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93" name="Google Shape;93;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cap="none" strike="noStrike">
                <a:solidFill>
                  <a:srgbClr val="000000"/>
                </a:solidFill>
                <a:latin typeface="Tahoma"/>
                <a:ea typeface="Tahoma"/>
                <a:cs typeface="Tahoma"/>
                <a:sym typeface="Tahoma"/>
              </a:rP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96" name="Google Shape;196;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cap="none" strike="noStrike">
                <a:solidFill>
                  <a:srgbClr val="000000"/>
                </a:solidFill>
                <a:latin typeface="Tahoma"/>
                <a:ea typeface="Tahoma"/>
                <a:cs typeface="Tahoma"/>
                <a:sym typeface="Tahoma"/>
              </a:rP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05" name="Google Shape;205;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cap="none" strike="noStrike">
                <a:solidFill>
                  <a:srgbClr val="000000"/>
                </a:solidFill>
                <a:latin typeface="Tahoma"/>
                <a:ea typeface="Tahoma"/>
                <a:cs typeface="Tahoma"/>
                <a:sym typeface="Tahoma"/>
              </a:rP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14" name="Google Shape;214;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cap="none" strike="noStrike">
                <a:solidFill>
                  <a:srgbClr val="000000"/>
                </a:solidFill>
                <a:latin typeface="Tahoma"/>
                <a:ea typeface="Tahoma"/>
                <a:cs typeface="Tahoma"/>
                <a:sym typeface="Tahoma"/>
              </a:rP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01" name="Google Shape;101;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cap="none" strike="noStrike">
                <a:solidFill>
                  <a:srgbClr val="000000"/>
                </a:solidFill>
                <a:latin typeface="Tahoma"/>
                <a:ea typeface="Tahoma"/>
                <a:cs typeface="Tahoma"/>
                <a:sym typeface="Tahoma"/>
              </a:rP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10" name="Google Shape;110;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cap="none" strike="noStrike">
                <a:solidFill>
                  <a:srgbClr val="000000"/>
                </a:solidFill>
                <a:latin typeface="Tahoma"/>
                <a:ea typeface="Tahoma"/>
                <a:cs typeface="Tahoma"/>
                <a:sym typeface="Tahoma"/>
              </a:rP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19" name="Google Shape;119;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cap="none" strike="noStrike">
                <a:solidFill>
                  <a:srgbClr val="000000"/>
                </a:solidFill>
                <a:latin typeface="Tahoma"/>
                <a:ea typeface="Tahoma"/>
                <a:cs typeface="Tahoma"/>
                <a:sym typeface="Tahoma"/>
              </a:rP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28" name="Google Shape;128;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cap="none" strike="noStrike">
                <a:solidFill>
                  <a:srgbClr val="000000"/>
                </a:solidFill>
                <a:latin typeface="Tahoma"/>
                <a:ea typeface="Tahoma"/>
                <a:cs typeface="Tahoma"/>
                <a:sym typeface="Tahoma"/>
              </a:rP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37" name="Google Shape;137;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cap="none" strike="noStrike">
                <a:solidFill>
                  <a:srgbClr val="000000"/>
                </a:solidFill>
                <a:latin typeface="Tahoma"/>
                <a:ea typeface="Tahoma"/>
                <a:cs typeface="Tahoma"/>
                <a:sym typeface="Tahoma"/>
              </a:rP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46" name="Google Shape;146;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cap="none" strike="noStrike">
                <a:solidFill>
                  <a:srgbClr val="000000"/>
                </a:solidFill>
                <a:latin typeface="Tahoma"/>
                <a:ea typeface="Tahoma"/>
                <a:cs typeface="Tahoma"/>
                <a:sym typeface="Tahoma"/>
              </a:rP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78" name="Google Shape;178;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cap="none" strike="noStrike">
                <a:solidFill>
                  <a:srgbClr val="000000"/>
                </a:solidFill>
                <a:latin typeface="Tahoma"/>
                <a:ea typeface="Tahoma"/>
                <a:cs typeface="Tahoma"/>
                <a:sym typeface="Tahoma"/>
              </a:rP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87" name="Google Shape;187;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cap="none" strike="noStrike">
                <a:solidFill>
                  <a:srgbClr val="000000"/>
                </a:solidFill>
                <a:latin typeface="Tahoma"/>
                <a:ea typeface="Tahoma"/>
                <a:cs typeface="Tahoma"/>
                <a:sym typeface="Tahoma"/>
              </a:rP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e contenuto" type="obj">
  <p:cSld name="OBJECT">
    <p:spTree>
      <p:nvGrpSpPr>
        <p:cNvPr id="15" name="Shape 15"/>
        <p:cNvGrpSpPr/>
        <p:nvPr/>
      </p:nvGrpSpPr>
      <p:grpSpPr>
        <a:xfrm>
          <a:off x="0" y="0"/>
          <a:ext cx="0" cy="0"/>
          <a:chOff x="0" y="0"/>
          <a:chExt cx="0" cy="0"/>
        </a:xfrm>
      </p:grpSpPr>
      <p:sp>
        <p:nvSpPr>
          <p:cNvPr id="16" name="Google Shape;16;p19"/>
          <p:cNvSpPr txBox="1"/>
          <p:nvPr>
            <p:ph type="title"/>
          </p:nvPr>
        </p:nvSpPr>
        <p:spPr>
          <a:xfrm>
            <a:off x="457200" y="381000"/>
            <a:ext cx="8229600" cy="1371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19"/>
          <p:cNvSpPr txBox="1"/>
          <p:nvPr>
            <p:ph idx="1" type="body"/>
          </p:nvPr>
        </p:nvSpPr>
        <p:spPr>
          <a:xfrm>
            <a:off x="457200" y="1981200"/>
            <a:ext cx="8229600" cy="4114800"/>
          </a:xfrm>
          <a:prstGeom prst="rect">
            <a:avLst/>
          </a:prstGeom>
          <a:noFill/>
          <a:ln>
            <a:noFill/>
          </a:ln>
        </p:spPr>
        <p:txBody>
          <a:bodyPr anchorCtr="0" anchor="t" bIns="45700" lIns="91425" spcFirstLastPara="1" rIns="91425" wrap="square" tIns="45700">
            <a:noAutofit/>
          </a:bodyPr>
          <a:lstStyle>
            <a:lvl1pPr indent="-302895" lvl="0" marL="457200" algn="l">
              <a:spcBef>
                <a:spcPts val="360"/>
              </a:spcBef>
              <a:spcAft>
                <a:spcPts val="0"/>
              </a:spcAft>
              <a:buSzPts val="1170"/>
              <a:buChar char="■"/>
              <a:defRPr/>
            </a:lvl1pPr>
            <a:lvl2pPr indent="-302894" lvl="1" marL="914400" algn="l">
              <a:spcBef>
                <a:spcPts val="360"/>
              </a:spcBef>
              <a:spcAft>
                <a:spcPts val="0"/>
              </a:spcAft>
              <a:buSzPts val="1170"/>
              <a:buChar char="■"/>
              <a:defRPr/>
            </a:lvl2pPr>
            <a:lvl3pPr indent="-302894" lvl="2" marL="1371600" algn="l">
              <a:spcBef>
                <a:spcPts val="360"/>
              </a:spcBef>
              <a:spcAft>
                <a:spcPts val="0"/>
              </a:spcAft>
              <a:buSzPts val="117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18" name="Google Shape;18;p19"/>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9"/>
          <p:cNvSpPr txBox="1"/>
          <p:nvPr>
            <p:ph idx="11" type="ftr"/>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9"/>
          <p:cNvSpPr txBox="1"/>
          <p:nvPr>
            <p:ph idx="12" type="sldNum"/>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e contenuti" type="twoObj">
  <p:cSld name="TWO_OBJECTS">
    <p:spTree>
      <p:nvGrpSpPr>
        <p:cNvPr id="72" name="Shape 72"/>
        <p:cNvGrpSpPr/>
        <p:nvPr/>
      </p:nvGrpSpPr>
      <p:grpSpPr>
        <a:xfrm>
          <a:off x="0" y="0"/>
          <a:ext cx="0" cy="0"/>
          <a:chOff x="0" y="0"/>
          <a:chExt cx="0" cy="0"/>
        </a:xfrm>
      </p:grpSpPr>
      <p:sp>
        <p:nvSpPr>
          <p:cNvPr id="73" name="Google Shape;73;p28"/>
          <p:cNvSpPr txBox="1"/>
          <p:nvPr>
            <p:ph type="title"/>
          </p:nvPr>
        </p:nvSpPr>
        <p:spPr>
          <a:xfrm>
            <a:off x="457200" y="381000"/>
            <a:ext cx="8229600" cy="1371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28"/>
          <p:cNvSpPr txBox="1"/>
          <p:nvPr>
            <p:ph idx="1" type="body"/>
          </p:nvPr>
        </p:nvSpPr>
        <p:spPr>
          <a:xfrm>
            <a:off x="457200" y="1981200"/>
            <a:ext cx="4038600" cy="4114800"/>
          </a:xfrm>
          <a:prstGeom prst="rect">
            <a:avLst/>
          </a:prstGeom>
          <a:noFill/>
          <a:ln>
            <a:noFill/>
          </a:ln>
        </p:spPr>
        <p:txBody>
          <a:bodyPr anchorCtr="0" anchor="t" bIns="45700" lIns="91425" spcFirstLastPara="1" rIns="91425" wrap="square" tIns="45700">
            <a:noAutofit/>
          </a:bodyPr>
          <a:lstStyle>
            <a:lvl1pPr indent="-344170" lvl="0" marL="457200" algn="l">
              <a:spcBef>
                <a:spcPts val="560"/>
              </a:spcBef>
              <a:spcAft>
                <a:spcPts val="0"/>
              </a:spcAft>
              <a:buSzPts val="1820"/>
              <a:buChar char="■"/>
              <a:defRPr sz="2800"/>
            </a:lvl1pPr>
            <a:lvl2pPr indent="-327660" lvl="1" marL="914400" algn="l">
              <a:spcBef>
                <a:spcPts val="480"/>
              </a:spcBef>
              <a:spcAft>
                <a:spcPts val="0"/>
              </a:spcAft>
              <a:buSzPts val="1560"/>
              <a:buChar char="■"/>
              <a:defRPr sz="2400"/>
            </a:lvl2pPr>
            <a:lvl3pPr indent="-311150" lvl="2" marL="1371600" algn="l">
              <a:spcBef>
                <a:spcPts val="400"/>
              </a:spcBef>
              <a:spcAft>
                <a:spcPts val="0"/>
              </a:spcAft>
              <a:buSzPts val="1300"/>
              <a:buChar char="■"/>
              <a:defRPr sz="2000"/>
            </a:lvl3pPr>
            <a:lvl4pPr indent="-302894" lvl="3" marL="1828800" algn="l">
              <a:spcBef>
                <a:spcPts val="360"/>
              </a:spcBef>
              <a:spcAft>
                <a:spcPts val="0"/>
              </a:spcAft>
              <a:buSzPts val="1170"/>
              <a:buChar char="■"/>
              <a:defRPr sz="1800"/>
            </a:lvl4pPr>
            <a:lvl5pPr indent="-302895" lvl="4" marL="2286000" algn="l">
              <a:spcBef>
                <a:spcPts val="360"/>
              </a:spcBef>
              <a:spcAft>
                <a:spcPts val="0"/>
              </a:spcAft>
              <a:buSzPts val="1170"/>
              <a:buChar char="■"/>
              <a:defRPr sz="1800"/>
            </a:lvl5pPr>
            <a:lvl6pPr indent="-302895" lvl="5" marL="2743200" algn="l">
              <a:spcBef>
                <a:spcPts val="360"/>
              </a:spcBef>
              <a:spcAft>
                <a:spcPts val="0"/>
              </a:spcAft>
              <a:buSzPts val="1170"/>
              <a:buChar char="■"/>
              <a:defRPr sz="1800"/>
            </a:lvl6pPr>
            <a:lvl7pPr indent="-302895" lvl="6" marL="3200400" algn="l">
              <a:spcBef>
                <a:spcPts val="360"/>
              </a:spcBef>
              <a:spcAft>
                <a:spcPts val="0"/>
              </a:spcAft>
              <a:buSzPts val="1170"/>
              <a:buChar char="■"/>
              <a:defRPr sz="1800"/>
            </a:lvl7pPr>
            <a:lvl8pPr indent="-302895" lvl="7" marL="3657600" algn="l">
              <a:spcBef>
                <a:spcPts val="360"/>
              </a:spcBef>
              <a:spcAft>
                <a:spcPts val="0"/>
              </a:spcAft>
              <a:buSzPts val="1170"/>
              <a:buChar char="■"/>
              <a:defRPr sz="1800"/>
            </a:lvl8pPr>
            <a:lvl9pPr indent="-302895" lvl="8" marL="4114800" algn="l">
              <a:spcBef>
                <a:spcPts val="360"/>
              </a:spcBef>
              <a:spcAft>
                <a:spcPts val="0"/>
              </a:spcAft>
              <a:buSzPts val="1170"/>
              <a:buChar char="■"/>
              <a:defRPr sz="1800"/>
            </a:lvl9pPr>
          </a:lstStyle>
          <a:p/>
        </p:txBody>
      </p:sp>
      <p:sp>
        <p:nvSpPr>
          <p:cNvPr id="75" name="Google Shape;75;p28"/>
          <p:cNvSpPr txBox="1"/>
          <p:nvPr>
            <p:ph idx="2" type="body"/>
          </p:nvPr>
        </p:nvSpPr>
        <p:spPr>
          <a:xfrm>
            <a:off x="4648200" y="1981200"/>
            <a:ext cx="4038600" cy="4114800"/>
          </a:xfrm>
          <a:prstGeom prst="rect">
            <a:avLst/>
          </a:prstGeom>
          <a:noFill/>
          <a:ln>
            <a:noFill/>
          </a:ln>
        </p:spPr>
        <p:txBody>
          <a:bodyPr anchorCtr="0" anchor="t" bIns="45700" lIns="91425" spcFirstLastPara="1" rIns="91425" wrap="square" tIns="45700">
            <a:noAutofit/>
          </a:bodyPr>
          <a:lstStyle>
            <a:lvl1pPr indent="-344170" lvl="0" marL="457200" algn="l">
              <a:spcBef>
                <a:spcPts val="560"/>
              </a:spcBef>
              <a:spcAft>
                <a:spcPts val="0"/>
              </a:spcAft>
              <a:buSzPts val="1820"/>
              <a:buChar char="■"/>
              <a:defRPr sz="2800"/>
            </a:lvl1pPr>
            <a:lvl2pPr indent="-327660" lvl="1" marL="914400" algn="l">
              <a:spcBef>
                <a:spcPts val="480"/>
              </a:spcBef>
              <a:spcAft>
                <a:spcPts val="0"/>
              </a:spcAft>
              <a:buSzPts val="1560"/>
              <a:buChar char="■"/>
              <a:defRPr sz="2400"/>
            </a:lvl2pPr>
            <a:lvl3pPr indent="-311150" lvl="2" marL="1371600" algn="l">
              <a:spcBef>
                <a:spcPts val="400"/>
              </a:spcBef>
              <a:spcAft>
                <a:spcPts val="0"/>
              </a:spcAft>
              <a:buSzPts val="1300"/>
              <a:buChar char="■"/>
              <a:defRPr sz="2000"/>
            </a:lvl3pPr>
            <a:lvl4pPr indent="-302894" lvl="3" marL="1828800" algn="l">
              <a:spcBef>
                <a:spcPts val="360"/>
              </a:spcBef>
              <a:spcAft>
                <a:spcPts val="0"/>
              </a:spcAft>
              <a:buSzPts val="1170"/>
              <a:buChar char="■"/>
              <a:defRPr sz="1800"/>
            </a:lvl4pPr>
            <a:lvl5pPr indent="-302895" lvl="4" marL="2286000" algn="l">
              <a:spcBef>
                <a:spcPts val="360"/>
              </a:spcBef>
              <a:spcAft>
                <a:spcPts val="0"/>
              </a:spcAft>
              <a:buSzPts val="1170"/>
              <a:buChar char="■"/>
              <a:defRPr sz="1800"/>
            </a:lvl5pPr>
            <a:lvl6pPr indent="-302895" lvl="5" marL="2743200" algn="l">
              <a:spcBef>
                <a:spcPts val="360"/>
              </a:spcBef>
              <a:spcAft>
                <a:spcPts val="0"/>
              </a:spcAft>
              <a:buSzPts val="1170"/>
              <a:buChar char="■"/>
              <a:defRPr sz="1800"/>
            </a:lvl6pPr>
            <a:lvl7pPr indent="-302895" lvl="6" marL="3200400" algn="l">
              <a:spcBef>
                <a:spcPts val="360"/>
              </a:spcBef>
              <a:spcAft>
                <a:spcPts val="0"/>
              </a:spcAft>
              <a:buSzPts val="1170"/>
              <a:buChar char="■"/>
              <a:defRPr sz="1800"/>
            </a:lvl7pPr>
            <a:lvl8pPr indent="-302895" lvl="7" marL="3657600" algn="l">
              <a:spcBef>
                <a:spcPts val="360"/>
              </a:spcBef>
              <a:spcAft>
                <a:spcPts val="0"/>
              </a:spcAft>
              <a:buSzPts val="1170"/>
              <a:buChar char="■"/>
              <a:defRPr sz="1800"/>
            </a:lvl8pPr>
            <a:lvl9pPr indent="-302895" lvl="8" marL="4114800" algn="l">
              <a:spcBef>
                <a:spcPts val="360"/>
              </a:spcBef>
              <a:spcAft>
                <a:spcPts val="0"/>
              </a:spcAft>
              <a:buSzPts val="1170"/>
              <a:buChar char="■"/>
              <a:defRPr sz="1800"/>
            </a:lvl9pPr>
          </a:lstStyle>
          <a:p/>
        </p:txBody>
      </p:sp>
      <p:sp>
        <p:nvSpPr>
          <p:cNvPr id="76" name="Google Shape;76;p28"/>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8"/>
          <p:cNvSpPr txBox="1"/>
          <p:nvPr>
            <p:ph idx="11" type="ftr"/>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8"/>
          <p:cNvSpPr txBox="1"/>
          <p:nvPr>
            <p:ph idx="12" type="sldNum"/>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stazione sezione" type="secHead">
  <p:cSld name="SECTION_HEADER">
    <p:spTree>
      <p:nvGrpSpPr>
        <p:cNvPr id="79" name="Shape 79"/>
        <p:cNvGrpSpPr/>
        <p:nvPr/>
      </p:nvGrpSpPr>
      <p:grpSpPr>
        <a:xfrm>
          <a:off x="0" y="0"/>
          <a:ext cx="0" cy="0"/>
          <a:chOff x="0" y="0"/>
          <a:chExt cx="0" cy="0"/>
        </a:xfrm>
      </p:grpSpPr>
      <p:sp>
        <p:nvSpPr>
          <p:cNvPr id="80" name="Google Shape;80;p29"/>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1" name="Google Shape;81;p29"/>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1300"/>
              <a:buNone/>
              <a:defRPr sz="2000"/>
            </a:lvl1pPr>
            <a:lvl2pPr indent="-228600" lvl="1" marL="914400" algn="l">
              <a:spcBef>
                <a:spcPts val="360"/>
              </a:spcBef>
              <a:spcAft>
                <a:spcPts val="0"/>
              </a:spcAft>
              <a:buSzPts val="1170"/>
              <a:buNone/>
              <a:defRPr sz="1800"/>
            </a:lvl2pPr>
            <a:lvl3pPr indent="-228600" lvl="2" marL="1371600" algn="l">
              <a:spcBef>
                <a:spcPts val="320"/>
              </a:spcBef>
              <a:spcAft>
                <a:spcPts val="0"/>
              </a:spcAft>
              <a:buSzPts val="1040"/>
              <a:buNone/>
              <a:defRPr sz="1600"/>
            </a:lvl3pPr>
            <a:lvl4pPr indent="-228600" lvl="3" marL="1828800" algn="l">
              <a:spcBef>
                <a:spcPts val="280"/>
              </a:spcBef>
              <a:spcAft>
                <a:spcPts val="0"/>
              </a:spcAft>
              <a:buSzPts val="910"/>
              <a:buNone/>
              <a:defRPr sz="1400"/>
            </a:lvl4pPr>
            <a:lvl5pPr indent="-228600" lvl="4" marL="2286000" algn="l">
              <a:spcBef>
                <a:spcPts val="280"/>
              </a:spcBef>
              <a:spcAft>
                <a:spcPts val="0"/>
              </a:spcAft>
              <a:buSzPts val="910"/>
              <a:buNone/>
              <a:defRPr sz="1400"/>
            </a:lvl5pPr>
            <a:lvl6pPr indent="-228600" lvl="5" marL="2743200" algn="l">
              <a:spcBef>
                <a:spcPts val="280"/>
              </a:spcBef>
              <a:spcAft>
                <a:spcPts val="0"/>
              </a:spcAft>
              <a:buSzPts val="910"/>
              <a:buNone/>
              <a:defRPr sz="1400"/>
            </a:lvl6pPr>
            <a:lvl7pPr indent="-228600" lvl="6" marL="3200400" algn="l">
              <a:spcBef>
                <a:spcPts val="280"/>
              </a:spcBef>
              <a:spcAft>
                <a:spcPts val="0"/>
              </a:spcAft>
              <a:buSzPts val="910"/>
              <a:buNone/>
              <a:defRPr sz="1400"/>
            </a:lvl7pPr>
            <a:lvl8pPr indent="-228600" lvl="7" marL="3657600" algn="l">
              <a:spcBef>
                <a:spcPts val="280"/>
              </a:spcBef>
              <a:spcAft>
                <a:spcPts val="0"/>
              </a:spcAft>
              <a:buSzPts val="910"/>
              <a:buNone/>
              <a:defRPr sz="1400"/>
            </a:lvl8pPr>
            <a:lvl9pPr indent="-228600" lvl="8" marL="4114800" algn="l">
              <a:spcBef>
                <a:spcPts val="280"/>
              </a:spcBef>
              <a:spcAft>
                <a:spcPts val="0"/>
              </a:spcAft>
              <a:buSzPts val="910"/>
              <a:buNone/>
              <a:defRPr sz="1400"/>
            </a:lvl9pPr>
          </a:lstStyle>
          <a:p/>
        </p:txBody>
      </p:sp>
      <p:sp>
        <p:nvSpPr>
          <p:cNvPr id="82" name="Google Shape;82;p29"/>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9"/>
          <p:cNvSpPr txBox="1"/>
          <p:nvPr>
            <p:ph idx="11" type="ftr"/>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9"/>
          <p:cNvSpPr txBox="1"/>
          <p:nvPr>
            <p:ph idx="12" type="sldNum"/>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titolo" type="title">
  <p:cSld name="TITLE">
    <p:spTree>
      <p:nvGrpSpPr>
        <p:cNvPr id="85" name="Shape 85"/>
        <p:cNvGrpSpPr/>
        <p:nvPr/>
      </p:nvGrpSpPr>
      <p:grpSpPr>
        <a:xfrm>
          <a:off x="0" y="0"/>
          <a:ext cx="0" cy="0"/>
          <a:chOff x="0" y="0"/>
          <a:chExt cx="0" cy="0"/>
        </a:xfrm>
      </p:grpSpPr>
      <p:sp>
        <p:nvSpPr>
          <p:cNvPr id="86" name="Google Shape;86;p30"/>
          <p:cNvSpPr txBox="1"/>
          <p:nvPr>
            <p:ph type="ctrTitle"/>
          </p:nvPr>
        </p:nvSpPr>
        <p:spPr>
          <a:xfrm>
            <a:off x="685800" y="1676400"/>
            <a:ext cx="7772400" cy="1828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7" name="Google Shape;87;p30"/>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SzPts val="2080"/>
              <a:buFont typeface="Noto Sans Symbols"/>
              <a:buNone/>
              <a:defRPr/>
            </a:lvl1pPr>
            <a:lvl2pPr lvl="1" algn="l">
              <a:spcBef>
                <a:spcPts val="360"/>
              </a:spcBef>
              <a:spcAft>
                <a:spcPts val="0"/>
              </a:spcAft>
              <a:buSzPts val="1170"/>
              <a:buChar char="■"/>
              <a:defRPr/>
            </a:lvl2pPr>
            <a:lvl3pPr lvl="2" algn="l">
              <a:spcBef>
                <a:spcPts val="360"/>
              </a:spcBef>
              <a:spcAft>
                <a:spcPts val="0"/>
              </a:spcAft>
              <a:buSzPts val="1170"/>
              <a:buChar char="■"/>
              <a:defRPr/>
            </a:lvl3pPr>
            <a:lvl4pPr lvl="3" algn="l">
              <a:spcBef>
                <a:spcPts val="360"/>
              </a:spcBef>
              <a:spcAft>
                <a:spcPts val="0"/>
              </a:spcAft>
              <a:buSzPts val="1170"/>
              <a:buChar char="■"/>
              <a:defRPr/>
            </a:lvl4pPr>
            <a:lvl5pPr lvl="4" algn="l">
              <a:spcBef>
                <a:spcPts val="360"/>
              </a:spcBef>
              <a:spcAft>
                <a:spcPts val="0"/>
              </a:spcAft>
              <a:buSzPts val="1170"/>
              <a:buChar char="■"/>
              <a:defRPr/>
            </a:lvl5pPr>
            <a:lvl6pPr lvl="5" algn="l">
              <a:spcBef>
                <a:spcPts val="360"/>
              </a:spcBef>
              <a:spcAft>
                <a:spcPts val="0"/>
              </a:spcAft>
              <a:buSzPts val="1170"/>
              <a:buChar char="■"/>
              <a:defRPr/>
            </a:lvl6pPr>
            <a:lvl7pPr lvl="6" algn="l">
              <a:spcBef>
                <a:spcPts val="360"/>
              </a:spcBef>
              <a:spcAft>
                <a:spcPts val="0"/>
              </a:spcAft>
              <a:buSzPts val="1170"/>
              <a:buChar char="■"/>
              <a:defRPr/>
            </a:lvl7pPr>
            <a:lvl8pPr lvl="7" algn="l">
              <a:spcBef>
                <a:spcPts val="360"/>
              </a:spcBef>
              <a:spcAft>
                <a:spcPts val="0"/>
              </a:spcAft>
              <a:buSzPts val="1170"/>
              <a:buChar char="■"/>
              <a:defRPr/>
            </a:lvl8pPr>
            <a:lvl9pPr lvl="8" algn="l">
              <a:spcBef>
                <a:spcPts val="360"/>
              </a:spcBef>
              <a:spcAft>
                <a:spcPts val="0"/>
              </a:spcAft>
              <a:buSzPts val="1170"/>
              <a:buChar char="■"/>
              <a:defRPr/>
            </a:lvl9pPr>
          </a:lstStyle>
          <a:p/>
        </p:txBody>
      </p:sp>
      <p:sp>
        <p:nvSpPr>
          <p:cNvPr id="88" name="Google Shape;88;p30"/>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30"/>
          <p:cNvSpPr txBox="1"/>
          <p:nvPr>
            <p:ph idx="11" type="ftr"/>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30"/>
          <p:cNvSpPr txBox="1"/>
          <p:nvPr>
            <p:ph idx="12" type="sldNum"/>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testo e contenuto" type="txAndObj">
  <p:cSld name="TEXT_AND_OBJECT">
    <p:spTree>
      <p:nvGrpSpPr>
        <p:cNvPr id="21" name="Shape 21"/>
        <p:cNvGrpSpPr/>
        <p:nvPr/>
      </p:nvGrpSpPr>
      <p:grpSpPr>
        <a:xfrm>
          <a:off x="0" y="0"/>
          <a:ext cx="0" cy="0"/>
          <a:chOff x="0" y="0"/>
          <a:chExt cx="0" cy="0"/>
        </a:xfrm>
      </p:grpSpPr>
      <p:sp>
        <p:nvSpPr>
          <p:cNvPr id="22" name="Google Shape;22;p20"/>
          <p:cNvSpPr txBox="1"/>
          <p:nvPr>
            <p:ph type="title"/>
          </p:nvPr>
        </p:nvSpPr>
        <p:spPr>
          <a:xfrm>
            <a:off x="457200" y="381000"/>
            <a:ext cx="8229600" cy="1371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20"/>
          <p:cNvSpPr txBox="1"/>
          <p:nvPr>
            <p:ph idx="1" type="body"/>
          </p:nvPr>
        </p:nvSpPr>
        <p:spPr>
          <a:xfrm>
            <a:off x="457200" y="1981200"/>
            <a:ext cx="4038600" cy="4114800"/>
          </a:xfrm>
          <a:prstGeom prst="rect">
            <a:avLst/>
          </a:prstGeom>
          <a:noFill/>
          <a:ln>
            <a:noFill/>
          </a:ln>
        </p:spPr>
        <p:txBody>
          <a:bodyPr anchorCtr="0" anchor="t" bIns="45700" lIns="91425" spcFirstLastPara="1" rIns="91425" wrap="square" tIns="45700">
            <a:noAutofit/>
          </a:bodyPr>
          <a:lstStyle>
            <a:lvl1pPr indent="-302895" lvl="0" marL="457200" algn="l">
              <a:spcBef>
                <a:spcPts val="360"/>
              </a:spcBef>
              <a:spcAft>
                <a:spcPts val="0"/>
              </a:spcAft>
              <a:buSzPts val="1170"/>
              <a:buChar char="■"/>
              <a:defRPr/>
            </a:lvl1pPr>
            <a:lvl2pPr indent="-302894" lvl="1" marL="914400" algn="l">
              <a:spcBef>
                <a:spcPts val="360"/>
              </a:spcBef>
              <a:spcAft>
                <a:spcPts val="0"/>
              </a:spcAft>
              <a:buSzPts val="1170"/>
              <a:buChar char="■"/>
              <a:defRPr/>
            </a:lvl2pPr>
            <a:lvl3pPr indent="-302894" lvl="2" marL="1371600" algn="l">
              <a:spcBef>
                <a:spcPts val="360"/>
              </a:spcBef>
              <a:spcAft>
                <a:spcPts val="0"/>
              </a:spcAft>
              <a:buSzPts val="117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24" name="Google Shape;24;p20"/>
          <p:cNvSpPr txBox="1"/>
          <p:nvPr>
            <p:ph idx="2" type="body"/>
          </p:nvPr>
        </p:nvSpPr>
        <p:spPr>
          <a:xfrm>
            <a:off x="4648200" y="1981200"/>
            <a:ext cx="4038600" cy="4114800"/>
          </a:xfrm>
          <a:prstGeom prst="rect">
            <a:avLst/>
          </a:prstGeom>
          <a:noFill/>
          <a:ln>
            <a:noFill/>
          </a:ln>
        </p:spPr>
        <p:txBody>
          <a:bodyPr anchorCtr="0" anchor="t" bIns="45700" lIns="91425" spcFirstLastPara="1" rIns="91425" wrap="square" tIns="45700">
            <a:noAutofit/>
          </a:bodyPr>
          <a:lstStyle>
            <a:lvl1pPr indent="-302895" lvl="0" marL="457200" algn="l">
              <a:spcBef>
                <a:spcPts val="360"/>
              </a:spcBef>
              <a:spcAft>
                <a:spcPts val="0"/>
              </a:spcAft>
              <a:buSzPts val="1170"/>
              <a:buChar char="■"/>
              <a:defRPr/>
            </a:lvl1pPr>
            <a:lvl2pPr indent="-302894" lvl="1" marL="914400" algn="l">
              <a:spcBef>
                <a:spcPts val="360"/>
              </a:spcBef>
              <a:spcAft>
                <a:spcPts val="0"/>
              </a:spcAft>
              <a:buSzPts val="1170"/>
              <a:buChar char="■"/>
              <a:defRPr/>
            </a:lvl2pPr>
            <a:lvl3pPr indent="-302894" lvl="2" marL="1371600" algn="l">
              <a:spcBef>
                <a:spcPts val="360"/>
              </a:spcBef>
              <a:spcAft>
                <a:spcPts val="0"/>
              </a:spcAft>
              <a:buSzPts val="117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25" name="Google Shape;25;p20"/>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0"/>
          <p:cNvSpPr txBox="1"/>
          <p:nvPr>
            <p:ph idx="11" type="ftr"/>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0"/>
          <p:cNvSpPr txBox="1"/>
          <p:nvPr>
            <p:ph idx="12" type="sldNum"/>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olo e testo verticale" type="vertTitleAndTx">
  <p:cSld name="VERTICAL_TITLE_AND_VERTICAL_TEXT">
    <p:spTree>
      <p:nvGrpSpPr>
        <p:cNvPr id="28" name="Shape 28"/>
        <p:cNvGrpSpPr/>
        <p:nvPr/>
      </p:nvGrpSpPr>
      <p:grpSpPr>
        <a:xfrm>
          <a:off x="0" y="0"/>
          <a:ext cx="0" cy="0"/>
          <a:chOff x="0" y="0"/>
          <a:chExt cx="0" cy="0"/>
        </a:xfrm>
      </p:grpSpPr>
      <p:sp>
        <p:nvSpPr>
          <p:cNvPr id="29" name="Google Shape;29;p21"/>
          <p:cNvSpPr txBox="1"/>
          <p:nvPr>
            <p:ph type="title"/>
          </p:nvPr>
        </p:nvSpPr>
        <p:spPr>
          <a:xfrm rot="5400000">
            <a:off x="4800600" y="2209800"/>
            <a:ext cx="5715000"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0" name="Google Shape;30;p21"/>
          <p:cNvSpPr txBox="1"/>
          <p:nvPr>
            <p:ph idx="1" type="body"/>
          </p:nvPr>
        </p:nvSpPr>
        <p:spPr>
          <a:xfrm rot="5400000">
            <a:off x="609600" y="228600"/>
            <a:ext cx="5715000" cy="6019800"/>
          </a:xfrm>
          <a:prstGeom prst="rect">
            <a:avLst/>
          </a:prstGeom>
          <a:noFill/>
          <a:ln>
            <a:noFill/>
          </a:ln>
        </p:spPr>
        <p:txBody>
          <a:bodyPr anchorCtr="0" anchor="t" bIns="45700" lIns="91425" spcFirstLastPara="1" rIns="91425" wrap="square" tIns="45700">
            <a:noAutofit/>
          </a:bodyPr>
          <a:lstStyle>
            <a:lvl1pPr indent="-302895" lvl="0" marL="457200" algn="l">
              <a:spcBef>
                <a:spcPts val="360"/>
              </a:spcBef>
              <a:spcAft>
                <a:spcPts val="0"/>
              </a:spcAft>
              <a:buSzPts val="1170"/>
              <a:buChar char="■"/>
              <a:defRPr/>
            </a:lvl1pPr>
            <a:lvl2pPr indent="-302894" lvl="1" marL="914400" algn="l">
              <a:spcBef>
                <a:spcPts val="360"/>
              </a:spcBef>
              <a:spcAft>
                <a:spcPts val="0"/>
              </a:spcAft>
              <a:buSzPts val="1170"/>
              <a:buChar char="■"/>
              <a:defRPr/>
            </a:lvl2pPr>
            <a:lvl3pPr indent="-302894" lvl="2" marL="1371600" algn="l">
              <a:spcBef>
                <a:spcPts val="360"/>
              </a:spcBef>
              <a:spcAft>
                <a:spcPts val="0"/>
              </a:spcAft>
              <a:buSzPts val="117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31" name="Google Shape;31;p21"/>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1"/>
          <p:cNvSpPr txBox="1"/>
          <p:nvPr>
            <p:ph idx="11" type="ftr"/>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1"/>
          <p:cNvSpPr txBox="1"/>
          <p:nvPr>
            <p:ph idx="12" type="sldNum"/>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e testo verticale" type="vertTx">
  <p:cSld name="VERTICAL_TEXT">
    <p:spTree>
      <p:nvGrpSpPr>
        <p:cNvPr id="34" name="Shape 34"/>
        <p:cNvGrpSpPr/>
        <p:nvPr/>
      </p:nvGrpSpPr>
      <p:grpSpPr>
        <a:xfrm>
          <a:off x="0" y="0"/>
          <a:ext cx="0" cy="0"/>
          <a:chOff x="0" y="0"/>
          <a:chExt cx="0" cy="0"/>
        </a:xfrm>
      </p:grpSpPr>
      <p:sp>
        <p:nvSpPr>
          <p:cNvPr id="35" name="Google Shape;35;p22"/>
          <p:cNvSpPr txBox="1"/>
          <p:nvPr>
            <p:ph type="title"/>
          </p:nvPr>
        </p:nvSpPr>
        <p:spPr>
          <a:xfrm>
            <a:off x="457200" y="381000"/>
            <a:ext cx="8229600" cy="1371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6" name="Google Shape;36;p22"/>
          <p:cNvSpPr txBox="1"/>
          <p:nvPr>
            <p:ph idx="1" type="body"/>
          </p:nvPr>
        </p:nvSpPr>
        <p:spPr>
          <a:xfrm rot="5400000">
            <a:off x="2514600" y="-76200"/>
            <a:ext cx="4114800" cy="8229600"/>
          </a:xfrm>
          <a:prstGeom prst="rect">
            <a:avLst/>
          </a:prstGeom>
          <a:noFill/>
          <a:ln>
            <a:noFill/>
          </a:ln>
        </p:spPr>
        <p:txBody>
          <a:bodyPr anchorCtr="0" anchor="t" bIns="45700" lIns="91425" spcFirstLastPara="1" rIns="91425" wrap="square" tIns="45700">
            <a:noAutofit/>
          </a:bodyPr>
          <a:lstStyle>
            <a:lvl1pPr indent="-302895" lvl="0" marL="457200" algn="l">
              <a:spcBef>
                <a:spcPts val="360"/>
              </a:spcBef>
              <a:spcAft>
                <a:spcPts val="0"/>
              </a:spcAft>
              <a:buSzPts val="1170"/>
              <a:buChar char="■"/>
              <a:defRPr/>
            </a:lvl1pPr>
            <a:lvl2pPr indent="-302894" lvl="1" marL="914400" algn="l">
              <a:spcBef>
                <a:spcPts val="360"/>
              </a:spcBef>
              <a:spcAft>
                <a:spcPts val="0"/>
              </a:spcAft>
              <a:buSzPts val="1170"/>
              <a:buChar char="■"/>
              <a:defRPr/>
            </a:lvl2pPr>
            <a:lvl3pPr indent="-302894" lvl="2" marL="1371600" algn="l">
              <a:spcBef>
                <a:spcPts val="360"/>
              </a:spcBef>
              <a:spcAft>
                <a:spcPts val="0"/>
              </a:spcAft>
              <a:buSzPts val="117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37" name="Google Shape;37;p22"/>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2"/>
          <p:cNvSpPr txBox="1"/>
          <p:nvPr>
            <p:ph idx="11" type="ftr"/>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2"/>
          <p:cNvSpPr txBox="1"/>
          <p:nvPr>
            <p:ph idx="12" type="sldNum"/>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magine con didascalia" type="picTx">
  <p:cSld name="PICTURE_WITH_CAPTION_TEXT">
    <p:spTree>
      <p:nvGrpSpPr>
        <p:cNvPr id="40" name="Shape 40"/>
        <p:cNvGrpSpPr/>
        <p:nvPr/>
      </p:nvGrpSpPr>
      <p:grpSpPr>
        <a:xfrm>
          <a:off x="0" y="0"/>
          <a:ext cx="0" cy="0"/>
          <a:chOff x="0" y="0"/>
          <a:chExt cx="0" cy="0"/>
        </a:xfrm>
      </p:grpSpPr>
      <p:sp>
        <p:nvSpPr>
          <p:cNvPr id="41" name="Google Shape;41;p23"/>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2" name="Google Shape;42;p23"/>
          <p:cNvSpPr/>
          <p:nvPr>
            <p:ph idx="2" type="pic"/>
          </p:nvPr>
        </p:nvSpPr>
        <p:spPr>
          <a:xfrm>
            <a:off x="1792288" y="612775"/>
            <a:ext cx="5486400" cy="4114800"/>
          </a:xfrm>
          <a:prstGeom prst="rect">
            <a:avLst/>
          </a:prstGeom>
          <a:noFill/>
          <a:ln>
            <a:noFill/>
          </a:ln>
        </p:spPr>
      </p:sp>
      <p:sp>
        <p:nvSpPr>
          <p:cNvPr id="43" name="Google Shape;43;p23"/>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910"/>
              <a:buNone/>
              <a:defRPr sz="1400"/>
            </a:lvl1pPr>
            <a:lvl2pPr indent="-228600" lvl="1" marL="914400" algn="l">
              <a:spcBef>
                <a:spcPts val="240"/>
              </a:spcBef>
              <a:spcAft>
                <a:spcPts val="0"/>
              </a:spcAft>
              <a:buSzPts val="780"/>
              <a:buNone/>
              <a:defRPr sz="1200"/>
            </a:lvl2pPr>
            <a:lvl3pPr indent="-228600" lvl="2" marL="1371600" algn="l">
              <a:spcBef>
                <a:spcPts val="200"/>
              </a:spcBef>
              <a:spcAft>
                <a:spcPts val="0"/>
              </a:spcAft>
              <a:buSzPts val="650"/>
              <a:buNone/>
              <a:defRPr sz="1000"/>
            </a:lvl3pPr>
            <a:lvl4pPr indent="-228600" lvl="3" marL="1828800" algn="l">
              <a:spcBef>
                <a:spcPts val="180"/>
              </a:spcBef>
              <a:spcAft>
                <a:spcPts val="0"/>
              </a:spcAft>
              <a:buSzPts val="585"/>
              <a:buNone/>
              <a:defRPr sz="900"/>
            </a:lvl4pPr>
            <a:lvl5pPr indent="-228600" lvl="4" marL="2286000" algn="l">
              <a:spcBef>
                <a:spcPts val="180"/>
              </a:spcBef>
              <a:spcAft>
                <a:spcPts val="0"/>
              </a:spcAft>
              <a:buSzPts val="585"/>
              <a:buNone/>
              <a:defRPr sz="900"/>
            </a:lvl5pPr>
            <a:lvl6pPr indent="-228600" lvl="5" marL="2743200" algn="l">
              <a:spcBef>
                <a:spcPts val="180"/>
              </a:spcBef>
              <a:spcAft>
                <a:spcPts val="0"/>
              </a:spcAft>
              <a:buSzPts val="585"/>
              <a:buNone/>
              <a:defRPr sz="900"/>
            </a:lvl6pPr>
            <a:lvl7pPr indent="-228600" lvl="6" marL="3200400" algn="l">
              <a:spcBef>
                <a:spcPts val="180"/>
              </a:spcBef>
              <a:spcAft>
                <a:spcPts val="0"/>
              </a:spcAft>
              <a:buSzPts val="585"/>
              <a:buNone/>
              <a:defRPr sz="900"/>
            </a:lvl7pPr>
            <a:lvl8pPr indent="-228600" lvl="7" marL="3657600" algn="l">
              <a:spcBef>
                <a:spcPts val="180"/>
              </a:spcBef>
              <a:spcAft>
                <a:spcPts val="0"/>
              </a:spcAft>
              <a:buSzPts val="585"/>
              <a:buNone/>
              <a:defRPr sz="900"/>
            </a:lvl8pPr>
            <a:lvl9pPr indent="-228600" lvl="8" marL="4114800" algn="l">
              <a:spcBef>
                <a:spcPts val="180"/>
              </a:spcBef>
              <a:spcAft>
                <a:spcPts val="0"/>
              </a:spcAft>
              <a:buSzPts val="585"/>
              <a:buNone/>
              <a:defRPr sz="900"/>
            </a:lvl9pPr>
          </a:lstStyle>
          <a:p/>
        </p:txBody>
      </p:sp>
      <p:sp>
        <p:nvSpPr>
          <p:cNvPr id="44" name="Google Shape;44;p23"/>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3"/>
          <p:cNvSpPr txBox="1"/>
          <p:nvPr>
            <p:ph idx="11" type="ftr"/>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3"/>
          <p:cNvSpPr txBox="1"/>
          <p:nvPr>
            <p:ph idx="12" type="sldNum"/>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to con didascalia" type="objTx">
  <p:cSld name="OBJECT_WITH_CAPTION_TEXT">
    <p:spTree>
      <p:nvGrpSpPr>
        <p:cNvPr id="47" name="Shape 47"/>
        <p:cNvGrpSpPr/>
        <p:nvPr/>
      </p:nvGrpSpPr>
      <p:grpSpPr>
        <a:xfrm>
          <a:off x="0" y="0"/>
          <a:ext cx="0" cy="0"/>
          <a:chOff x="0" y="0"/>
          <a:chExt cx="0" cy="0"/>
        </a:xfrm>
      </p:grpSpPr>
      <p:sp>
        <p:nvSpPr>
          <p:cNvPr id="48" name="Google Shape;48;p24"/>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9" name="Google Shape;49;p24"/>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60680" lvl="0" marL="457200" algn="l">
              <a:spcBef>
                <a:spcPts val="640"/>
              </a:spcBef>
              <a:spcAft>
                <a:spcPts val="0"/>
              </a:spcAft>
              <a:buSzPts val="2080"/>
              <a:buChar char="■"/>
              <a:defRPr sz="3200"/>
            </a:lvl1pPr>
            <a:lvl2pPr indent="-344169" lvl="1" marL="914400" algn="l">
              <a:spcBef>
                <a:spcPts val="560"/>
              </a:spcBef>
              <a:spcAft>
                <a:spcPts val="0"/>
              </a:spcAft>
              <a:buSzPts val="1820"/>
              <a:buChar char="■"/>
              <a:defRPr sz="2800"/>
            </a:lvl2pPr>
            <a:lvl3pPr indent="-327660" lvl="2" marL="1371600" algn="l">
              <a:spcBef>
                <a:spcPts val="480"/>
              </a:spcBef>
              <a:spcAft>
                <a:spcPts val="0"/>
              </a:spcAft>
              <a:buSzPts val="1560"/>
              <a:buChar char="■"/>
              <a:defRPr sz="2400"/>
            </a:lvl3pPr>
            <a:lvl4pPr indent="-311150" lvl="3" marL="1828800" algn="l">
              <a:spcBef>
                <a:spcPts val="400"/>
              </a:spcBef>
              <a:spcAft>
                <a:spcPts val="0"/>
              </a:spcAft>
              <a:buSzPts val="1300"/>
              <a:buChar char="■"/>
              <a:defRPr sz="2000"/>
            </a:lvl4pPr>
            <a:lvl5pPr indent="-311150" lvl="4" marL="2286000" algn="l">
              <a:spcBef>
                <a:spcPts val="400"/>
              </a:spcBef>
              <a:spcAft>
                <a:spcPts val="0"/>
              </a:spcAft>
              <a:buSzPts val="1300"/>
              <a:buChar char="■"/>
              <a:defRPr sz="2000"/>
            </a:lvl5pPr>
            <a:lvl6pPr indent="-311150" lvl="5" marL="2743200" algn="l">
              <a:spcBef>
                <a:spcPts val="400"/>
              </a:spcBef>
              <a:spcAft>
                <a:spcPts val="0"/>
              </a:spcAft>
              <a:buSzPts val="1300"/>
              <a:buChar char="■"/>
              <a:defRPr sz="2000"/>
            </a:lvl6pPr>
            <a:lvl7pPr indent="-311150" lvl="6" marL="3200400" algn="l">
              <a:spcBef>
                <a:spcPts val="400"/>
              </a:spcBef>
              <a:spcAft>
                <a:spcPts val="0"/>
              </a:spcAft>
              <a:buSzPts val="1300"/>
              <a:buChar char="■"/>
              <a:defRPr sz="2000"/>
            </a:lvl7pPr>
            <a:lvl8pPr indent="-311150" lvl="7" marL="3657600" algn="l">
              <a:spcBef>
                <a:spcPts val="400"/>
              </a:spcBef>
              <a:spcAft>
                <a:spcPts val="0"/>
              </a:spcAft>
              <a:buSzPts val="1300"/>
              <a:buChar char="■"/>
              <a:defRPr sz="2000"/>
            </a:lvl8pPr>
            <a:lvl9pPr indent="-311150" lvl="8" marL="4114800" algn="l">
              <a:spcBef>
                <a:spcPts val="400"/>
              </a:spcBef>
              <a:spcAft>
                <a:spcPts val="0"/>
              </a:spcAft>
              <a:buSzPts val="1300"/>
              <a:buChar char="■"/>
              <a:defRPr sz="2000"/>
            </a:lvl9pPr>
          </a:lstStyle>
          <a:p/>
        </p:txBody>
      </p:sp>
      <p:sp>
        <p:nvSpPr>
          <p:cNvPr id="50" name="Google Shape;50;p24"/>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910"/>
              <a:buNone/>
              <a:defRPr sz="1400"/>
            </a:lvl1pPr>
            <a:lvl2pPr indent="-228600" lvl="1" marL="914400" algn="l">
              <a:spcBef>
                <a:spcPts val="240"/>
              </a:spcBef>
              <a:spcAft>
                <a:spcPts val="0"/>
              </a:spcAft>
              <a:buSzPts val="780"/>
              <a:buNone/>
              <a:defRPr sz="1200"/>
            </a:lvl2pPr>
            <a:lvl3pPr indent="-228600" lvl="2" marL="1371600" algn="l">
              <a:spcBef>
                <a:spcPts val="200"/>
              </a:spcBef>
              <a:spcAft>
                <a:spcPts val="0"/>
              </a:spcAft>
              <a:buSzPts val="650"/>
              <a:buNone/>
              <a:defRPr sz="1000"/>
            </a:lvl3pPr>
            <a:lvl4pPr indent="-228600" lvl="3" marL="1828800" algn="l">
              <a:spcBef>
                <a:spcPts val="180"/>
              </a:spcBef>
              <a:spcAft>
                <a:spcPts val="0"/>
              </a:spcAft>
              <a:buSzPts val="585"/>
              <a:buNone/>
              <a:defRPr sz="900"/>
            </a:lvl4pPr>
            <a:lvl5pPr indent="-228600" lvl="4" marL="2286000" algn="l">
              <a:spcBef>
                <a:spcPts val="180"/>
              </a:spcBef>
              <a:spcAft>
                <a:spcPts val="0"/>
              </a:spcAft>
              <a:buSzPts val="585"/>
              <a:buNone/>
              <a:defRPr sz="900"/>
            </a:lvl5pPr>
            <a:lvl6pPr indent="-228600" lvl="5" marL="2743200" algn="l">
              <a:spcBef>
                <a:spcPts val="180"/>
              </a:spcBef>
              <a:spcAft>
                <a:spcPts val="0"/>
              </a:spcAft>
              <a:buSzPts val="585"/>
              <a:buNone/>
              <a:defRPr sz="900"/>
            </a:lvl6pPr>
            <a:lvl7pPr indent="-228600" lvl="6" marL="3200400" algn="l">
              <a:spcBef>
                <a:spcPts val="180"/>
              </a:spcBef>
              <a:spcAft>
                <a:spcPts val="0"/>
              </a:spcAft>
              <a:buSzPts val="585"/>
              <a:buNone/>
              <a:defRPr sz="900"/>
            </a:lvl7pPr>
            <a:lvl8pPr indent="-228600" lvl="7" marL="3657600" algn="l">
              <a:spcBef>
                <a:spcPts val="180"/>
              </a:spcBef>
              <a:spcAft>
                <a:spcPts val="0"/>
              </a:spcAft>
              <a:buSzPts val="585"/>
              <a:buNone/>
              <a:defRPr sz="900"/>
            </a:lvl8pPr>
            <a:lvl9pPr indent="-228600" lvl="8" marL="4114800" algn="l">
              <a:spcBef>
                <a:spcPts val="180"/>
              </a:spcBef>
              <a:spcAft>
                <a:spcPts val="0"/>
              </a:spcAft>
              <a:buSzPts val="585"/>
              <a:buNone/>
              <a:defRPr sz="900"/>
            </a:lvl9pPr>
          </a:lstStyle>
          <a:p/>
        </p:txBody>
      </p:sp>
      <p:sp>
        <p:nvSpPr>
          <p:cNvPr id="51" name="Google Shape;51;p24"/>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4"/>
          <p:cNvSpPr txBox="1"/>
          <p:nvPr>
            <p:ph idx="11" type="ftr"/>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4"/>
          <p:cNvSpPr txBox="1"/>
          <p:nvPr>
            <p:ph idx="12" type="sldNum"/>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uota" type="blank">
  <p:cSld name="BLANK">
    <p:spTree>
      <p:nvGrpSpPr>
        <p:cNvPr id="54" name="Shape 54"/>
        <p:cNvGrpSpPr/>
        <p:nvPr/>
      </p:nvGrpSpPr>
      <p:grpSpPr>
        <a:xfrm>
          <a:off x="0" y="0"/>
          <a:ext cx="0" cy="0"/>
          <a:chOff x="0" y="0"/>
          <a:chExt cx="0" cy="0"/>
        </a:xfrm>
      </p:grpSpPr>
      <p:sp>
        <p:nvSpPr>
          <p:cNvPr id="55" name="Google Shape;55;p25"/>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5"/>
          <p:cNvSpPr txBox="1"/>
          <p:nvPr>
            <p:ph idx="11" type="ftr"/>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5"/>
          <p:cNvSpPr txBox="1"/>
          <p:nvPr>
            <p:ph idx="12" type="sldNum"/>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titolo" type="titleOnly">
  <p:cSld name="TITLE_ONLY">
    <p:spTree>
      <p:nvGrpSpPr>
        <p:cNvPr id="58" name="Shape 58"/>
        <p:cNvGrpSpPr/>
        <p:nvPr/>
      </p:nvGrpSpPr>
      <p:grpSpPr>
        <a:xfrm>
          <a:off x="0" y="0"/>
          <a:ext cx="0" cy="0"/>
          <a:chOff x="0" y="0"/>
          <a:chExt cx="0" cy="0"/>
        </a:xfrm>
      </p:grpSpPr>
      <p:sp>
        <p:nvSpPr>
          <p:cNvPr id="59" name="Google Shape;59;p26"/>
          <p:cNvSpPr txBox="1"/>
          <p:nvPr>
            <p:ph type="title"/>
          </p:nvPr>
        </p:nvSpPr>
        <p:spPr>
          <a:xfrm>
            <a:off x="457200" y="381000"/>
            <a:ext cx="8229600" cy="1371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26"/>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6"/>
          <p:cNvSpPr txBox="1"/>
          <p:nvPr>
            <p:ph idx="11" type="ftr"/>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6"/>
          <p:cNvSpPr txBox="1"/>
          <p:nvPr>
            <p:ph idx="12" type="sldNum"/>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fronto" type="twoTxTwoObj">
  <p:cSld name="TWO_OBJECTS_WITH_TEXT">
    <p:spTree>
      <p:nvGrpSpPr>
        <p:cNvPr id="63" name="Shape 63"/>
        <p:cNvGrpSpPr/>
        <p:nvPr/>
      </p:nvGrpSpPr>
      <p:grpSpPr>
        <a:xfrm>
          <a:off x="0" y="0"/>
          <a:ext cx="0" cy="0"/>
          <a:chOff x="0" y="0"/>
          <a:chExt cx="0" cy="0"/>
        </a:xfrm>
      </p:grpSpPr>
      <p:sp>
        <p:nvSpPr>
          <p:cNvPr id="64" name="Google Shape;64;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5" name="Google Shape;65;p2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560"/>
              <a:buNone/>
              <a:defRPr b="1" sz="2400"/>
            </a:lvl1pPr>
            <a:lvl2pPr indent="-228600" lvl="1" marL="914400" algn="l">
              <a:spcBef>
                <a:spcPts val="400"/>
              </a:spcBef>
              <a:spcAft>
                <a:spcPts val="0"/>
              </a:spcAft>
              <a:buSzPts val="1300"/>
              <a:buNone/>
              <a:defRPr b="1" sz="2000"/>
            </a:lvl2pPr>
            <a:lvl3pPr indent="-228600" lvl="2" marL="1371600" algn="l">
              <a:spcBef>
                <a:spcPts val="360"/>
              </a:spcBef>
              <a:spcAft>
                <a:spcPts val="0"/>
              </a:spcAft>
              <a:buSzPts val="117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040"/>
              <a:buNone/>
              <a:defRPr b="1" sz="1600"/>
            </a:lvl5pPr>
            <a:lvl6pPr indent="-228600" lvl="5" marL="2743200" algn="l">
              <a:spcBef>
                <a:spcPts val="320"/>
              </a:spcBef>
              <a:spcAft>
                <a:spcPts val="0"/>
              </a:spcAft>
              <a:buSzPts val="1040"/>
              <a:buNone/>
              <a:defRPr b="1" sz="1600"/>
            </a:lvl6pPr>
            <a:lvl7pPr indent="-228600" lvl="6" marL="3200400" algn="l">
              <a:spcBef>
                <a:spcPts val="320"/>
              </a:spcBef>
              <a:spcAft>
                <a:spcPts val="0"/>
              </a:spcAft>
              <a:buSzPts val="1040"/>
              <a:buNone/>
              <a:defRPr b="1" sz="1600"/>
            </a:lvl7pPr>
            <a:lvl8pPr indent="-228600" lvl="7" marL="3657600" algn="l">
              <a:spcBef>
                <a:spcPts val="320"/>
              </a:spcBef>
              <a:spcAft>
                <a:spcPts val="0"/>
              </a:spcAft>
              <a:buSzPts val="1040"/>
              <a:buNone/>
              <a:defRPr b="1" sz="1600"/>
            </a:lvl8pPr>
            <a:lvl9pPr indent="-228600" lvl="8" marL="4114800" algn="l">
              <a:spcBef>
                <a:spcPts val="320"/>
              </a:spcBef>
              <a:spcAft>
                <a:spcPts val="0"/>
              </a:spcAft>
              <a:buSzPts val="1040"/>
              <a:buNone/>
              <a:defRPr b="1" sz="1600"/>
            </a:lvl9pPr>
          </a:lstStyle>
          <a:p/>
        </p:txBody>
      </p:sp>
      <p:sp>
        <p:nvSpPr>
          <p:cNvPr id="66" name="Google Shape;66;p2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27660" lvl="0" marL="457200" algn="l">
              <a:spcBef>
                <a:spcPts val="480"/>
              </a:spcBef>
              <a:spcAft>
                <a:spcPts val="0"/>
              </a:spcAft>
              <a:buSzPts val="1560"/>
              <a:buChar char="■"/>
              <a:defRPr sz="2400"/>
            </a:lvl1pPr>
            <a:lvl2pPr indent="-311150" lvl="1" marL="914400" algn="l">
              <a:spcBef>
                <a:spcPts val="400"/>
              </a:spcBef>
              <a:spcAft>
                <a:spcPts val="0"/>
              </a:spcAft>
              <a:buSzPts val="1300"/>
              <a:buChar char="■"/>
              <a:defRPr sz="2000"/>
            </a:lvl2pPr>
            <a:lvl3pPr indent="-302894" lvl="2" marL="1371600" algn="l">
              <a:spcBef>
                <a:spcPts val="360"/>
              </a:spcBef>
              <a:spcAft>
                <a:spcPts val="0"/>
              </a:spcAft>
              <a:buSzPts val="1170"/>
              <a:buChar char="■"/>
              <a:defRPr sz="1800"/>
            </a:lvl3pPr>
            <a:lvl4pPr indent="-294639" lvl="3" marL="1828800" algn="l">
              <a:spcBef>
                <a:spcPts val="320"/>
              </a:spcBef>
              <a:spcAft>
                <a:spcPts val="0"/>
              </a:spcAft>
              <a:buSzPts val="1040"/>
              <a:buChar char="■"/>
              <a:defRPr sz="1600"/>
            </a:lvl4pPr>
            <a:lvl5pPr indent="-294639" lvl="4" marL="2286000" algn="l">
              <a:spcBef>
                <a:spcPts val="320"/>
              </a:spcBef>
              <a:spcAft>
                <a:spcPts val="0"/>
              </a:spcAft>
              <a:buSzPts val="1040"/>
              <a:buChar char="■"/>
              <a:defRPr sz="1600"/>
            </a:lvl5pPr>
            <a:lvl6pPr indent="-294639" lvl="5" marL="2743200" algn="l">
              <a:spcBef>
                <a:spcPts val="320"/>
              </a:spcBef>
              <a:spcAft>
                <a:spcPts val="0"/>
              </a:spcAft>
              <a:buSzPts val="1040"/>
              <a:buChar char="■"/>
              <a:defRPr sz="1600"/>
            </a:lvl6pPr>
            <a:lvl7pPr indent="-294639" lvl="6" marL="3200400" algn="l">
              <a:spcBef>
                <a:spcPts val="320"/>
              </a:spcBef>
              <a:spcAft>
                <a:spcPts val="0"/>
              </a:spcAft>
              <a:buSzPts val="1040"/>
              <a:buChar char="■"/>
              <a:defRPr sz="1600"/>
            </a:lvl7pPr>
            <a:lvl8pPr indent="-294640" lvl="7" marL="3657600" algn="l">
              <a:spcBef>
                <a:spcPts val="320"/>
              </a:spcBef>
              <a:spcAft>
                <a:spcPts val="0"/>
              </a:spcAft>
              <a:buSzPts val="1040"/>
              <a:buChar char="■"/>
              <a:defRPr sz="1600"/>
            </a:lvl8pPr>
            <a:lvl9pPr indent="-294640" lvl="8" marL="4114800" algn="l">
              <a:spcBef>
                <a:spcPts val="320"/>
              </a:spcBef>
              <a:spcAft>
                <a:spcPts val="0"/>
              </a:spcAft>
              <a:buSzPts val="1040"/>
              <a:buChar char="■"/>
              <a:defRPr sz="1600"/>
            </a:lvl9pPr>
          </a:lstStyle>
          <a:p/>
        </p:txBody>
      </p:sp>
      <p:sp>
        <p:nvSpPr>
          <p:cNvPr id="67" name="Google Shape;67;p2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560"/>
              <a:buNone/>
              <a:defRPr b="1" sz="2400"/>
            </a:lvl1pPr>
            <a:lvl2pPr indent="-228600" lvl="1" marL="914400" algn="l">
              <a:spcBef>
                <a:spcPts val="400"/>
              </a:spcBef>
              <a:spcAft>
                <a:spcPts val="0"/>
              </a:spcAft>
              <a:buSzPts val="1300"/>
              <a:buNone/>
              <a:defRPr b="1" sz="2000"/>
            </a:lvl2pPr>
            <a:lvl3pPr indent="-228600" lvl="2" marL="1371600" algn="l">
              <a:spcBef>
                <a:spcPts val="360"/>
              </a:spcBef>
              <a:spcAft>
                <a:spcPts val="0"/>
              </a:spcAft>
              <a:buSzPts val="117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040"/>
              <a:buNone/>
              <a:defRPr b="1" sz="1600"/>
            </a:lvl5pPr>
            <a:lvl6pPr indent="-228600" lvl="5" marL="2743200" algn="l">
              <a:spcBef>
                <a:spcPts val="320"/>
              </a:spcBef>
              <a:spcAft>
                <a:spcPts val="0"/>
              </a:spcAft>
              <a:buSzPts val="1040"/>
              <a:buNone/>
              <a:defRPr b="1" sz="1600"/>
            </a:lvl6pPr>
            <a:lvl7pPr indent="-228600" lvl="6" marL="3200400" algn="l">
              <a:spcBef>
                <a:spcPts val="320"/>
              </a:spcBef>
              <a:spcAft>
                <a:spcPts val="0"/>
              </a:spcAft>
              <a:buSzPts val="1040"/>
              <a:buNone/>
              <a:defRPr b="1" sz="1600"/>
            </a:lvl7pPr>
            <a:lvl8pPr indent="-228600" lvl="7" marL="3657600" algn="l">
              <a:spcBef>
                <a:spcPts val="320"/>
              </a:spcBef>
              <a:spcAft>
                <a:spcPts val="0"/>
              </a:spcAft>
              <a:buSzPts val="1040"/>
              <a:buNone/>
              <a:defRPr b="1" sz="1600"/>
            </a:lvl8pPr>
            <a:lvl9pPr indent="-228600" lvl="8" marL="4114800" algn="l">
              <a:spcBef>
                <a:spcPts val="320"/>
              </a:spcBef>
              <a:spcAft>
                <a:spcPts val="0"/>
              </a:spcAft>
              <a:buSzPts val="1040"/>
              <a:buNone/>
              <a:defRPr b="1" sz="1600"/>
            </a:lvl9pPr>
          </a:lstStyle>
          <a:p/>
        </p:txBody>
      </p:sp>
      <p:sp>
        <p:nvSpPr>
          <p:cNvPr id="68" name="Google Shape;68;p2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27660" lvl="0" marL="457200" algn="l">
              <a:spcBef>
                <a:spcPts val="480"/>
              </a:spcBef>
              <a:spcAft>
                <a:spcPts val="0"/>
              </a:spcAft>
              <a:buSzPts val="1560"/>
              <a:buChar char="■"/>
              <a:defRPr sz="2400"/>
            </a:lvl1pPr>
            <a:lvl2pPr indent="-311150" lvl="1" marL="914400" algn="l">
              <a:spcBef>
                <a:spcPts val="400"/>
              </a:spcBef>
              <a:spcAft>
                <a:spcPts val="0"/>
              </a:spcAft>
              <a:buSzPts val="1300"/>
              <a:buChar char="■"/>
              <a:defRPr sz="2000"/>
            </a:lvl2pPr>
            <a:lvl3pPr indent="-302894" lvl="2" marL="1371600" algn="l">
              <a:spcBef>
                <a:spcPts val="360"/>
              </a:spcBef>
              <a:spcAft>
                <a:spcPts val="0"/>
              </a:spcAft>
              <a:buSzPts val="1170"/>
              <a:buChar char="■"/>
              <a:defRPr sz="1800"/>
            </a:lvl3pPr>
            <a:lvl4pPr indent="-294639" lvl="3" marL="1828800" algn="l">
              <a:spcBef>
                <a:spcPts val="320"/>
              </a:spcBef>
              <a:spcAft>
                <a:spcPts val="0"/>
              </a:spcAft>
              <a:buSzPts val="1040"/>
              <a:buChar char="■"/>
              <a:defRPr sz="1600"/>
            </a:lvl4pPr>
            <a:lvl5pPr indent="-294639" lvl="4" marL="2286000" algn="l">
              <a:spcBef>
                <a:spcPts val="320"/>
              </a:spcBef>
              <a:spcAft>
                <a:spcPts val="0"/>
              </a:spcAft>
              <a:buSzPts val="1040"/>
              <a:buChar char="■"/>
              <a:defRPr sz="1600"/>
            </a:lvl5pPr>
            <a:lvl6pPr indent="-294639" lvl="5" marL="2743200" algn="l">
              <a:spcBef>
                <a:spcPts val="320"/>
              </a:spcBef>
              <a:spcAft>
                <a:spcPts val="0"/>
              </a:spcAft>
              <a:buSzPts val="1040"/>
              <a:buChar char="■"/>
              <a:defRPr sz="1600"/>
            </a:lvl6pPr>
            <a:lvl7pPr indent="-294639" lvl="6" marL="3200400" algn="l">
              <a:spcBef>
                <a:spcPts val="320"/>
              </a:spcBef>
              <a:spcAft>
                <a:spcPts val="0"/>
              </a:spcAft>
              <a:buSzPts val="1040"/>
              <a:buChar char="■"/>
              <a:defRPr sz="1600"/>
            </a:lvl7pPr>
            <a:lvl8pPr indent="-294640" lvl="7" marL="3657600" algn="l">
              <a:spcBef>
                <a:spcPts val="320"/>
              </a:spcBef>
              <a:spcAft>
                <a:spcPts val="0"/>
              </a:spcAft>
              <a:buSzPts val="1040"/>
              <a:buChar char="■"/>
              <a:defRPr sz="1600"/>
            </a:lvl8pPr>
            <a:lvl9pPr indent="-294640" lvl="8" marL="4114800" algn="l">
              <a:spcBef>
                <a:spcPts val="320"/>
              </a:spcBef>
              <a:spcAft>
                <a:spcPts val="0"/>
              </a:spcAft>
              <a:buSzPts val="1040"/>
              <a:buChar char="■"/>
              <a:defRPr sz="1600"/>
            </a:lvl9pPr>
          </a:lstStyle>
          <a:p/>
        </p:txBody>
      </p:sp>
      <p:sp>
        <p:nvSpPr>
          <p:cNvPr id="69" name="Google Shape;69;p27"/>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7"/>
          <p:cNvSpPr txBox="1"/>
          <p:nvPr>
            <p:ph idx="11" type="ftr"/>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7"/>
          <p:cNvSpPr txBox="1"/>
          <p:nvPr>
            <p:ph idx="12" type="sldNum"/>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8"/>
          <p:cNvSpPr txBox="1"/>
          <p:nvPr>
            <p:ph type="title"/>
          </p:nvPr>
        </p:nvSpPr>
        <p:spPr>
          <a:xfrm>
            <a:off x="457200" y="381000"/>
            <a:ext cx="8229600" cy="13716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9pPr>
          </a:lstStyle>
          <a:p/>
        </p:txBody>
      </p:sp>
      <p:sp>
        <p:nvSpPr>
          <p:cNvPr id="11" name="Google Shape;11;p18"/>
          <p:cNvSpPr txBox="1"/>
          <p:nvPr>
            <p:ph idx="1" type="body"/>
          </p:nvPr>
        </p:nvSpPr>
        <p:spPr>
          <a:xfrm>
            <a:off x="457200" y="1981200"/>
            <a:ext cx="8229600" cy="4114800"/>
          </a:xfrm>
          <a:prstGeom prst="rect">
            <a:avLst/>
          </a:prstGeom>
          <a:noFill/>
          <a:ln>
            <a:noFill/>
          </a:ln>
        </p:spPr>
        <p:txBody>
          <a:bodyPr anchorCtr="0" anchor="t" bIns="45700" lIns="91425" spcFirstLastPara="1" rIns="91425" wrap="square" tIns="45700">
            <a:noAutofit/>
          </a:bodyPr>
          <a:lstStyle>
            <a:lvl1pPr indent="-360680" lvl="0" marL="457200" marR="0" rtl="0" algn="l">
              <a:spcBef>
                <a:spcPts val="640"/>
              </a:spcBef>
              <a:spcAft>
                <a:spcPts val="0"/>
              </a:spcAft>
              <a:buClr>
                <a:schemeClr val="hlink"/>
              </a:buClr>
              <a:buSzPts val="2080"/>
              <a:buFont typeface="Noto Sans Symbols"/>
              <a:buChar char="■"/>
              <a:defRPr b="0" i="0" sz="3200" u="none" cap="none" strike="noStrike">
                <a:solidFill>
                  <a:schemeClr val="lt1"/>
                </a:solidFill>
                <a:latin typeface="Tahoma"/>
                <a:ea typeface="Tahoma"/>
                <a:cs typeface="Tahoma"/>
                <a:sym typeface="Tahoma"/>
              </a:defRPr>
            </a:lvl1pPr>
            <a:lvl2pPr indent="-344169" lvl="1" marL="914400" marR="0" rtl="0" algn="l">
              <a:spcBef>
                <a:spcPts val="560"/>
              </a:spcBef>
              <a:spcAft>
                <a:spcPts val="0"/>
              </a:spcAft>
              <a:buClr>
                <a:schemeClr val="folHlink"/>
              </a:buClr>
              <a:buSzPts val="1820"/>
              <a:buFont typeface="Noto Sans Symbols"/>
              <a:buChar char="■"/>
              <a:defRPr b="0" i="0" sz="2800" u="none" cap="none" strike="noStrike">
                <a:solidFill>
                  <a:schemeClr val="lt1"/>
                </a:solidFill>
                <a:latin typeface="Tahoma"/>
                <a:ea typeface="Tahoma"/>
                <a:cs typeface="Tahoma"/>
                <a:sym typeface="Tahoma"/>
              </a:defRPr>
            </a:lvl2pPr>
            <a:lvl3pPr indent="-327660" lvl="2" marL="1371600" marR="0" rtl="0" algn="l">
              <a:spcBef>
                <a:spcPts val="480"/>
              </a:spcBef>
              <a:spcAft>
                <a:spcPts val="0"/>
              </a:spcAft>
              <a:buClr>
                <a:schemeClr val="hlink"/>
              </a:buClr>
              <a:buSzPts val="1560"/>
              <a:buFont typeface="Noto Sans Symbols"/>
              <a:buChar char="■"/>
              <a:defRPr b="0" i="0" sz="2400" u="none" cap="none" strike="noStrike">
                <a:solidFill>
                  <a:schemeClr val="lt1"/>
                </a:solidFill>
                <a:latin typeface="Tahoma"/>
                <a:ea typeface="Tahoma"/>
                <a:cs typeface="Tahoma"/>
                <a:sym typeface="Tahoma"/>
              </a:defRPr>
            </a:lvl3pPr>
            <a:lvl4pPr indent="-311150" lvl="3" marL="1828800" marR="0" rtl="0" algn="l">
              <a:spcBef>
                <a:spcPts val="400"/>
              </a:spcBef>
              <a:spcAft>
                <a:spcPts val="0"/>
              </a:spcAft>
              <a:buClr>
                <a:schemeClr val="folHlink"/>
              </a:buClr>
              <a:buSzPts val="1300"/>
              <a:buFont typeface="Noto Sans Symbols"/>
              <a:buChar char="■"/>
              <a:defRPr b="0" i="0" sz="2000" u="none" cap="none" strike="noStrike">
                <a:solidFill>
                  <a:schemeClr val="lt1"/>
                </a:solidFill>
                <a:latin typeface="Tahoma"/>
                <a:ea typeface="Tahoma"/>
                <a:cs typeface="Tahoma"/>
                <a:sym typeface="Tahoma"/>
              </a:defRPr>
            </a:lvl4pPr>
            <a:lvl5pPr indent="-311150" lvl="4" marL="2286000" marR="0" rtl="0" algn="l">
              <a:spcBef>
                <a:spcPts val="400"/>
              </a:spcBef>
              <a:spcAft>
                <a:spcPts val="0"/>
              </a:spcAft>
              <a:buClr>
                <a:schemeClr val="hlink"/>
              </a:buClr>
              <a:buSzPts val="1300"/>
              <a:buFont typeface="Noto Sans Symbols"/>
              <a:buChar char="■"/>
              <a:defRPr b="0" i="0" sz="2000" u="none" cap="none" strike="noStrike">
                <a:solidFill>
                  <a:schemeClr val="lt1"/>
                </a:solidFill>
                <a:latin typeface="Tahoma"/>
                <a:ea typeface="Tahoma"/>
                <a:cs typeface="Tahoma"/>
                <a:sym typeface="Tahoma"/>
              </a:defRPr>
            </a:lvl5pPr>
            <a:lvl6pPr indent="-311150" lvl="5" marL="2743200" marR="0" rtl="0" algn="l">
              <a:spcBef>
                <a:spcPts val="400"/>
              </a:spcBef>
              <a:spcAft>
                <a:spcPts val="0"/>
              </a:spcAft>
              <a:buClr>
                <a:schemeClr val="hlink"/>
              </a:buClr>
              <a:buSzPts val="1300"/>
              <a:buFont typeface="Noto Sans Symbols"/>
              <a:buChar char="■"/>
              <a:defRPr b="0" i="0" sz="2000" u="none" cap="none" strike="noStrike">
                <a:solidFill>
                  <a:schemeClr val="lt1"/>
                </a:solidFill>
                <a:latin typeface="Tahoma"/>
                <a:ea typeface="Tahoma"/>
                <a:cs typeface="Tahoma"/>
                <a:sym typeface="Tahoma"/>
              </a:defRPr>
            </a:lvl6pPr>
            <a:lvl7pPr indent="-311150" lvl="6" marL="3200400" marR="0" rtl="0" algn="l">
              <a:spcBef>
                <a:spcPts val="400"/>
              </a:spcBef>
              <a:spcAft>
                <a:spcPts val="0"/>
              </a:spcAft>
              <a:buClr>
                <a:schemeClr val="hlink"/>
              </a:buClr>
              <a:buSzPts val="1300"/>
              <a:buFont typeface="Noto Sans Symbols"/>
              <a:buChar char="■"/>
              <a:defRPr b="0" i="0" sz="2000" u="none" cap="none" strike="noStrike">
                <a:solidFill>
                  <a:schemeClr val="lt1"/>
                </a:solidFill>
                <a:latin typeface="Tahoma"/>
                <a:ea typeface="Tahoma"/>
                <a:cs typeface="Tahoma"/>
                <a:sym typeface="Tahoma"/>
              </a:defRPr>
            </a:lvl7pPr>
            <a:lvl8pPr indent="-311150" lvl="7" marL="3657600" marR="0" rtl="0" algn="l">
              <a:spcBef>
                <a:spcPts val="400"/>
              </a:spcBef>
              <a:spcAft>
                <a:spcPts val="0"/>
              </a:spcAft>
              <a:buClr>
                <a:schemeClr val="hlink"/>
              </a:buClr>
              <a:buSzPts val="1300"/>
              <a:buFont typeface="Noto Sans Symbols"/>
              <a:buChar char="■"/>
              <a:defRPr b="0" i="0" sz="2000" u="none" cap="none" strike="noStrike">
                <a:solidFill>
                  <a:schemeClr val="lt1"/>
                </a:solidFill>
                <a:latin typeface="Tahoma"/>
                <a:ea typeface="Tahoma"/>
                <a:cs typeface="Tahoma"/>
                <a:sym typeface="Tahoma"/>
              </a:defRPr>
            </a:lvl8pPr>
            <a:lvl9pPr indent="-311150" lvl="8" marL="4114800" marR="0" rtl="0" algn="l">
              <a:spcBef>
                <a:spcPts val="400"/>
              </a:spcBef>
              <a:spcAft>
                <a:spcPts val="0"/>
              </a:spcAft>
              <a:buClr>
                <a:schemeClr val="hlink"/>
              </a:buClr>
              <a:buSzPts val="1300"/>
              <a:buFont typeface="Noto Sans Symbols"/>
              <a:buChar char="■"/>
              <a:defRPr b="0" i="0" sz="2000" u="none" cap="none" strike="noStrike">
                <a:solidFill>
                  <a:schemeClr val="lt1"/>
                </a:solidFill>
                <a:latin typeface="Tahoma"/>
                <a:ea typeface="Tahoma"/>
                <a:cs typeface="Tahoma"/>
                <a:sym typeface="Tahoma"/>
              </a:defRPr>
            </a:lvl9pPr>
          </a:lstStyle>
          <a:p/>
        </p:txBody>
      </p:sp>
      <p:sp>
        <p:nvSpPr>
          <p:cNvPr id="12" name="Google Shape;12;p18"/>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9pPr>
          </a:lstStyle>
          <a:p/>
        </p:txBody>
      </p:sp>
      <p:sp>
        <p:nvSpPr>
          <p:cNvPr id="13" name="Google Shape;13;p18"/>
          <p:cNvSpPr txBox="1"/>
          <p:nvPr>
            <p:ph idx="11" type="ftr"/>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4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9pPr>
          </a:lstStyle>
          <a:p/>
        </p:txBody>
      </p:sp>
      <p:sp>
        <p:nvSpPr>
          <p:cNvPr id="14" name="Google Shape;14;p18"/>
          <p:cNvSpPr txBox="1"/>
          <p:nvPr>
            <p:ph idx="12" type="sldNum"/>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
          <p:cNvSpPr txBox="1"/>
          <p:nvPr>
            <p:ph type="title"/>
          </p:nvPr>
        </p:nvSpPr>
        <p:spPr>
          <a:xfrm>
            <a:off x="457200" y="1828800"/>
            <a:ext cx="82296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400"/>
              <a:buFont typeface="Tahoma"/>
              <a:buNone/>
            </a:pPr>
            <a:r>
              <a:rPr b="0" i="0" lang="en-US" sz="4400" u="none">
                <a:solidFill>
                  <a:srgbClr val="FF0000"/>
                </a:solidFill>
                <a:latin typeface="Tahoma"/>
                <a:ea typeface="Tahoma"/>
                <a:cs typeface="Tahoma"/>
                <a:sym typeface="Tahoma"/>
              </a:rPr>
              <a:t>Systems Analysis and Design</a:t>
            </a:r>
            <a:br>
              <a:rPr b="0" i="0" lang="en-US" sz="4400" u="none">
                <a:solidFill>
                  <a:srgbClr val="FF0000"/>
                </a:solidFill>
                <a:latin typeface="Tahoma"/>
                <a:ea typeface="Tahoma"/>
                <a:cs typeface="Tahoma"/>
                <a:sym typeface="Tahoma"/>
              </a:rPr>
            </a:br>
            <a:r>
              <a:rPr b="0" i="0" lang="en-US" sz="4400" u="none">
                <a:solidFill>
                  <a:srgbClr val="00B050"/>
                </a:solidFill>
                <a:latin typeface="Tahoma"/>
                <a:ea typeface="Tahoma"/>
                <a:cs typeface="Tahoma"/>
                <a:sym typeface="Tahoma"/>
              </a:rPr>
              <a:t>Elias M. Awad</a:t>
            </a:r>
            <a:br>
              <a:rPr b="0" i="0" lang="en-US" sz="4400" u="none">
                <a:solidFill>
                  <a:srgbClr val="FF0000"/>
                </a:solidFill>
                <a:latin typeface="Tahoma"/>
                <a:ea typeface="Tahoma"/>
                <a:cs typeface="Tahoma"/>
                <a:sym typeface="Tahoma"/>
              </a:rPr>
            </a:br>
            <a:r>
              <a:rPr b="0" i="0" lang="en-US" sz="2000" u="none">
                <a:solidFill>
                  <a:srgbClr val="002060"/>
                </a:solidFill>
                <a:latin typeface="Tahoma"/>
                <a:ea typeface="Tahoma"/>
                <a:cs typeface="Tahoma"/>
                <a:sym typeface="Tahoma"/>
              </a:rPr>
              <a:t>SECOND EDITION</a:t>
            </a:r>
            <a:endParaRPr/>
          </a:p>
        </p:txBody>
      </p:sp>
      <p:cxnSp>
        <p:nvCxnSpPr>
          <p:cNvPr id="97" name="Google Shape;97;p1"/>
          <p:cNvCxnSpPr/>
          <p:nvPr/>
        </p:nvCxnSpPr>
        <p:spPr>
          <a:xfrm>
            <a:off x="561975" y="3295650"/>
            <a:ext cx="8229600" cy="0"/>
          </a:xfrm>
          <a:prstGeom prst="straightConnector1">
            <a:avLst/>
          </a:prstGeom>
          <a:noFill/>
          <a:ln cap="flat" cmpd="sng" w="57150">
            <a:solidFill>
              <a:srgbClr val="FF9900"/>
            </a:solidFill>
            <a:prstDash val="solid"/>
            <a:miter lim="800000"/>
            <a:headEnd len="med" w="med" type="triangle"/>
            <a:tailEnd len="med" w="med" type="triangle"/>
          </a:ln>
          <a:effectLst>
            <a:outerShdw blurRad="63500" dir="2436078" dist="117088">
              <a:schemeClr val="lt1">
                <a:alpha val="49803"/>
              </a:schemeClr>
            </a:outerShdw>
          </a:effectLst>
        </p:spPr>
      </p:cxnSp>
      <p:sp>
        <p:nvSpPr>
          <p:cNvPr id="98" name="Google Shape;98;p1"/>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cap="none" strike="noStrike">
                <a:solidFill>
                  <a:schemeClr val="lt1"/>
                </a:solidFill>
                <a:latin typeface="Arial"/>
                <a:ea typeface="Arial"/>
                <a:cs typeface="Arial"/>
                <a:sym typeface="Arial"/>
              </a:rPr>
              <a:t>‹#›</a:t>
            </a:fld>
            <a:endParaRPr/>
          </a:p>
        </p:txBody>
      </p:sp>
    </p:spTree>
  </p:cSld>
  <p:clrMapOvr>
    <a:masterClrMapping/>
  </p:clrMapOvr>
  <p:transition spd="slow">
    <p:wipe dir="d"/>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500"/>
                                        <p:tgtEl>
                                          <p:spTgt spid="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0"/>
          <p:cNvSpPr txBox="1"/>
          <p:nvPr>
            <p:ph type="title"/>
          </p:nvPr>
        </p:nvSpPr>
        <p:spPr>
          <a:xfrm>
            <a:off x="457200" y="76200"/>
            <a:ext cx="82296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Tahoma"/>
              <a:buNone/>
            </a:pPr>
            <a:r>
              <a:rPr b="0" i="0" lang="en-US" sz="4400" u="none">
                <a:solidFill>
                  <a:schemeClr val="dk1"/>
                </a:solidFill>
                <a:latin typeface="Tahoma"/>
                <a:ea typeface="Tahoma"/>
                <a:cs typeface="Tahoma"/>
                <a:sym typeface="Tahoma"/>
              </a:rPr>
              <a:t>Information about work flow</a:t>
            </a:r>
            <a:endParaRPr/>
          </a:p>
        </p:txBody>
      </p:sp>
      <p:sp>
        <p:nvSpPr>
          <p:cNvPr id="200" name="Google Shape;200;p10"/>
          <p:cNvSpPr txBox="1"/>
          <p:nvPr>
            <p:ph idx="1" type="body"/>
          </p:nvPr>
        </p:nvSpPr>
        <p:spPr>
          <a:xfrm>
            <a:off x="457200" y="1219200"/>
            <a:ext cx="8229600" cy="4876800"/>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hlink"/>
              </a:buClr>
              <a:buSzPts val="1820"/>
              <a:buFont typeface="Noto Sans Symbols"/>
              <a:buChar char="■"/>
            </a:pPr>
            <a:r>
              <a:rPr b="0" i="0" lang="en-US" sz="2800" u="none">
                <a:solidFill>
                  <a:schemeClr val="lt1"/>
                </a:solidFill>
                <a:latin typeface="Tahoma"/>
                <a:ea typeface="Tahoma"/>
                <a:cs typeface="Tahoma"/>
                <a:sym typeface="Tahoma"/>
              </a:rPr>
              <a:t>Work flow focuses on what happens to the data through various points in a system. </a:t>
            </a:r>
            <a:endParaRPr/>
          </a:p>
          <a:p>
            <a:pPr indent="-342900" lvl="0" marL="342900" rtl="0" algn="just">
              <a:lnSpc>
                <a:spcPct val="100000"/>
              </a:lnSpc>
              <a:spcBef>
                <a:spcPts val="560"/>
              </a:spcBef>
              <a:spcAft>
                <a:spcPts val="0"/>
              </a:spcAft>
              <a:buSzPts val="1820"/>
              <a:buNone/>
            </a:pPr>
            <a:r>
              <a:t/>
            </a:r>
            <a:endParaRPr b="0" i="0" sz="2800" u="none">
              <a:solidFill>
                <a:schemeClr val="lt1"/>
              </a:solidFill>
              <a:latin typeface="Tahoma"/>
              <a:ea typeface="Tahoma"/>
              <a:cs typeface="Tahoma"/>
              <a:sym typeface="Tahoma"/>
            </a:endParaRPr>
          </a:p>
          <a:p>
            <a:pPr indent="-342900" lvl="0" marL="342900" rtl="0" algn="just">
              <a:lnSpc>
                <a:spcPct val="100000"/>
              </a:lnSpc>
              <a:spcBef>
                <a:spcPts val="560"/>
              </a:spcBef>
              <a:spcAft>
                <a:spcPts val="0"/>
              </a:spcAft>
              <a:buClr>
                <a:schemeClr val="hlink"/>
              </a:buClr>
              <a:buSzPts val="1820"/>
              <a:buFont typeface="Noto Sans Symbols"/>
              <a:buChar char="■"/>
            </a:pPr>
            <a:r>
              <a:rPr b="0" i="0" lang="en-US" sz="2800" u="none">
                <a:solidFill>
                  <a:schemeClr val="lt1"/>
                </a:solidFill>
                <a:latin typeface="Tahoma"/>
                <a:ea typeface="Tahoma"/>
                <a:cs typeface="Tahoma"/>
                <a:sym typeface="Tahoma"/>
              </a:rPr>
              <a:t>This can be shown by a data flow diagram or a system flowchart.</a:t>
            </a:r>
            <a:endParaRPr/>
          </a:p>
          <a:p>
            <a:pPr indent="-342900" lvl="0" marL="342900" rtl="0" algn="just">
              <a:lnSpc>
                <a:spcPct val="100000"/>
              </a:lnSpc>
              <a:spcBef>
                <a:spcPts val="560"/>
              </a:spcBef>
              <a:spcAft>
                <a:spcPts val="0"/>
              </a:spcAft>
              <a:buSzPts val="1820"/>
              <a:buNone/>
            </a:pPr>
            <a:r>
              <a:rPr b="0" i="0" lang="en-US" sz="2800" u="none">
                <a:solidFill>
                  <a:schemeClr val="lt1"/>
                </a:solidFill>
                <a:latin typeface="Tahoma"/>
                <a:ea typeface="Tahoma"/>
                <a:cs typeface="Tahoma"/>
                <a:sym typeface="Tahoma"/>
              </a:rPr>
              <a:t> </a:t>
            </a:r>
            <a:endParaRPr/>
          </a:p>
          <a:p>
            <a:pPr indent="-342900" lvl="0" marL="342900" rtl="0" algn="just">
              <a:lnSpc>
                <a:spcPct val="100000"/>
              </a:lnSpc>
              <a:spcBef>
                <a:spcPts val="560"/>
              </a:spcBef>
              <a:spcAft>
                <a:spcPts val="0"/>
              </a:spcAft>
              <a:buClr>
                <a:schemeClr val="hlink"/>
              </a:buClr>
              <a:buSzPts val="1820"/>
              <a:buFont typeface="Noto Sans Symbols"/>
              <a:buChar char="■"/>
            </a:pPr>
            <a:r>
              <a:rPr b="0" i="0" lang="en-US" sz="2800" u="none">
                <a:solidFill>
                  <a:schemeClr val="lt1"/>
                </a:solidFill>
                <a:latin typeface="Tahoma"/>
                <a:ea typeface="Tahoma"/>
                <a:cs typeface="Tahoma"/>
                <a:sym typeface="Tahoma"/>
              </a:rPr>
              <a:t>A data flow diagram represents the information gathered at each processing point in the system and the direction it takes from source to destination.</a:t>
            </a:r>
            <a:endParaRPr/>
          </a:p>
        </p:txBody>
      </p:sp>
      <p:cxnSp>
        <p:nvCxnSpPr>
          <p:cNvPr id="201" name="Google Shape;201;p10"/>
          <p:cNvCxnSpPr/>
          <p:nvPr/>
        </p:nvCxnSpPr>
        <p:spPr>
          <a:xfrm>
            <a:off x="561975" y="914400"/>
            <a:ext cx="8229600" cy="0"/>
          </a:xfrm>
          <a:prstGeom prst="straightConnector1">
            <a:avLst/>
          </a:prstGeom>
          <a:noFill/>
          <a:ln cap="flat" cmpd="sng" w="57150">
            <a:solidFill>
              <a:srgbClr val="FF9900"/>
            </a:solidFill>
            <a:prstDash val="solid"/>
            <a:miter lim="800000"/>
            <a:headEnd len="med" w="med" type="triangle"/>
            <a:tailEnd len="med" w="med" type="triangle"/>
          </a:ln>
          <a:effectLst>
            <a:outerShdw blurRad="63500" dir="2436078" dist="117088">
              <a:schemeClr val="lt1">
                <a:alpha val="49803"/>
              </a:schemeClr>
            </a:outerShdw>
          </a:effectLst>
        </p:spPr>
      </p:cxnSp>
      <p:sp>
        <p:nvSpPr>
          <p:cNvPr id="202" name="Google Shape;202;p10"/>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cap="none" strike="noStrike">
                <a:solidFill>
                  <a:schemeClr val="lt1"/>
                </a:solidFill>
                <a:latin typeface="Arial"/>
                <a:ea typeface="Arial"/>
                <a:cs typeface="Arial"/>
                <a:sym typeface="Arial"/>
              </a:rP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1"/>
          <p:cNvSpPr txBox="1"/>
          <p:nvPr>
            <p:ph type="title"/>
          </p:nvPr>
        </p:nvSpPr>
        <p:spPr>
          <a:xfrm>
            <a:off x="228600" y="304800"/>
            <a:ext cx="86868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000"/>
              <a:buFont typeface="Tahoma"/>
              <a:buNone/>
            </a:pPr>
            <a:r>
              <a:rPr b="0" i="0" lang="en-US" sz="4000" u="none">
                <a:solidFill>
                  <a:srgbClr val="FF0000"/>
                </a:solidFill>
                <a:latin typeface="Tahoma"/>
                <a:ea typeface="Tahoma"/>
                <a:cs typeface="Tahoma"/>
                <a:sym typeface="Tahoma"/>
              </a:rPr>
              <a:t>Where does information originate?</a:t>
            </a:r>
            <a:endParaRPr/>
          </a:p>
        </p:txBody>
      </p:sp>
      <p:sp>
        <p:nvSpPr>
          <p:cNvPr id="209" name="Google Shape;209;p11"/>
          <p:cNvSpPr txBox="1"/>
          <p:nvPr>
            <p:ph idx="1" type="body"/>
          </p:nvPr>
        </p:nvSpPr>
        <p:spPr>
          <a:xfrm>
            <a:off x="457200" y="1981200"/>
            <a:ext cx="8229600" cy="4191000"/>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SzPts val="2080"/>
              <a:buNone/>
            </a:pPr>
            <a:r>
              <a:rPr b="0" i="0" lang="en-US" sz="3200" u="none">
                <a:solidFill>
                  <a:srgbClr val="002060"/>
                </a:solidFill>
                <a:latin typeface="Tahoma"/>
                <a:ea typeface="Tahoma"/>
                <a:cs typeface="Tahoma"/>
                <a:sym typeface="Tahoma"/>
              </a:rPr>
              <a:t>Information is gathered from two principal sources:</a:t>
            </a:r>
            <a:endParaRPr/>
          </a:p>
          <a:p>
            <a:pPr indent="-342900" lvl="0" marL="342900" rtl="0" algn="just">
              <a:lnSpc>
                <a:spcPct val="100000"/>
              </a:lnSpc>
              <a:spcBef>
                <a:spcPts val="640"/>
              </a:spcBef>
              <a:spcAft>
                <a:spcPts val="0"/>
              </a:spcAft>
              <a:buSzPts val="2080"/>
              <a:buNone/>
            </a:pPr>
            <a:r>
              <a:t/>
            </a:r>
            <a:endParaRPr b="0" i="0" sz="3200" u="none">
              <a:solidFill>
                <a:srgbClr val="002060"/>
              </a:solidFill>
              <a:latin typeface="Tahoma"/>
              <a:ea typeface="Tahoma"/>
              <a:cs typeface="Tahoma"/>
              <a:sym typeface="Tahoma"/>
            </a:endParaRPr>
          </a:p>
          <a:p>
            <a:pPr indent="-342900" lvl="0" marL="342900" rtl="0" algn="l">
              <a:lnSpc>
                <a:spcPct val="100000"/>
              </a:lnSpc>
              <a:spcBef>
                <a:spcPts val="640"/>
              </a:spcBef>
              <a:spcAft>
                <a:spcPts val="0"/>
              </a:spcAft>
              <a:buSzPts val="2080"/>
              <a:buNone/>
            </a:pPr>
            <a:r>
              <a:rPr b="0" i="0" lang="en-US" sz="3200" u="none">
                <a:solidFill>
                  <a:srgbClr val="FF9933"/>
                </a:solidFill>
                <a:latin typeface="Tahoma"/>
                <a:ea typeface="Tahoma"/>
                <a:cs typeface="Tahoma"/>
                <a:sym typeface="Tahoma"/>
              </a:rPr>
              <a:t>1.</a:t>
            </a:r>
            <a:r>
              <a:rPr b="0" i="0" lang="en-US" sz="3200" u="none">
                <a:solidFill>
                  <a:schemeClr val="lt1"/>
                </a:solidFill>
                <a:latin typeface="Tahoma"/>
                <a:ea typeface="Tahoma"/>
                <a:cs typeface="Tahoma"/>
                <a:sym typeface="Tahoma"/>
              </a:rPr>
              <a:t> Personnel or written documents from within the organization.</a:t>
            </a:r>
            <a:endParaRPr/>
          </a:p>
          <a:p>
            <a:pPr indent="-210820" lvl="0" marL="342900" rtl="0" algn="l">
              <a:lnSpc>
                <a:spcPct val="100000"/>
              </a:lnSpc>
              <a:spcBef>
                <a:spcPts val="640"/>
              </a:spcBef>
              <a:spcAft>
                <a:spcPts val="0"/>
              </a:spcAft>
              <a:buClr>
                <a:schemeClr val="hlink"/>
              </a:buClr>
              <a:buSzPts val="2080"/>
              <a:buFont typeface="Noto Sans Symbols"/>
              <a:buNone/>
            </a:pPr>
            <a:r>
              <a:t/>
            </a:r>
            <a:endParaRPr b="0" i="0" sz="3200" u="none">
              <a:solidFill>
                <a:schemeClr val="lt1"/>
              </a:solidFill>
              <a:latin typeface="Tahoma"/>
              <a:ea typeface="Tahoma"/>
              <a:cs typeface="Tahoma"/>
              <a:sym typeface="Tahoma"/>
            </a:endParaRPr>
          </a:p>
          <a:p>
            <a:pPr indent="-342900" lvl="0" marL="342900" rtl="0" algn="l">
              <a:lnSpc>
                <a:spcPct val="100000"/>
              </a:lnSpc>
              <a:spcBef>
                <a:spcPts val="640"/>
              </a:spcBef>
              <a:spcAft>
                <a:spcPts val="0"/>
              </a:spcAft>
              <a:buSzPts val="2080"/>
              <a:buNone/>
            </a:pPr>
            <a:r>
              <a:rPr b="0" i="0" lang="en-US" sz="3200" u="none">
                <a:solidFill>
                  <a:srgbClr val="FF9933"/>
                </a:solidFill>
                <a:latin typeface="Tahoma"/>
                <a:ea typeface="Tahoma"/>
                <a:cs typeface="Tahoma"/>
                <a:sym typeface="Tahoma"/>
              </a:rPr>
              <a:t>2.</a:t>
            </a:r>
            <a:r>
              <a:rPr b="0" i="0" lang="en-US" sz="3200" u="none">
                <a:solidFill>
                  <a:schemeClr val="lt1"/>
                </a:solidFill>
                <a:latin typeface="Tahoma"/>
                <a:ea typeface="Tahoma"/>
                <a:cs typeface="Tahoma"/>
                <a:sym typeface="Tahoma"/>
              </a:rPr>
              <a:t> From the organization’s environment.</a:t>
            </a:r>
            <a:endParaRPr/>
          </a:p>
        </p:txBody>
      </p:sp>
      <p:cxnSp>
        <p:nvCxnSpPr>
          <p:cNvPr id="210" name="Google Shape;210;p11"/>
          <p:cNvCxnSpPr/>
          <p:nvPr/>
        </p:nvCxnSpPr>
        <p:spPr>
          <a:xfrm>
            <a:off x="457200" y="1295400"/>
            <a:ext cx="8229600" cy="0"/>
          </a:xfrm>
          <a:prstGeom prst="straightConnector1">
            <a:avLst/>
          </a:prstGeom>
          <a:noFill/>
          <a:ln cap="flat" cmpd="sng" w="57150">
            <a:solidFill>
              <a:srgbClr val="FF9900"/>
            </a:solidFill>
            <a:prstDash val="solid"/>
            <a:miter lim="800000"/>
            <a:headEnd len="med" w="med" type="triangle"/>
            <a:tailEnd len="med" w="med" type="triangle"/>
          </a:ln>
          <a:effectLst>
            <a:outerShdw blurRad="63500" dir="2436078" dist="117088">
              <a:schemeClr val="lt1">
                <a:alpha val="49803"/>
              </a:schemeClr>
            </a:outerShdw>
          </a:effectLst>
        </p:spPr>
      </p:cxnSp>
      <p:sp>
        <p:nvSpPr>
          <p:cNvPr id="211" name="Google Shape;211;p11"/>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cap="none" strike="noStrike">
                <a:solidFill>
                  <a:schemeClr val="lt1"/>
                </a:solidFill>
                <a:latin typeface="Arial"/>
                <a:ea typeface="Arial"/>
                <a:cs typeface="Arial"/>
                <a:sym typeface="Arial"/>
              </a:rP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2"/>
          <p:cNvSpPr txBox="1"/>
          <p:nvPr>
            <p:ph type="title"/>
          </p:nvPr>
        </p:nvSpPr>
        <p:spPr>
          <a:xfrm>
            <a:off x="457200" y="76200"/>
            <a:ext cx="82296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3600"/>
              <a:buFont typeface="Tahoma"/>
              <a:buNone/>
            </a:pPr>
            <a:r>
              <a:rPr b="0" i="0" lang="en-US" sz="3600" u="none">
                <a:solidFill>
                  <a:srgbClr val="FF0000"/>
                </a:solidFill>
                <a:latin typeface="Tahoma"/>
                <a:ea typeface="Tahoma"/>
                <a:cs typeface="Tahoma"/>
                <a:sym typeface="Tahoma"/>
              </a:rPr>
              <a:t>Primary external and internal sources</a:t>
            </a:r>
            <a:endParaRPr/>
          </a:p>
        </p:txBody>
      </p:sp>
      <p:sp>
        <p:nvSpPr>
          <p:cNvPr id="218" name="Google Shape;218;p12"/>
          <p:cNvSpPr txBox="1"/>
          <p:nvPr>
            <p:ph idx="1" type="body"/>
          </p:nvPr>
        </p:nvSpPr>
        <p:spPr>
          <a:xfrm>
            <a:off x="457200" y="1295400"/>
            <a:ext cx="8229600" cy="5105400"/>
          </a:xfrm>
          <a:prstGeom prst="rect">
            <a:avLst/>
          </a:prstGeom>
          <a:noFill/>
          <a:ln>
            <a:noFill/>
          </a:ln>
        </p:spPr>
        <p:txBody>
          <a:bodyPr anchorCtr="0" anchor="t" bIns="45700" lIns="91425" spcFirstLastPara="1" rIns="91425" wrap="square" tIns="45700">
            <a:noAutofit/>
          </a:bodyPr>
          <a:lstStyle/>
          <a:p>
            <a:pPr indent="-342900" lvl="0" marL="342900" rtl="0" algn="ctr">
              <a:lnSpc>
                <a:spcPct val="100000"/>
              </a:lnSpc>
              <a:spcBef>
                <a:spcPts val="0"/>
              </a:spcBef>
              <a:spcAft>
                <a:spcPts val="0"/>
              </a:spcAft>
              <a:buSzPts val="1560"/>
              <a:buNone/>
            </a:pPr>
            <a:r>
              <a:rPr b="1" i="0" lang="en-US" sz="2400" u="none">
                <a:solidFill>
                  <a:srgbClr val="FFFF00"/>
                </a:solidFill>
                <a:latin typeface="Tahoma"/>
                <a:ea typeface="Tahoma"/>
                <a:cs typeface="Tahoma"/>
                <a:sym typeface="Tahoma"/>
              </a:rPr>
              <a:t>The primary external sources are:</a:t>
            </a:r>
            <a:endParaRPr/>
          </a:p>
          <a:p>
            <a:pPr indent="-342900" lvl="0" marL="342900" rtl="0" algn="l">
              <a:lnSpc>
                <a:spcPct val="100000"/>
              </a:lnSpc>
              <a:spcBef>
                <a:spcPts val="480"/>
              </a:spcBef>
              <a:spcAft>
                <a:spcPts val="0"/>
              </a:spcAft>
              <a:buSzPts val="1560"/>
              <a:buNone/>
            </a:pPr>
            <a:r>
              <a:rPr b="1" i="0" lang="en-US" sz="2400" u="none">
                <a:solidFill>
                  <a:srgbClr val="FF9933"/>
                </a:solidFill>
                <a:latin typeface="Tahoma"/>
                <a:ea typeface="Tahoma"/>
                <a:cs typeface="Tahoma"/>
                <a:sym typeface="Tahoma"/>
              </a:rPr>
              <a:t>1.</a:t>
            </a:r>
            <a:r>
              <a:rPr b="1" i="0" lang="en-US" sz="2400" u="none">
                <a:solidFill>
                  <a:schemeClr val="lt1"/>
                </a:solidFill>
                <a:latin typeface="Tahoma"/>
                <a:ea typeface="Tahoma"/>
                <a:cs typeface="Tahoma"/>
                <a:sym typeface="Tahoma"/>
              </a:rPr>
              <a:t> </a:t>
            </a:r>
            <a:r>
              <a:rPr b="0" i="0" lang="en-US" sz="2400" u="none">
                <a:solidFill>
                  <a:schemeClr val="lt1"/>
                </a:solidFill>
                <a:latin typeface="Tahoma"/>
                <a:ea typeface="Tahoma"/>
                <a:cs typeface="Tahoma"/>
                <a:sym typeface="Tahoma"/>
              </a:rPr>
              <a:t>Vendor</a:t>
            </a:r>
            <a:endParaRPr/>
          </a:p>
          <a:p>
            <a:pPr indent="-342900" lvl="0" marL="342900" rtl="0" algn="l">
              <a:lnSpc>
                <a:spcPct val="100000"/>
              </a:lnSpc>
              <a:spcBef>
                <a:spcPts val="480"/>
              </a:spcBef>
              <a:spcAft>
                <a:spcPts val="0"/>
              </a:spcAft>
              <a:buSzPts val="1560"/>
              <a:buNone/>
            </a:pPr>
            <a:r>
              <a:rPr b="1" i="0" lang="en-US" sz="2400" u="none">
                <a:solidFill>
                  <a:srgbClr val="FF9933"/>
                </a:solidFill>
                <a:latin typeface="Tahoma"/>
                <a:ea typeface="Tahoma"/>
                <a:cs typeface="Tahoma"/>
                <a:sym typeface="Tahoma"/>
              </a:rPr>
              <a:t>2.</a:t>
            </a:r>
            <a:r>
              <a:rPr b="0" i="0" lang="en-US" sz="2400" u="none">
                <a:solidFill>
                  <a:schemeClr val="lt1"/>
                </a:solidFill>
                <a:latin typeface="Tahoma"/>
                <a:ea typeface="Tahoma"/>
                <a:cs typeface="Tahoma"/>
                <a:sym typeface="Tahoma"/>
              </a:rPr>
              <a:t> Government documents</a:t>
            </a:r>
            <a:endParaRPr/>
          </a:p>
          <a:p>
            <a:pPr indent="-342900" lvl="0" marL="342900" rtl="0" algn="l">
              <a:lnSpc>
                <a:spcPct val="100000"/>
              </a:lnSpc>
              <a:spcBef>
                <a:spcPts val="480"/>
              </a:spcBef>
              <a:spcAft>
                <a:spcPts val="0"/>
              </a:spcAft>
              <a:buSzPts val="1560"/>
              <a:buNone/>
            </a:pPr>
            <a:r>
              <a:rPr b="1" i="0" lang="en-US" sz="2400" u="none">
                <a:solidFill>
                  <a:srgbClr val="FF9933"/>
                </a:solidFill>
                <a:latin typeface="Tahoma"/>
                <a:ea typeface="Tahoma"/>
                <a:cs typeface="Tahoma"/>
                <a:sym typeface="Tahoma"/>
              </a:rPr>
              <a:t>3.</a:t>
            </a:r>
            <a:r>
              <a:rPr b="0" i="0" lang="en-US" sz="2400" u="none">
                <a:solidFill>
                  <a:schemeClr val="lt1"/>
                </a:solidFill>
                <a:latin typeface="Tahoma"/>
                <a:ea typeface="Tahoma"/>
                <a:cs typeface="Tahoma"/>
                <a:sym typeface="Tahoma"/>
              </a:rPr>
              <a:t> Newspapers and professional journals</a:t>
            </a:r>
            <a:endParaRPr/>
          </a:p>
          <a:p>
            <a:pPr indent="-342900" lvl="0" marL="342900" rtl="0" algn="l">
              <a:lnSpc>
                <a:spcPct val="100000"/>
              </a:lnSpc>
              <a:spcBef>
                <a:spcPts val="480"/>
              </a:spcBef>
              <a:spcAft>
                <a:spcPts val="0"/>
              </a:spcAft>
              <a:buSzPts val="1560"/>
              <a:buNone/>
            </a:pPr>
            <a:r>
              <a:t/>
            </a:r>
            <a:endParaRPr b="0" i="0" sz="2400" u="none">
              <a:solidFill>
                <a:schemeClr val="lt1"/>
              </a:solidFill>
              <a:latin typeface="Tahoma"/>
              <a:ea typeface="Tahoma"/>
              <a:cs typeface="Tahoma"/>
              <a:sym typeface="Tahoma"/>
            </a:endParaRPr>
          </a:p>
          <a:p>
            <a:pPr indent="-342900" lvl="0" marL="342900" rtl="0" algn="ctr">
              <a:lnSpc>
                <a:spcPct val="100000"/>
              </a:lnSpc>
              <a:spcBef>
                <a:spcPts val="480"/>
              </a:spcBef>
              <a:spcAft>
                <a:spcPts val="0"/>
              </a:spcAft>
              <a:buSzPts val="1560"/>
              <a:buNone/>
            </a:pPr>
            <a:r>
              <a:rPr b="1" i="0" lang="en-US" sz="2400" u="none">
                <a:solidFill>
                  <a:srgbClr val="FFFF00"/>
                </a:solidFill>
                <a:latin typeface="Tahoma"/>
                <a:ea typeface="Tahoma"/>
                <a:cs typeface="Tahoma"/>
                <a:sym typeface="Tahoma"/>
              </a:rPr>
              <a:t>The primary internal sources are:</a:t>
            </a:r>
            <a:endParaRPr/>
          </a:p>
          <a:p>
            <a:pPr indent="-342900" lvl="0" marL="342900" rtl="0" algn="l">
              <a:lnSpc>
                <a:spcPct val="100000"/>
              </a:lnSpc>
              <a:spcBef>
                <a:spcPts val="480"/>
              </a:spcBef>
              <a:spcAft>
                <a:spcPts val="0"/>
              </a:spcAft>
              <a:buSzPts val="1560"/>
              <a:buNone/>
            </a:pPr>
            <a:r>
              <a:rPr b="1" i="0" lang="en-US" sz="2400" u="none">
                <a:solidFill>
                  <a:srgbClr val="FF9933"/>
                </a:solidFill>
                <a:latin typeface="Tahoma"/>
                <a:ea typeface="Tahoma"/>
                <a:cs typeface="Tahoma"/>
                <a:sym typeface="Tahoma"/>
              </a:rPr>
              <a:t>1.</a:t>
            </a:r>
            <a:r>
              <a:rPr b="0" i="0" lang="en-US" sz="2400" u="none">
                <a:solidFill>
                  <a:schemeClr val="lt1"/>
                </a:solidFill>
                <a:latin typeface="Tahoma"/>
                <a:ea typeface="Tahoma"/>
                <a:cs typeface="Tahoma"/>
                <a:sym typeface="Tahoma"/>
              </a:rPr>
              <a:t> Financial reports</a:t>
            </a:r>
            <a:endParaRPr/>
          </a:p>
          <a:p>
            <a:pPr indent="-342900" lvl="0" marL="342900" rtl="0" algn="l">
              <a:lnSpc>
                <a:spcPct val="100000"/>
              </a:lnSpc>
              <a:spcBef>
                <a:spcPts val="480"/>
              </a:spcBef>
              <a:spcAft>
                <a:spcPts val="0"/>
              </a:spcAft>
              <a:buSzPts val="1560"/>
              <a:buNone/>
            </a:pPr>
            <a:r>
              <a:rPr b="1" i="0" lang="en-US" sz="2400" u="none">
                <a:solidFill>
                  <a:srgbClr val="FF9933"/>
                </a:solidFill>
                <a:latin typeface="Tahoma"/>
                <a:ea typeface="Tahoma"/>
                <a:cs typeface="Tahoma"/>
                <a:sym typeface="Tahoma"/>
              </a:rPr>
              <a:t>2.</a:t>
            </a:r>
            <a:r>
              <a:rPr b="0" i="0" lang="en-US" sz="2400" u="none">
                <a:solidFill>
                  <a:schemeClr val="lt1"/>
                </a:solidFill>
                <a:latin typeface="Tahoma"/>
                <a:ea typeface="Tahoma"/>
                <a:cs typeface="Tahoma"/>
                <a:sym typeface="Tahoma"/>
              </a:rPr>
              <a:t> Personnel staff</a:t>
            </a:r>
            <a:endParaRPr/>
          </a:p>
          <a:p>
            <a:pPr indent="-342900" lvl="0" marL="342900" rtl="0" algn="l">
              <a:lnSpc>
                <a:spcPct val="100000"/>
              </a:lnSpc>
              <a:spcBef>
                <a:spcPts val="480"/>
              </a:spcBef>
              <a:spcAft>
                <a:spcPts val="0"/>
              </a:spcAft>
              <a:buSzPts val="1560"/>
              <a:buNone/>
            </a:pPr>
            <a:r>
              <a:rPr b="1" i="0" lang="en-US" sz="2400" u="none">
                <a:solidFill>
                  <a:srgbClr val="FF9933"/>
                </a:solidFill>
                <a:latin typeface="Tahoma"/>
                <a:ea typeface="Tahoma"/>
                <a:cs typeface="Tahoma"/>
                <a:sym typeface="Tahoma"/>
              </a:rPr>
              <a:t>3.</a:t>
            </a:r>
            <a:r>
              <a:rPr b="0" i="0" lang="en-US" sz="2400" u="none">
                <a:solidFill>
                  <a:schemeClr val="lt1"/>
                </a:solidFill>
                <a:latin typeface="Tahoma"/>
                <a:ea typeface="Tahoma"/>
                <a:cs typeface="Tahoma"/>
                <a:sym typeface="Tahoma"/>
              </a:rPr>
              <a:t> Professional staff (legal counsel, EDP)</a:t>
            </a:r>
            <a:endParaRPr/>
          </a:p>
          <a:p>
            <a:pPr indent="-342900" lvl="0" marL="342900" rtl="0" algn="l">
              <a:lnSpc>
                <a:spcPct val="100000"/>
              </a:lnSpc>
              <a:spcBef>
                <a:spcPts val="480"/>
              </a:spcBef>
              <a:spcAft>
                <a:spcPts val="0"/>
              </a:spcAft>
              <a:buSzPts val="1560"/>
              <a:buNone/>
            </a:pPr>
            <a:r>
              <a:rPr b="1" i="0" lang="en-US" sz="2400" u="none">
                <a:solidFill>
                  <a:srgbClr val="FF9933"/>
                </a:solidFill>
                <a:latin typeface="Tahoma"/>
                <a:ea typeface="Tahoma"/>
                <a:cs typeface="Tahoma"/>
                <a:sym typeface="Tahoma"/>
              </a:rPr>
              <a:t>4.</a:t>
            </a:r>
            <a:r>
              <a:rPr b="0" i="0" lang="en-US" sz="2400" u="none">
                <a:solidFill>
                  <a:schemeClr val="lt1"/>
                </a:solidFill>
                <a:latin typeface="Tahoma"/>
                <a:ea typeface="Tahoma"/>
                <a:cs typeface="Tahoma"/>
                <a:sym typeface="Tahoma"/>
              </a:rPr>
              <a:t> System document or manuals</a:t>
            </a:r>
            <a:endParaRPr/>
          </a:p>
          <a:p>
            <a:pPr indent="-342900" lvl="0" marL="342900" rtl="0" algn="l">
              <a:lnSpc>
                <a:spcPct val="100000"/>
              </a:lnSpc>
              <a:spcBef>
                <a:spcPts val="480"/>
              </a:spcBef>
              <a:spcAft>
                <a:spcPts val="0"/>
              </a:spcAft>
              <a:buSzPts val="1560"/>
              <a:buNone/>
            </a:pPr>
            <a:r>
              <a:rPr b="1" i="0" lang="en-US" sz="2400" u="none">
                <a:solidFill>
                  <a:srgbClr val="FF9933"/>
                </a:solidFill>
                <a:latin typeface="Tahoma"/>
                <a:ea typeface="Tahoma"/>
                <a:cs typeface="Tahoma"/>
                <a:sym typeface="Tahoma"/>
              </a:rPr>
              <a:t>5.</a:t>
            </a:r>
            <a:r>
              <a:rPr b="0" i="0" lang="en-US" sz="2400" u="none">
                <a:solidFill>
                  <a:schemeClr val="lt1"/>
                </a:solidFill>
                <a:latin typeface="Tahoma"/>
                <a:ea typeface="Tahoma"/>
                <a:cs typeface="Tahoma"/>
                <a:sym typeface="Tahoma"/>
              </a:rPr>
              <a:t> The user or user staff.</a:t>
            </a:r>
            <a:endParaRPr/>
          </a:p>
          <a:p>
            <a:pPr indent="-342900" lvl="0" marL="342900" rtl="0" algn="l">
              <a:lnSpc>
                <a:spcPct val="100000"/>
              </a:lnSpc>
              <a:spcBef>
                <a:spcPts val="480"/>
              </a:spcBef>
              <a:spcAft>
                <a:spcPts val="0"/>
              </a:spcAft>
              <a:buSzPts val="1560"/>
              <a:buNone/>
            </a:pPr>
            <a:r>
              <a:rPr b="1" i="0" lang="en-US" sz="2400" u="none">
                <a:solidFill>
                  <a:srgbClr val="FF9933"/>
                </a:solidFill>
                <a:latin typeface="Tahoma"/>
                <a:ea typeface="Tahoma"/>
                <a:cs typeface="Tahoma"/>
                <a:sym typeface="Tahoma"/>
              </a:rPr>
              <a:t>6.</a:t>
            </a:r>
            <a:r>
              <a:rPr b="0" i="0" lang="en-US" sz="2400" u="none">
                <a:solidFill>
                  <a:schemeClr val="lt1"/>
                </a:solidFill>
                <a:latin typeface="Tahoma"/>
                <a:ea typeface="Tahoma"/>
                <a:cs typeface="Tahoma"/>
                <a:sym typeface="Tahoma"/>
              </a:rPr>
              <a:t> Reports and transaction documents.</a:t>
            </a:r>
            <a:endParaRPr/>
          </a:p>
        </p:txBody>
      </p:sp>
      <p:cxnSp>
        <p:nvCxnSpPr>
          <p:cNvPr id="219" name="Google Shape;219;p12"/>
          <p:cNvCxnSpPr/>
          <p:nvPr/>
        </p:nvCxnSpPr>
        <p:spPr>
          <a:xfrm>
            <a:off x="561975" y="990600"/>
            <a:ext cx="8229600" cy="0"/>
          </a:xfrm>
          <a:prstGeom prst="straightConnector1">
            <a:avLst/>
          </a:prstGeom>
          <a:noFill/>
          <a:ln cap="flat" cmpd="sng" w="57150">
            <a:solidFill>
              <a:srgbClr val="FF9900"/>
            </a:solidFill>
            <a:prstDash val="solid"/>
            <a:miter lim="800000"/>
            <a:headEnd len="med" w="med" type="triangle"/>
            <a:tailEnd len="med" w="med" type="triangle"/>
          </a:ln>
          <a:effectLst>
            <a:outerShdw blurRad="63500" dir="2436078" dist="117088">
              <a:schemeClr val="lt1">
                <a:alpha val="49803"/>
              </a:schemeClr>
            </a:outerShdw>
          </a:effectLst>
        </p:spPr>
      </p:cxnSp>
      <p:sp>
        <p:nvSpPr>
          <p:cNvPr id="220" name="Google Shape;220;p12"/>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cap="none" strike="noStrike">
                <a:solidFill>
                  <a:schemeClr val="lt1"/>
                </a:solidFill>
                <a:latin typeface="Arial"/>
                <a:ea typeface="Arial"/>
                <a:cs typeface="Arial"/>
                <a:sym typeface="Arial"/>
              </a:rP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3"/>
          <p:cNvSpPr txBox="1"/>
          <p:nvPr>
            <p:ph type="title"/>
          </p:nvPr>
        </p:nvSpPr>
        <p:spPr>
          <a:xfrm>
            <a:off x="457200" y="0"/>
            <a:ext cx="8229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400"/>
              <a:buFont typeface="Tahoma"/>
              <a:buNone/>
            </a:pPr>
            <a:r>
              <a:rPr b="0" i="0" lang="en-US" sz="4400" u="none">
                <a:solidFill>
                  <a:srgbClr val="FF0000"/>
                </a:solidFill>
                <a:latin typeface="Tahoma"/>
                <a:ea typeface="Tahoma"/>
                <a:cs typeface="Tahoma"/>
                <a:sym typeface="Tahoma"/>
              </a:rPr>
              <a:t>Information gathering tools</a:t>
            </a:r>
            <a:endParaRPr/>
          </a:p>
        </p:txBody>
      </p:sp>
      <p:sp>
        <p:nvSpPr>
          <p:cNvPr id="226" name="Google Shape;226;p13"/>
          <p:cNvSpPr txBox="1"/>
          <p:nvPr>
            <p:ph idx="1" type="body"/>
          </p:nvPr>
        </p:nvSpPr>
        <p:spPr>
          <a:xfrm>
            <a:off x="457200" y="1981200"/>
            <a:ext cx="82296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2080"/>
              <a:buFont typeface="Noto Sans Symbols"/>
              <a:buChar char="■"/>
            </a:pPr>
            <a:r>
              <a:rPr b="0" i="0" lang="en-US" sz="3200" u="none" cap="none" strike="noStrike">
                <a:solidFill>
                  <a:schemeClr val="lt1"/>
                </a:solidFill>
                <a:latin typeface="Tahoma"/>
                <a:ea typeface="Tahoma"/>
                <a:cs typeface="Tahoma"/>
                <a:sym typeface="Tahoma"/>
              </a:rPr>
              <a:t>There are no standard rules – but </a:t>
            </a:r>
            <a:endParaRPr/>
          </a:p>
          <a:p>
            <a:pPr indent="-342900" lvl="0" marL="342900" marR="0" rtl="0" algn="l">
              <a:lnSpc>
                <a:spcPct val="100000"/>
              </a:lnSpc>
              <a:spcBef>
                <a:spcPts val="640"/>
              </a:spcBef>
              <a:spcAft>
                <a:spcPts val="0"/>
              </a:spcAft>
              <a:buClr>
                <a:schemeClr val="hlink"/>
              </a:buClr>
              <a:buSzPts val="2080"/>
              <a:buFont typeface="Noto Sans Symbols"/>
              <a:buNone/>
            </a:pPr>
            <a:r>
              <a:t/>
            </a:r>
            <a:endParaRPr b="0" i="0" sz="3200" u="none" cap="none" strike="noStrike">
              <a:solidFill>
                <a:schemeClr val="lt1"/>
              </a:solidFill>
              <a:latin typeface="Tahoma"/>
              <a:ea typeface="Tahoma"/>
              <a:cs typeface="Tahoma"/>
              <a:sym typeface="Tahoma"/>
            </a:endParaRPr>
          </a:p>
          <a:p>
            <a:pPr indent="-342900" lvl="0" marL="342900" marR="0" rtl="0" algn="just">
              <a:lnSpc>
                <a:spcPct val="100000"/>
              </a:lnSpc>
              <a:spcBef>
                <a:spcPts val="640"/>
              </a:spcBef>
              <a:spcAft>
                <a:spcPts val="0"/>
              </a:spcAft>
              <a:buClr>
                <a:schemeClr val="hlink"/>
              </a:buClr>
              <a:buSzPts val="2080"/>
              <a:buFont typeface="Noto Sans Symbols"/>
              <a:buChar char="■"/>
            </a:pPr>
            <a:r>
              <a:rPr b="0" i="0" lang="en-US" sz="3200" u="none" cap="none" strike="noStrike">
                <a:solidFill>
                  <a:schemeClr val="lt1"/>
                </a:solidFill>
                <a:latin typeface="Tahoma"/>
                <a:ea typeface="Tahoma"/>
                <a:cs typeface="Tahoma"/>
                <a:sym typeface="Tahoma"/>
              </a:rPr>
              <a:t>Information must be acquired accurately, methodically, under the right conditions and with minimum interruption to user personnel. </a:t>
            </a:r>
            <a:endParaRPr/>
          </a:p>
        </p:txBody>
      </p:sp>
      <p:sp>
        <p:nvSpPr>
          <p:cNvPr id="227" name="Google Shape;227;p13"/>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cap="none" strike="noStrike">
                <a:solidFill>
                  <a:schemeClr val="lt1"/>
                </a:solidFill>
                <a:latin typeface="Arial"/>
                <a:ea typeface="Arial"/>
                <a:cs typeface="Arial"/>
                <a:sym typeface="Arial"/>
              </a:rPr>
              <a:t>‹#›</a:t>
            </a:fld>
            <a:endParaRPr/>
          </a:p>
        </p:txBody>
      </p:sp>
      <p:cxnSp>
        <p:nvCxnSpPr>
          <p:cNvPr id="228" name="Google Shape;228;p13"/>
          <p:cNvCxnSpPr/>
          <p:nvPr/>
        </p:nvCxnSpPr>
        <p:spPr>
          <a:xfrm>
            <a:off x="561975" y="990600"/>
            <a:ext cx="8229600" cy="0"/>
          </a:xfrm>
          <a:prstGeom prst="straightConnector1">
            <a:avLst/>
          </a:prstGeom>
          <a:noFill/>
          <a:ln cap="flat" cmpd="sng" w="57150">
            <a:solidFill>
              <a:srgbClr val="FF9900"/>
            </a:solidFill>
            <a:prstDash val="solid"/>
            <a:miter lim="800000"/>
            <a:headEnd len="med" w="med" type="triangle"/>
            <a:tailEnd len="med" w="med" type="triangle"/>
          </a:ln>
          <a:effectLst>
            <a:outerShdw blurRad="63500" dir="2436078" dist="117088">
              <a:schemeClr val="lt1">
                <a:alpha val="49803"/>
              </a:schemeClr>
            </a:outerShdw>
          </a:effectLst>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4"/>
          <p:cNvSpPr txBox="1"/>
          <p:nvPr>
            <p:ph type="title"/>
          </p:nvPr>
        </p:nvSpPr>
        <p:spPr>
          <a:xfrm>
            <a:off x="457200" y="0"/>
            <a:ext cx="8229600" cy="1219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400"/>
              <a:buFont typeface="Tahoma"/>
              <a:buNone/>
            </a:pPr>
            <a:r>
              <a:rPr b="0" i="0" lang="en-US" sz="4400" u="none">
                <a:solidFill>
                  <a:srgbClr val="FF0000"/>
                </a:solidFill>
                <a:latin typeface="Tahoma"/>
                <a:ea typeface="Tahoma"/>
                <a:cs typeface="Tahoma"/>
                <a:sym typeface="Tahoma"/>
              </a:rPr>
              <a:t>There are four basic tools for information gathering </a:t>
            </a:r>
            <a:endParaRPr/>
          </a:p>
        </p:txBody>
      </p:sp>
      <p:sp>
        <p:nvSpPr>
          <p:cNvPr id="234" name="Google Shape;234;p14"/>
          <p:cNvSpPr txBox="1"/>
          <p:nvPr>
            <p:ph idx="1" type="body"/>
          </p:nvPr>
        </p:nvSpPr>
        <p:spPr>
          <a:xfrm>
            <a:off x="457200" y="1676400"/>
            <a:ext cx="8534400" cy="4419600"/>
          </a:xfrm>
          <a:prstGeom prst="rect">
            <a:avLst/>
          </a:prstGeom>
          <a:noFill/>
          <a:ln>
            <a:noFill/>
          </a:ln>
        </p:spPr>
        <p:txBody>
          <a:bodyPr anchorCtr="0" anchor="t" bIns="45700" lIns="91425" spcFirstLastPara="1" rIns="91425" wrap="square" tIns="45700">
            <a:noAutofit/>
          </a:bodyPr>
          <a:lstStyle/>
          <a:p>
            <a:pPr indent="-342900" lvl="0" marL="342900" marR="0" rtl="0" algn="ctr">
              <a:lnSpc>
                <a:spcPct val="100000"/>
              </a:lnSpc>
              <a:spcBef>
                <a:spcPts val="0"/>
              </a:spcBef>
              <a:spcAft>
                <a:spcPts val="0"/>
              </a:spcAft>
              <a:buClr>
                <a:schemeClr val="hlink"/>
              </a:buClr>
              <a:buSzPts val="2080"/>
              <a:buFont typeface="Noto Sans Symbols"/>
              <a:buNone/>
            </a:pPr>
            <a:r>
              <a:rPr b="0" i="0" lang="en-US" sz="3200" u="none" cap="none" strike="noStrike">
                <a:solidFill>
                  <a:schemeClr val="lt1"/>
                </a:solidFill>
                <a:latin typeface="Tahoma"/>
                <a:ea typeface="Tahoma"/>
                <a:cs typeface="Tahoma"/>
                <a:sym typeface="Tahoma"/>
              </a:rPr>
              <a:t>   </a:t>
            </a:r>
            <a:r>
              <a:rPr b="1" i="0" lang="en-US" sz="3200" u="none" cap="none" strike="noStrike">
                <a:solidFill>
                  <a:srgbClr val="FF9933"/>
                </a:solidFill>
                <a:latin typeface="Tahoma"/>
                <a:ea typeface="Tahoma"/>
                <a:cs typeface="Tahoma"/>
                <a:sym typeface="Tahoma"/>
              </a:rPr>
              <a:t>Four tools:</a:t>
            </a:r>
            <a:endParaRPr/>
          </a:p>
          <a:p>
            <a:pPr indent="-342900" lvl="0" marL="342900" marR="0" rtl="0" algn="l">
              <a:lnSpc>
                <a:spcPct val="100000"/>
              </a:lnSpc>
              <a:spcBef>
                <a:spcPts val="640"/>
              </a:spcBef>
              <a:spcAft>
                <a:spcPts val="0"/>
              </a:spcAft>
              <a:buClr>
                <a:schemeClr val="hlink"/>
              </a:buClr>
              <a:buSzPts val="2080"/>
              <a:buFont typeface="Noto Sans Symbols"/>
              <a:buNone/>
            </a:pPr>
            <a:r>
              <a:rPr b="1" i="0" lang="en-US" sz="3200" u="none" cap="none" strike="noStrike">
                <a:solidFill>
                  <a:srgbClr val="FF9933"/>
                </a:solidFill>
                <a:latin typeface="Tahoma"/>
                <a:ea typeface="Tahoma"/>
                <a:cs typeface="Tahoma"/>
                <a:sym typeface="Tahoma"/>
              </a:rPr>
              <a:t>1.</a:t>
            </a:r>
            <a:r>
              <a:rPr b="0" i="0" lang="en-US" sz="3200" u="none" cap="none" strike="noStrike">
                <a:solidFill>
                  <a:schemeClr val="lt1"/>
                </a:solidFill>
                <a:latin typeface="Tahoma"/>
                <a:ea typeface="Tahoma"/>
                <a:cs typeface="Tahoma"/>
                <a:sym typeface="Tahoma"/>
              </a:rPr>
              <a:t> Review of literature, procedures and forms.</a:t>
            </a:r>
            <a:endParaRPr/>
          </a:p>
          <a:p>
            <a:pPr indent="-342900" lvl="0" marL="342900" marR="0" rtl="0" algn="l">
              <a:lnSpc>
                <a:spcPct val="100000"/>
              </a:lnSpc>
              <a:spcBef>
                <a:spcPts val="200"/>
              </a:spcBef>
              <a:spcAft>
                <a:spcPts val="0"/>
              </a:spcAft>
              <a:buClr>
                <a:schemeClr val="hlink"/>
              </a:buClr>
              <a:buSzPts val="650"/>
              <a:buFont typeface="Noto Sans Symbols"/>
              <a:buNone/>
            </a:pPr>
            <a:r>
              <a:t/>
            </a:r>
            <a:endParaRPr b="0" i="0" sz="1000" u="none" cap="none" strike="noStrike">
              <a:solidFill>
                <a:schemeClr val="lt1"/>
              </a:solidFill>
              <a:latin typeface="Tahoma"/>
              <a:ea typeface="Tahoma"/>
              <a:cs typeface="Tahoma"/>
              <a:sym typeface="Tahoma"/>
            </a:endParaRPr>
          </a:p>
          <a:p>
            <a:pPr indent="-342900" lvl="0" marL="342900" marR="0" rtl="0" algn="l">
              <a:lnSpc>
                <a:spcPct val="100000"/>
              </a:lnSpc>
              <a:spcBef>
                <a:spcPts val="640"/>
              </a:spcBef>
              <a:spcAft>
                <a:spcPts val="0"/>
              </a:spcAft>
              <a:buClr>
                <a:schemeClr val="hlink"/>
              </a:buClr>
              <a:buSzPts val="2080"/>
              <a:buFont typeface="Noto Sans Symbols"/>
              <a:buNone/>
            </a:pPr>
            <a:r>
              <a:rPr b="1" i="0" lang="en-US" sz="3200" u="none" cap="none" strike="noStrike">
                <a:solidFill>
                  <a:srgbClr val="FF9933"/>
                </a:solidFill>
                <a:latin typeface="Tahoma"/>
                <a:ea typeface="Tahoma"/>
                <a:cs typeface="Tahoma"/>
                <a:sym typeface="Tahoma"/>
              </a:rPr>
              <a:t>2.</a:t>
            </a:r>
            <a:r>
              <a:rPr b="0" i="0" lang="en-US" sz="3200" u="none" cap="none" strike="noStrike">
                <a:solidFill>
                  <a:schemeClr val="lt1"/>
                </a:solidFill>
                <a:latin typeface="Tahoma"/>
                <a:ea typeface="Tahoma"/>
                <a:cs typeface="Tahoma"/>
                <a:sym typeface="Tahoma"/>
              </a:rPr>
              <a:t> On-site observation.</a:t>
            </a:r>
            <a:endParaRPr/>
          </a:p>
          <a:p>
            <a:pPr indent="-342900" lvl="0" marL="342900" marR="0" rtl="0" algn="l">
              <a:lnSpc>
                <a:spcPct val="100000"/>
              </a:lnSpc>
              <a:spcBef>
                <a:spcPts val="200"/>
              </a:spcBef>
              <a:spcAft>
                <a:spcPts val="0"/>
              </a:spcAft>
              <a:buClr>
                <a:schemeClr val="hlink"/>
              </a:buClr>
              <a:buSzPts val="650"/>
              <a:buFont typeface="Noto Sans Symbols"/>
              <a:buNone/>
            </a:pPr>
            <a:r>
              <a:t/>
            </a:r>
            <a:endParaRPr b="0" i="0" sz="1000" u="none" cap="none" strike="noStrike">
              <a:solidFill>
                <a:schemeClr val="lt1"/>
              </a:solidFill>
              <a:latin typeface="Tahoma"/>
              <a:ea typeface="Tahoma"/>
              <a:cs typeface="Tahoma"/>
              <a:sym typeface="Tahoma"/>
            </a:endParaRPr>
          </a:p>
          <a:p>
            <a:pPr indent="-342900" lvl="0" marL="342900" marR="0" rtl="0" algn="l">
              <a:lnSpc>
                <a:spcPct val="100000"/>
              </a:lnSpc>
              <a:spcBef>
                <a:spcPts val="640"/>
              </a:spcBef>
              <a:spcAft>
                <a:spcPts val="0"/>
              </a:spcAft>
              <a:buClr>
                <a:schemeClr val="hlink"/>
              </a:buClr>
              <a:buSzPts val="2080"/>
              <a:buFont typeface="Noto Sans Symbols"/>
              <a:buNone/>
            </a:pPr>
            <a:r>
              <a:rPr b="1" i="0" lang="en-US" sz="3200" u="none" cap="none" strike="noStrike">
                <a:solidFill>
                  <a:srgbClr val="FF9933"/>
                </a:solidFill>
                <a:latin typeface="Tahoma"/>
                <a:ea typeface="Tahoma"/>
                <a:cs typeface="Tahoma"/>
                <a:sym typeface="Tahoma"/>
              </a:rPr>
              <a:t>3.</a:t>
            </a:r>
            <a:r>
              <a:rPr b="0" i="0" lang="en-US" sz="3200" u="none" cap="none" strike="noStrike">
                <a:solidFill>
                  <a:schemeClr val="lt1"/>
                </a:solidFill>
                <a:latin typeface="Tahoma"/>
                <a:ea typeface="Tahoma"/>
                <a:cs typeface="Tahoma"/>
                <a:sym typeface="Tahoma"/>
              </a:rPr>
              <a:t> Interviews.</a:t>
            </a:r>
            <a:endParaRPr/>
          </a:p>
          <a:p>
            <a:pPr indent="-342900" lvl="0" marL="342900" marR="0" rtl="0" algn="l">
              <a:lnSpc>
                <a:spcPct val="100000"/>
              </a:lnSpc>
              <a:spcBef>
                <a:spcPts val="200"/>
              </a:spcBef>
              <a:spcAft>
                <a:spcPts val="0"/>
              </a:spcAft>
              <a:buClr>
                <a:schemeClr val="hlink"/>
              </a:buClr>
              <a:buSzPts val="650"/>
              <a:buFont typeface="Noto Sans Symbols"/>
              <a:buNone/>
            </a:pPr>
            <a:r>
              <a:rPr b="0" i="0" lang="en-US" sz="1000" u="none" cap="none" strike="noStrike">
                <a:solidFill>
                  <a:schemeClr val="lt1"/>
                </a:solidFill>
                <a:latin typeface="Tahoma"/>
                <a:ea typeface="Tahoma"/>
                <a:cs typeface="Tahoma"/>
                <a:sym typeface="Tahoma"/>
              </a:rPr>
              <a:t> </a:t>
            </a:r>
            <a:endParaRPr/>
          </a:p>
          <a:p>
            <a:pPr indent="-342900" lvl="0" marL="342900" marR="0" rtl="0" algn="l">
              <a:lnSpc>
                <a:spcPct val="100000"/>
              </a:lnSpc>
              <a:spcBef>
                <a:spcPts val="640"/>
              </a:spcBef>
              <a:spcAft>
                <a:spcPts val="0"/>
              </a:spcAft>
              <a:buClr>
                <a:schemeClr val="hlink"/>
              </a:buClr>
              <a:buSzPts val="2080"/>
              <a:buFont typeface="Noto Sans Symbols"/>
              <a:buNone/>
            </a:pPr>
            <a:r>
              <a:rPr b="1" i="0" lang="en-US" sz="3200" u="none" cap="none" strike="noStrike">
                <a:solidFill>
                  <a:srgbClr val="FF9933"/>
                </a:solidFill>
                <a:latin typeface="Tahoma"/>
                <a:ea typeface="Tahoma"/>
                <a:cs typeface="Tahoma"/>
                <a:sym typeface="Tahoma"/>
              </a:rPr>
              <a:t>4.</a:t>
            </a:r>
            <a:r>
              <a:rPr b="0" i="0" lang="en-US" sz="3200" u="none" cap="none" strike="noStrike">
                <a:solidFill>
                  <a:schemeClr val="lt1"/>
                </a:solidFill>
                <a:latin typeface="Tahoma"/>
                <a:ea typeface="Tahoma"/>
                <a:cs typeface="Tahoma"/>
                <a:sym typeface="Tahoma"/>
              </a:rPr>
              <a:t> Questionnaires. </a:t>
            </a:r>
            <a:endParaRPr/>
          </a:p>
        </p:txBody>
      </p:sp>
      <p:sp>
        <p:nvSpPr>
          <p:cNvPr id="235" name="Google Shape;235;p14"/>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cap="none" strike="noStrike">
                <a:solidFill>
                  <a:schemeClr val="lt1"/>
                </a:solidFill>
                <a:latin typeface="Arial"/>
                <a:ea typeface="Arial"/>
                <a:cs typeface="Arial"/>
                <a:sym typeface="Arial"/>
              </a:rPr>
              <a:t>‹#›</a:t>
            </a:fld>
            <a:endParaRPr/>
          </a:p>
        </p:txBody>
      </p:sp>
      <p:cxnSp>
        <p:nvCxnSpPr>
          <p:cNvPr id="236" name="Google Shape;236;p14"/>
          <p:cNvCxnSpPr/>
          <p:nvPr/>
        </p:nvCxnSpPr>
        <p:spPr>
          <a:xfrm>
            <a:off x="561975" y="1447800"/>
            <a:ext cx="8229600" cy="0"/>
          </a:xfrm>
          <a:prstGeom prst="straightConnector1">
            <a:avLst/>
          </a:prstGeom>
          <a:noFill/>
          <a:ln cap="flat" cmpd="sng" w="57150">
            <a:solidFill>
              <a:srgbClr val="FF9900"/>
            </a:solidFill>
            <a:prstDash val="solid"/>
            <a:miter lim="800000"/>
            <a:headEnd len="med" w="med" type="triangle"/>
            <a:tailEnd len="med" w="med" type="triangle"/>
          </a:ln>
          <a:effectLst>
            <a:outerShdw blurRad="63500" dir="2436078" dist="117088">
              <a:schemeClr val="lt1">
                <a:alpha val="49803"/>
              </a:schemeClr>
            </a:outerShdw>
          </a:effectLst>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5"/>
          <p:cNvSpPr txBox="1"/>
          <p:nvPr>
            <p:ph type="title"/>
          </p:nvPr>
        </p:nvSpPr>
        <p:spPr>
          <a:xfrm>
            <a:off x="457200" y="76200"/>
            <a:ext cx="82296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3200"/>
              <a:buFont typeface="Tahoma"/>
              <a:buNone/>
            </a:pPr>
            <a:r>
              <a:rPr b="0" i="0" lang="en-US" sz="3200" u="none">
                <a:solidFill>
                  <a:srgbClr val="FF0000"/>
                </a:solidFill>
                <a:latin typeface="Tahoma"/>
                <a:ea typeface="Tahoma"/>
                <a:cs typeface="Tahoma"/>
                <a:sym typeface="Tahoma"/>
              </a:rPr>
              <a:t>Review of literature, procedures and forms</a:t>
            </a:r>
            <a:endParaRPr/>
          </a:p>
        </p:txBody>
      </p:sp>
      <p:sp>
        <p:nvSpPr>
          <p:cNvPr id="242" name="Google Shape;242;p15"/>
          <p:cNvSpPr txBox="1"/>
          <p:nvPr>
            <p:ph idx="1" type="body"/>
          </p:nvPr>
        </p:nvSpPr>
        <p:spPr>
          <a:xfrm>
            <a:off x="457200" y="990600"/>
            <a:ext cx="82296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2080"/>
              <a:buFont typeface="Noto Sans Symbols"/>
              <a:buChar char="■"/>
            </a:pPr>
            <a:r>
              <a:rPr b="0" i="0" lang="en-US" sz="3200" u="none" cap="none" strike="noStrike">
                <a:solidFill>
                  <a:schemeClr val="lt1"/>
                </a:solidFill>
                <a:latin typeface="Tahoma"/>
                <a:ea typeface="Tahoma"/>
                <a:cs typeface="Tahoma"/>
                <a:sym typeface="Tahoma"/>
              </a:rPr>
              <a:t>Very few system problems are unique.</a:t>
            </a:r>
            <a:endParaRPr/>
          </a:p>
          <a:p>
            <a:pPr indent="-342900" lvl="0" marL="342900" marR="0" rtl="0" algn="just">
              <a:lnSpc>
                <a:spcPct val="100000"/>
              </a:lnSpc>
              <a:spcBef>
                <a:spcPts val="640"/>
              </a:spcBef>
              <a:spcAft>
                <a:spcPts val="0"/>
              </a:spcAft>
              <a:buClr>
                <a:schemeClr val="hlink"/>
              </a:buClr>
              <a:buSzPts val="2080"/>
              <a:buFont typeface="Noto Sans Symbols"/>
              <a:buChar char="■"/>
            </a:pPr>
            <a:r>
              <a:rPr b="0" i="0" lang="en-US" sz="3200" u="none" cap="none" strike="noStrike">
                <a:solidFill>
                  <a:schemeClr val="lt1"/>
                </a:solidFill>
                <a:latin typeface="Tahoma"/>
                <a:ea typeface="Tahoma"/>
                <a:cs typeface="Tahoma"/>
                <a:sym typeface="Tahoma"/>
              </a:rPr>
              <a:t>A search of the literature through professional references and procedures manuals, textbooks, company studies, government publications or consultant studies may prove invaluable. </a:t>
            </a:r>
            <a:endParaRPr/>
          </a:p>
          <a:p>
            <a:pPr indent="-342900" lvl="0" marL="342900" marR="0" rtl="0" algn="just">
              <a:lnSpc>
                <a:spcPct val="100000"/>
              </a:lnSpc>
              <a:spcBef>
                <a:spcPts val="640"/>
              </a:spcBef>
              <a:spcAft>
                <a:spcPts val="0"/>
              </a:spcAft>
              <a:buClr>
                <a:schemeClr val="hlink"/>
              </a:buClr>
              <a:buSzPts val="2080"/>
              <a:buFont typeface="Noto Sans Symbols"/>
              <a:buChar char="■"/>
            </a:pPr>
            <a:r>
              <a:rPr b="0" i="0" lang="en-US" sz="3200" u="none" cap="none" strike="noStrike">
                <a:solidFill>
                  <a:schemeClr val="lt1"/>
                </a:solidFill>
                <a:latin typeface="Tahoma"/>
                <a:ea typeface="Tahoma"/>
                <a:cs typeface="Tahoma"/>
                <a:sym typeface="Tahoma"/>
              </a:rPr>
              <a:t>Often it is difficult to get certain reports, publications may be expensive and the information may be outdated due to a time lag in publication.</a:t>
            </a:r>
            <a:endParaRPr/>
          </a:p>
        </p:txBody>
      </p:sp>
      <p:sp>
        <p:nvSpPr>
          <p:cNvPr id="243" name="Google Shape;243;p15"/>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cap="none" strike="noStrike">
                <a:solidFill>
                  <a:schemeClr val="lt1"/>
                </a:solidFill>
                <a:latin typeface="Arial"/>
                <a:ea typeface="Arial"/>
                <a:cs typeface="Arial"/>
                <a:sym typeface="Arial"/>
              </a:rPr>
              <a:t>‹#›</a:t>
            </a:fld>
            <a:endParaRPr/>
          </a:p>
        </p:txBody>
      </p:sp>
      <p:cxnSp>
        <p:nvCxnSpPr>
          <p:cNvPr id="244" name="Google Shape;244;p15"/>
          <p:cNvCxnSpPr/>
          <p:nvPr/>
        </p:nvCxnSpPr>
        <p:spPr>
          <a:xfrm>
            <a:off x="561975" y="914400"/>
            <a:ext cx="8229600" cy="0"/>
          </a:xfrm>
          <a:prstGeom prst="straightConnector1">
            <a:avLst/>
          </a:prstGeom>
          <a:noFill/>
          <a:ln cap="flat" cmpd="sng" w="57150">
            <a:solidFill>
              <a:srgbClr val="FF9900"/>
            </a:solidFill>
            <a:prstDash val="solid"/>
            <a:miter lim="800000"/>
            <a:headEnd len="med" w="med" type="triangle"/>
            <a:tailEnd len="med" w="med" type="triangle"/>
          </a:ln>
          <a:effectLst>
            <a:outerShdw blurRad="63500" dir="2436078" dist="117088">
              <a:schemeClr val="lt1">
                <a:alpha val="49803"/>
              </a:schemeClr>
            </a:outerShdw>
          </a:effectLst>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6"/>
          <p:cNvSpPr txBox="1"/>
          <p:nvPr>
            <p:ph type="title"/>
          </p:nvPr>
        </p:nvSpPr>
        <p:spPr>
          <a:xfrm>
            <a:off x="457200" y="76200"/>
            <a:ext cx="82296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400"/>
              <a:buFont typeface="Tahoma"/>
              <a:buNone/>
            </a:pPr>
            <a:r>
              <a:rPr b="0" i="0" lang="en-US" sz="4400" u="none">
                <a:solidFill>
                  <a:srgbClr val="FF0000"/>
                </a:solidFill>
                <a:latin typeface="Tahoma"/>
                <a:ea typeface="Tahoma"/>
                <a:cs typeface="Tahoma"/>
                <a:sym typeface="Tahoma"/>
              </a:rPr>
              <a:t>On-site observation</a:t>
            </a:r>
            <a:endParaRPr/>
          </a:p>
        </p:txBody>
      </p:sp>
      <p:sp>
        <p:nvSpPr>
          <p:cNvPr id="250" name="Google Shape;250;p16"/>
          <p:cNvSpPr txBox="1"/>
          <p:nvPr>
            <p:ph idx="1" type="body"/>
          </p:nvPr>
        </p:nvSpPr>
        <p:spPr>
          <a:xfrm>
            <a:off x="457200" y="10668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hlink"/>
              </a:buClr>
              <a:buSzPts val="2080"/>
              <a:buFont typeface="Noto Sans Symbols"/>
              <a:buChar char="■"/>
            </a:pPr>
            <a:r>
              <a:rPr b="0" i="0" lang="en-US" sz="3200" u="none" cap="none" strike="noStrike">
                <a:solidFill>
                  <a:schemeClr val="lt1"/>
                </a:solidFill>
                <a:latin typeface="Tahoma"/>
                <a:ea typeface="Tahoma"/>
                <a:cs typeface="Tahoma"/>
                <a:sym typeface="Tahoma"/>
              </a:rPr>
              <a:t>It is a process of recognizing and noting people, objects and occurrences to obtain information. </a:t>
            </a:r>
            <a:endParaRPr/>
          </a:p>
          <a:p>
            <a:pPr indent="-342900" lvl="0" marL="342900" marR="0" rtl="0" algn="just">
              <a:lnSpc>
                <a:spcPct val="100000"/>
              </a:lnSpc>
              <a:spcBef>
                <a:spcPts val="640"/>
              </a:spcBef>
              <a:spcAft>
                <a:spcPts val="0"/>
              </a:spcAft>
              <a:buClr>
                <a:schemeClr val="hlink"/>
              </a:buClr>
              <a:buSzPts val="2080"/>
              <a:buFont typeface="Noto Sans Symbols"/>
              <a:buChar char="■"/>
            </a:pPr>
            <a:r>
              <a:rPr b="0" i="0" lang="en-US" sz="3200" u="none" cap="none" strike="noStrike">
                <a:solidFill>
                  <a:schemeClr val="lt1"/>
                </a:solidFill>
                <a:latin typeface="Tahoma"/>
                <a:ea typeface="Tahoma"/>
                <a:cs typeface="Tahoma"/>
                <a:sym typeface="Tahoma"/>
              </a:rPr>
              <a:t>The major objective of on-site observation is to get close as possible to the real system being studied. </a:t>
            </a:r>
            <a:endParaRPr/>
          </a:p>
          <a:p>
            <a:pPr indent="-342900" lvl="0" marL="342900" marR="0" rtl="0" algn="just">
              <a:lnSpc>
                <a:spcPct val="100000"/>
              </a:lnSpc>
              <a:spcBef>
                <a:spcPts val="640"/>
              </a:spcBef>
              <a:spcAft>
                <a:spcPts val="0"/>
              </a:spcAft>
              <a:buClr>
                <a:schemeClr val="hlink"/>
              </a:buClr>
              <a:buSzPts val="2080"/>
              <a:buFont typeface="Noto Sans Symbols"/>
              <a:buChar char="■"/>
            </a:pPr>
            <a:r>
              <a:rPr b="0" i="0" lang="en-US" sz="3200" u="none" cap="none" strike="noStrike">
                <a:solidFill>
                  <a:schemeClr val="lt1"/>
                </a:solidFill>
                <a:latin typeface="Tahoma"/>
                <a:ea typeface="Tahoma"/>
                <a:cs typeface="Tahoma"/>
                <a:sym typeface="Tahoma"/>
              </a:rPr>
              <a:t>For this reason, it is important that the analyst is knowledgeable about the general makeup and activities of the system. </a:t>
            </a:r>
            <a:endParaRPr/>
          </a:p>
        </p:txBody>
      </p:sp>
      <p:sp>
        <p:nvSpPr>
          <p:cNvPr id="251" name="Google Shape;251;p16"/>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cap="none" strike="noStrike">
                <a:solidFill>
                  <a:schemeClr val="lt1"/>
                </a:solidFill>
                <a:latin typeface="Arial"/>
                <a:ea typeface="Arial"/>
                <a:cs typeface="Arial"/>
                <a:sym typeface="Arial"/>
              </a:rPr>
              <a:t>‹#›</a:t>
            </a:fld>
            <a:endParaRPr/>
          </a:p>
        </p:txBody>
      </p:sp>
      <p:cxnSp>
        <p:nvCxnSpPr>
          <p:cNvPr id="252" name="Google Shape;252;p16"/>
          <p:cNvCxnSpPr/>
          <p:nvPr/>
        </p:nvCxnSpPr>
        <p:spPr>
          <a:xfrm>
            <a:off x="561975" y="990600"/>
            <a:ext cx="8229600" cy="0"/>
          </a:xfrm>
          <a:prstGeom prst="straightConnector1">
            <a:avLst/>
          </a:prstGeom>
          <a:noFill/>
          <a:ln cap="flat" cmpd="sng" w="57150">
            <a:solidFill>
              <a:srgbClr val="FF9900"/>
            </a:solidFill>
            <a:prstDash val="solid"/>
            <a:miter lim="800000"/>
            <a:headEnd len="med" w="med" type="triangle"/>
            <a:tailEnd len="med" w="med" type="triangle"/>
          </a:ln>
          <a:effectLst>
            <a:outerShdw blurRad="63500" dir="2436078" dist="117088">
              <a:schemeClr val="lt1">
                <a:alpha val="49803"/>
              </a:schemeClr>
            </a:outerShdw>
          </a:effectLst>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17"/>
          <p:cNvSpPr txBox="1"/>
          <p:nvPr>
            <p:ph type="title"/>
          </p:nvPr>
        </p:nvSpPr>
        <p:spPr>
          <a:xfrm>
            <a:off x="457200" y="0"/>
            <a:ext cx="82296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400"/>
              <a:buFont typeface="Tahoma"/>
              <a:buNone/>
            </a:pPr>
            <a:r>
              <a:rPr b="0" i="0" lang="en-US" sz="4400" u="none">
                <a:solidFill>
                  <a:srgbClr val="FF0000"/>
                </a:solidFill>
                <a:latin typeface="Tahoma"/>
                <a:ea typeface="Tahoma"/>
                <a:cs typeface="Tahoma"/>
                <a:sym typeface="Tahoma"/>
              </a:rPr>
              <a:t>Interviews</a:t>
            </a:r>
            <a:endParaRPr/>
          </a:p>
        </p:txBody>
      </p:sp>
      <p:sp>
        <p:nvSpPr>
          <p:cNvPr id="258" name="Google Shape;258;p17"/>
          <p:cNvSpPr txBox="1"/>
          <p:nvPr>
            <p:ph idx="1" type="body"/>
          </p:nvPr>
        </p:nvSpPr>
        <p:spPr>
          <a:xfrm>
            <a:off x="457200" y="838200"/>
            <a:ext cx="8229600" cy="52578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hlink"/>
              </a:buClr>
              <a:buSzPts val="1820"/>
              <a:buFont typeface="Noto Sans Symbols"/>
              <a:buChar char="■"/>
            </a:pPr>
            <a:r>
              <a:rPr b="0" i="0" lang="en-US" sz="2800" u="none" cap="none" strike="noStrike">
                <a:solidFill>
                  <a:schemeClr val="lt1"/>
                </a:solidFill>
                <a:latin typeface="Tahoma"/>
                <a:ea typeface="Tahoma"/>
                <a:cs typeface="Tahoma"/>
                <a:sym typeface="Tahoma"/>
              </a:rPr>
              <a:t>The interview is a face-to-face interpersonal role situation in which a person called the interviewer asks a person being interviewed questions designed to gather information about a problem area. </a:t>
            </a:r>
            <a:endParaRPr/>
          </a:p>
          <a:p>
            <a:pPr indent="-342900" lvl="0" marL="342900" marR="0" rtl="0" algn="just">
              <a:lnSpc>
                <a:spcPct val="100000"/>
              </a:lnSpc>
              <a:spcBef>
                <a:spcPts val="560"/>
              </a:spcBef>
              <a:spcAft>
                <a:spcPts val="0"/>
              </a:spcAft>
              <a:buClr>
                <a:schemeClr val="hlink"/>
              </a:buClr>
              <a:buSzPts val="1820"/>
              <a:buFont typeface="Noto Sans Symbols"/>
              <a:buChar char="■"/>
            </a:pPr>
            <a:r>
              <a:rPr b="0" i="0" lang="en-US" sz="2800" u="none" cap="none" strike="noStrike">
                <a:solidFill>
                  <a:schemeClr val="lt1"/>
                </a:solidFill>
                <a:latin typeface="Tahoma"/>
                <a:ea typeface="Tahoma"/>
                <a:cs typeface="Tahoma"/>
                <a:sym typeface="Tahoma"/>
              </a:rPr>
              <a:t>The interview is the oldest and most often used device for gathering information in systems work. </a:t>
            </a:r>
            <a:endParaRPr/>
          </a:p>
          <a:p>
            <a:pPr indent="-342900" lvl="0" marL="342900" marR="0" rtl="0" algn="just">
              <a:lnSpc>
                <a:spcPct val="100000"/>
              </a:lnSpc>
              <a:spcBef>
                <a:spcPts val="560"/>
              </a:spcBef>
              <a:spcAft>
                <a:spcPts val="0"/>
              </a:spcAft>
              <a:buClr>
                <a:schemeClr val="hlink"/>
              </a:buClr>
              <a:buSzPts val="1820"/>
              <a:buFont typeface="Noto Sans Symbols"/>
              <a:buChar char="■"/>
            </a:pPr>
            <a:r>
              <a:rPr b="0" i="0" lang="en-US" sz="2800" u="none" cap="none" strike="noStrike">
                <a:solidFill>
                  <a:schemeClr val="lt1"/>
                </a:solidFill>
                <a:latin typeface="Tahoma"/>
                <a:ea typeface="Tahoma"/>
                <a:cs typeface="Tahoma"/>
                <a:sym typeface="Tahoma"/>
              </a:rPr>
              <a:t>If the interview is considered a requirement, the interviewer might gain the respondents time and attention, but cannot be certain of the accuracy of the information. </a:t>
            </a:r>
            <a:endParaRPr/>
          </a:p>
        </p:txBody>
      </p:sp>
      <p:sp>
        <p:nvSpPr>
          <p:cNvPr id="259" name="Google Shape;259;p17"/>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cap="none" strike="noStrike">
                <a:solidFill>
                  <a:schemeClr val="lt1"/>
                </a:solidFill>
                <a:latin typeface="Arial"/>
                <a:ea typeface="Arial"/>
                <a:cs typeface="Arial"/>
                <a:sym typeface="Arial"/>
              </a:rPr>
              <a:t>‹#›</a:t>
            </a:fld>
            <a:endParaRPr/>
          </a:p>
        </p:txBody>
      </p:sp>
      <p:cxnSp>
        <p:nvCxnSpPr>
          <p:cNvPr id="260" name="Google Shape;260;p17"/>
          <p:cNvCxnSpPr/>
          <p:nvPr/>
        </p:nvCxnSpPr>
        <p:spPr>
          <a:xfrm>
            <a:off x="561975" y="762000"/>
            <a:ext cx="8229600" cy="0"/>
          </a:xfrm>
          <a:prstGeom prst="straightConnector1">
            <a:avLst/>
          </a:prstGeom>
          <a:noFill/>
          <a:ln cap="flat" cmpd="sng" w="57150">
            <a:solidFill>
              <a:srgbClr val="FF9900"/>
            </a:solidFill>
            <a:prstDash val="solid"/>
            <a:miter lim="800000"/>
            <a:headEnd len="med" w="med" type="triangle"/>
            <a:tailEnd len="med" w="med" type="triangle"/>
          </a:ln>
          <a:effectLst>
            <a:outerShdw blurRad="63500" dir="2436078" dist="117088">
              <a:schemeClr val="lt1">
                <a:alpha val="49803"/>
              </a:schemeClr>
            </a:outerShdw>
          </a:effectLst>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
          <p:cNvSpPr txBox="1"/>
          <p:nvPr>
            <p:ph type="title"/>
          </p:nvPr>
        </p:nvSpPr>
        <p:spPr>
          <a:xfrm>
            <a:off x="457200" y="152400"/>
            <a:ext cx="82296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400"/>
              <a:buFont typeface="Tahoma"/>
              <a:buNone/>
            </a:pPr>
            <a:r>
              <a:rPr b="0" i="0" lang="en-US" sz="4400" u="none">
                <a:solidFill>
                  <a:srgbClr val="FF0000"/>
                </a:solidFill>
                <a:latin typeface="Tahoma"/>
                <a:ea typeface="Tahoma"/>
                <a:cs typeface="Tahoma"/>
                <a:sym typeface="Tahoma"/>
              </a:rPr>
              <a:t>Information gathering</a:t>
            </a:r>
            <a:endParaRPr/>
          </a:p>
        </p:txBody>
      </p:sp>
      <p:sp>
        <p:nvSpPr>
          <p:cNvPr id="105" name="Google Shape;105;p2"/>
          <p:cNvSpPr txBox="1"/>
          <p:nvPr>
            <p:ph idx="1" type="body"/>
          </p:nvPr>
        </p:nvSpPr>
        <p:spPr>
          <a:xfrm>
            <a:off x="457200" y="1371600"/>
            <a:ext cx="8229600" cy="4724400"/>
          </a:xfrm>
          <a:prstGeom prst="rect">
            <a:avLst/>
          </a:prstGeom>
          <a:noFill/>
          <a:ln>
            <a:noFill/>
          </a:ln>
        </p:spPr>
        <p:txBody>
          <a:bodyPr anchorCtr="0" anchor="t" bIns="45700" lIns="91425" spcFirstLastPara="1" rIns="91425" wrap="square" tIns="45700">
            <a:noAutofit/>
          </a:bodyPr>
          <a:lstStyle/>
          <a:p>
            <a:pPr indent="-342900" lvl="0" marL="342900" rtl="0" algn="ctr">
              <a:lnSpc>
                <a:spcPct val="100000"/>
              </a:lnSpc>
              <a:spcBef>
                <a:spcPts val="0"/>
              </a:spcBef>
              <a:spcAft>
                <a:spcPts val="0"/>
              </a:spcAft>
              <a:buSzPts val="2080"/>
              <a:buNone/>
            </a:pPr>
            <a:r>
              <a:rPr b="1" i="0" lang="en-US" sz="3200" u="none">
                <a:solidFill>
                  <a:srgbClr val="FFC000"/>
                </a:solidFill>
                <a:latin typeface="Tahoma"/>
                <a:ea typeface="Tahoma"/>
                <a:cs typeface="Tahoma"/>
                <a:sym typeface="Tahoma"/>
              </a:rPr>
              <a:t>What is information gathering ?</a:t>
            </a:r>
            <a:endParaRPr/>
          </a:p>
          <a:p>
            <a:pPr indent="-342900" lvl="0" marL="342900" rtl="0" algn="just">
              <a:lnSpc>
                <a:spcPct val="100000"/>
              </a:lnSpc>
              <a:spcBef>
                <a:spcPts val="640"/>
              </a:spcBef>
              <a:spcAft>
                <a:spcPts val="0"/>
              </a:spcAft>
              <a:buClr>
                <a:schemeClr val="hlink"/>
              </a:buClr>
              <a:buSzPts val="2080"/>
              <a:buFont typeface="Noto Sans Symbols"/>
              <a:buChar char="■"/>
            </a:pPr>
            <a:r>
              <a:rPr b="0" i="0" lang="en-US" sz="3200" u="none">
                <a:solidFill>
                  <a:schemeClr val="lt1"/>
                </a:solidFill>
                <a:latin typeface="Tahoma"/>
                <a:ea typeface="Tahoma"/>
                <a:cs typeface="Tahoma"/>
                <a:sym typeface="Tahoma"/>
              </a:rPr>
              <a:t>The information gathering is an art and a science.</a:t>
            </a:r>
            <a:endParaRPr/>
          </a:p>
          <a:p>
            <a:pPr indent="-342900" lvl="0" marL="342900" rtl="0" algn="just">
              <a:lnSpc>
                <a:spcPct val="100000"/>
              </a:lnSpc>
              <a:spcBef>
                <a:spcPts val="640"/>
              </a:spcBef>
              <a:spcAft>
                <a:spcPts val="0"/>
              </a:spcAft>
              <a:buClr>
                <a:schemeClr val="hlink"/>
              </a:buClr>
              <a:buSzPts val="2080"/>
              <a:buFont typeface="Noto Sans Symbols"/>
              <a:buChar char="■"/>
            </a:pPr>
            <a:r>
              <a:rPr b="0" i="0" lang="en-US" sz="3200" u="none">
                <a:solidFill>
                  <a:schemeClr val="lt1"/>
                </a:solidFill>
                <a:latin typeface="Tahoma"/>
                <a:ea typeface="Tahoma"/>
                <a:cs typeface="Tahoma"/>
                <a:sym typeface="Tahoma"/>
              </a:rPr>
              <a:t>The approach and manner in which information is gathered require persons with sensitivity, common sense, and a knowledge of what and when to gather and what channels to use in securing information.</a:t>
            </a:r>
            <a:endParaRPr/>
          </a:p>
        </p:txBody>
      </p:sp>
      <p:cxnSp>
        <p:nvCxnSpPr>
          <p:cNvPr id="106" name="Google Shape;106;p2"/>
          <p:cNvCxnSpPr/>
          <p:nvPr/>
        </p:nvCxnSpPr>
        <p:spPr>
          <a:xfrm>
            <a:off x="561975" y="1066800"/>
            <a:ext cx="8229600" cy="0"/>
          </a:xfrm>
          <a:prstGeom prst="straightConnector1">
            <a:avLst/>
          </a:prstGeom>
          <a:noFill/>
          <a:ln cap="flat" cmpd="sng" w="57150">
            <a:solidFill>
              <a:srgbClr val="FF9900"/>
            </a:solidFill>
            <a:prstDash val="solid"/>
            <a:miter lim="800000"/>
            <a:headEnd len="med" w="med" type="triangle"/>
            <a:tailEnd len="med" w="med" type="triangle"/>
          </a:ln>
          <a:effectLst>
            <a:outerShdw blurRad="63500" dir="2436078" dist="117088">
              <a:schemeClr val="lt1">
                <a:alpha val="49803"/>
              </a:schemeClr>
            </a:outerShdw>
          </a:effectLst>
        </p:spPr>
      </p:cxnSp>
      <p:sp>
        <p:nvSpPr>
          <p:cNvPr id="107" name="Google Shape;107;p2"/>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cap="none" strike="noStrike">
                <a:solidFill>
                  <a:schemeClr val="lt1"/>
                </a:solidFill>
                <a:latin typeface="Arial"/>
                <a:ea typeface="Arial"/>
                <a:cs typeface="Arial"/>
                <a:sym typeface="Arial"/>
              </a:rP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500"/>
                                        <p:tgtEl>
                                          <p:spTgt spid="1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0" st="0"/>
                                            </p:txEl>
                                          </p:spTgt>
                                        </p:tgtEl>
                                        <p:attrNameLst>
                                          <p:attrName>style.visibility</p:attrName>
                                        </p:attrNameLst>
                                      </p:cBhvr>
                                      <p:to>
                                        <p:strVal val="visible"/>
                                      </p:to>
                                    </p:set>
                                    <p:animEffect filter="fade" transition="in">
                                      <p:cBhvr>
                                        <p:cTn dur="500"/>
                                        <p:tgtEl>
                                          <p:spTgt spid="1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1" st="1"/>
                                            </p:txEl>
                                          </p:spTgt>
                                        </p:tgtEl>
                                        <p:attrNameLst>
                                          <p:attrName>style.visibility</p:attrName>
                                        </p:attrNameLst>
                                      </p:cBhvr>
                                      <p:to>
                                        <p:strVal val="visible"/>
                                      </p:to>
                                    </p:set>
                                    <p:animEffect filter="fade" transition="in">
                                      <p:cBhvr>
                                        <p:cTn dur="500"/>
                                        <p:tgtEl>
                                          <p:spTgt spid="10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2" st="2"/>
                                            </p:txEl>
                                          </p:spTgt>
                                        </p:tgtEl>
                                        <p:attrNameLst>
                                          <p:attrName>style.visibility</p:attrName>
                                        </p:attrNameLst>
                                      </p:cBhvr>
                                      <p:to>
                                        <p:strVal val="visible"/>
                                      </p:to>
                                    </p:set>
                                    <p:animEffect filter="fade" transition="in">
                                      <p:cBhvr>
                                        <p:cTn dur="500"/>
                                        <p:tgtEl>
                                          <p:spTgt spid="10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3"/>
          <p:cNvSpPr txBox="1"/>
          <p:nvPr>
            <p:ph type="title"/>
          </p:nvPr>
        </p:nvSpPr>
        <p:spPr>
          <a:xfrm>
            <a:off x="457200" y="152400"/>
            <a:ext cx="82296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C000"/>
              </a:buClr>
              <a:buSzPts val="3200"/>
              <a:buFont typeface="Tahoma"/>
              <a:buNone/>
            </a:pPr>
            <a:r>
              <a:rPr b="1" i="0" lang="en-US" sz="3200" u="none">
                <a:solidFill>
                  <a:srgbClr val="FFC000"/>
                </a:solidFill>
                <a:latin typeface="Tahoma"/>
                <a:ea typeface="Tahoma"/>
                <a:cs typeface="Tahoma"/>
                <a:sym typeface="Tahoma"/>
              </a:rPr>
              <a:t>What is information gathering ?</a:t>
            </a:r>
            <a:endParaRPr/>
          </a:p>
        </p:txBody>
      </p:sp>
      <p:sp>
        <p:nvSpPr>
          <p:cNvPr id="114" name="Google Shape;114;p3"/>
          <p:cNvSpPr txBox="1"/>
          <p:nvPr>
            <p:ph idx="1" type="body"/>
          </p:nvPr>
        </p:nvSpPr>
        <p:spPr>
          <a:xfrm>
            <a:off x="457200" y="1371600"/>
            <a:ext cx="8229600" cy="4724400"/>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hlink"/>
              </a:buClr>
              <a:buSzPts val="2080"/>
              <a:buFont typeface="Noto Sans Symbols"/>
              <a:buChar char="■"/>
            </a:pPr>
            <a:r>
              <a:rPr b="0" i="0" lang="en-US" sz="3200" u="none">
                <a:solidFill>
                  <a:schemeClr val="lt1"/>
                </a:solidFill>
                <a:latin typeface="Tahoma"/>
                <a:ea typeface="Tahoma"/>
                <a:cs typeface="Tahoma"/>
                <a:sym typeface="Tahoma"/>
              </a:rPr>
              <a:t>The methodology and tools for information gathering require training and experience that the analyst is expected to have. </a:t>
            </a:r>
            <a:endParaRPr/>
          </a:p>
          <a:p>
            <a:pPr indent="-342900" lvl="0" marL="342900" rtl="0" algn="just">
              <a:lnSpc>
                <a:spcPct val="100000"/>
              </a:lnSpc>
              <a:spcBef>
                <a:spcPts val="640"/>
              </a:spcBef>
              <a:spcAft>
                <a:spcPts val="0"/>
              </a:spcAft>
              <a:buClr>
                <a:schemeClr val="hlink"/>
              </a:buClr>
              <a:buSzPts val="2080"/>
              <a:buFont typeface="Noto Sans Symbols"/>
              <a:buChar char="■"/>
            </a:pPr>
            <a:r>
              <a:rPr b="0" i="0" lang="en-US" sz="3200" u="none">
                <a:solidFill>
                  <a:schemeClr val="lt1"/>
                </a:solidFill>
                <a:latin typeface="Tahoma"/>
                <a:ea typeface="Tahoma"/>
                <a:cs typeface="Tahoma"/>
                <a:sym typeface="Tahoma"/>
              </a:rPr>
              <a:t>Information gathering is neither easy nor routine.</a:t>
            </a:r>
            <a:endParaRPr/>
          </a:p>
          <a:p>
            <a:pPr indent="-342900" lvl="0" marL="342900" rtl="0" algn="just">
              <a:lnSpc>
                <a:spcPct val="100000"/>
              </a:lnSpc>
              <a:spcBef>
                <a:spcPts val="640"/>
              </a:spcBef>
              <a:spcAft>
                <a:spcPts val="0"/>
              </a:spcAft>
              <a:buClr>
                <a:schemeClr val="hlink"/>
              </a:buClr>
              <a:buSzPts val="2080"/>
              <a:buFont typeface="Noto Sans Symbols"/>
              <a:buChar char="■"/>
            </a:pPr>
            <a:r>
              <a:rPr b="0" i="0" lang="en-US" sz="3200" u="none">
                <a:solidFill>
                  <a:schemeClr val="lt1"/>
                </a:solidFill>
                <a:latin typeface="Tahoma"/>
                <a:ea typeface="Tahoma"/>
                <a:cs typeface="Tahoma"/>
                <a:sym typeface="Tahoma"/>
              </a:rPr>
              <a:t>Much preparation, experience, and training are required.</a:t>
            </a:r>
            <a:endParaRPr/>
          </a:p>
        </p:txBody>
      </p:sp>
      <p:cxnSp>
        <p:nvCxnSpPr>
          <p:cNvPr id="115" name="Google Shape;115;p3"/>
          <p:cNvCxnSpPr/>
          <p:nvPr/>
        </p:nvCxnSpPr>
        <p:spPr>
          <a:xfrm>
            <a:off x="561975" y="1066800"/>
            <a:ext cx="8229600" cy="0"/>
          </a:xfrm>
          <a:prstGeom prst="straightConnector1">
            <a:avLst/>
          </a:prstGeom>
          <a:noFill/>
          <a:ln cap="flat" cmpd="sng" w="57150">
            <a:solidFill>
              <a:srgbClr val="FF9900"/>
            </a:solidFill>
            <a:prstDash val="solid"/>
            <a:miter lim="800000"/>
            <a:headEnd len="med" w="med" type="triangle"/>
            <a:tailEnd len="med" w="med" type="triangle"/>
          </a:ln>
          <a:effectLst>
            <a:outerShdw blurRad="63500" dir="2436078" dist="117088">
              <a:schemeClr val="lt1">
                <a:alpha val="49803"/>
              </a:schemeClr>
            </a:outerShdw>
          </a:effectLst>
        </p:spPr>
      </p:cxnSp>
      <p:sp>
        <p:nvSpPr>
          <p:cNvPr id="116" name="Google Shape;116;p3"/>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cap="none" strike="noStrike">
                <a:solidFill>
                  <a:schemeClr val="lt1"/>
                </a:solidFill>
                <a:latin typeface="Arial"/>
                <a:ea typeface="Arial"/>
                <a:cs typeface="Arial"/>
                <a:sym typeface="Arial"/>
              </a:rP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500"/>
                                        <p:tgtEl>
                                          <p:spTgt spid="1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0" st="0"/>
                                            </p:txEl>
                                          </p:spTgt>
                                        </p:tgtEl>
                                        <p:attrNameLst>
                                          <p:attrName>style.visibility</p:attrName>
                                        </p:attrNameLst>
                                      </p:cBhvr>
                                      <p:to>
                                        <p:strVal val="visible"/>
                                      </p:to>
                                    </p:set>
                                    <p:animEffect filter="fade" transition="in">
                                      <p:cBhvr>
                                        <p:cTn dur="500"/>
                                        <p:tgtEl>
                                          <p:spTgt spid="11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1" st="1"/>
                                            </p:txEl>
                                          </p:spTgt>
                                        </p:tgtEl>
                                        <p:attrNameLst>
                                          <p:attrName>style.visibility</p:attrName>
                                        </p:attrNameLst>
                                      </p:cBhvr>
                                      <p:to>
                                        <p:strVal val="visible"/>
                                      </p:to>
                                    </p:set>
                                    <p:animEffect filter="fade" transition="in">
                                      <p:cBhvr>
                                        <p:cTn dur="500"/>
                                        <p:tgtEl>
                                          <p:spTgt spid="11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2" st="2"/>
                                            </p:txEl>
                                          </p:spTgt>
                                        </p:tgtEl>
                                        <p:attrNameLst>
                                          <p:attrName>style.visibility</p:attrName>
                                        </p:attrNameLst>
                                      </p:cBhvr>
                                      <p:to>
                                        <p:strVal val="visible"/>
                                      </p:to>
                                    </p:set>
                                    <p:animEffect filter="fade" transition="in">
                                      <p:cBhvr>
                                        <p:cTn dur="500"/>
                                        <p:tgtEl>
                                          <p:spTgt spid="114">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4"/>
          <p:cNvSpPr txBox="1"/>
          <p:nvPr>
            <p:ph type="title"/>
          </p:nvPr>
        </p:nvSpPr>
        <p:spPr>
          <a:xfrm>
            <a:off x="457200" y="0"/>
            <a:ext cx="82296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3200"/>
              <a:buFont typeface="Tahoma"/>
              <a:buNone/>
            </a:pPr>
            <a:r>
              <a:rPr b="1" i="0" lang="en-US" sz="3200" u="none">
                <a:solidFill>
                  <a:srgbClr val="FF0000"/>
                </a:solidFill>
                <a:latin typeface="Tahoma"/>
                <a:ea typeface="Tahoma"/>
                <a:cs typeface="Tahoma"/>
                <a:sym typeface="Tahoma"/>
              </a:rPr>
              <a:t>Information gathering tools</a:t>
            </a:r>
            <a:endParaRPr/>
          </a:p>
        </p:txBody>
      </p:sp>
      <p:sp>
        <p:nvSpPr>
          <p:cNvPr id="123" name="Google Shape;123;p4"/>
          <p:cNvSpPr txBox="1"/>
          <p:nvPr>
            <p:ph idx="1" type="body"/>
          </p:nvPr>
        </p:nvSpPr>
        <p:spPr>
          <a:xfrm>
            <a:off x="457200" y="914400"/>
            <a:ext cx="8229600" cy="4724400"/>
          </a:xfrm>
          <a:prstGeom prst="rect">
            <a:avLst/>
          </a:prstGeom>
          <a:noFill/>
          <a:ln>
            <a:noFill/>
          </a:ln>
        </p:spPr>
        <p:txBody>
          <a:bodyPr anchorCtr="0" anchor="t" bIns="45700" lIns="91425" spcFirstLastPara="1" rIns="91425" wrap="square" tIns="45700">
            <a:noAutofit/>
          </a:bodyPr>
          <a:lstStyle/>
          <a:p>
            <a:pPr indent="-342900" lvl="0" marL="342900" rtl="0" algn="ctr">
              <a:lnSpc>
                <a:spcPct val="100000"/>
              </a:lnSpc>
              <a:spcBef>
                <a:spcPts val="0"/>
              </a:spcBef>
              <a:spcAft>
                <a:spcPts val="0"/>
              </a:spcAft>
              <a:buSzPts val="2080"/>
              <a:buNone/>
            </a:pPr>
            <a:r>
              <a:rPr b="0" i="0" lang="en-US" sz="3200" u="none">
                <a:solidFill>
                  <a:srgbClr val="70FFFF"/>
                </a:solidFill>
                <a:latin typeface="Tahoma"/>
                <a:ea typeface="Tahoma"/>
                <a:cs typeface="Tahoma"/>
                <a:sym typeface="Tahoma"/>
              </a:rPr>
              <a:t>There are three phases:</a:t>
            </a:r>
            <a:endParaRPr/>
          </a:p>
          <a:p>
            <a:pPr indent="-342900" lvl="0" marL="342900" rtl="0" algn="just">
              <a:lnSpc>
                <a:spcPct val="100000"/>
              </a:lnSpc>
              <a:spcBef>
                <a:spcPts val="560"/>
              </a:spcBef>
              <a:spcAft>
                <a:spcPts val="0"/>
              </a:spcAft>
              <a:buClr>
                <a:schemeClr val="hlink"/>
              </a:buClr>
              <a:buSzPts val="1820"/>
              <a:buFont typeface="Noto Sans Symbols"/>
              <a:buChar char="■"/>
            </a:pPr>
            <a:r>
              <a:rPr b="0" i="0" lang="en-US" sz="2800" u="none">
                <a:solidFill>
                  <a:schemeClr val="lt1"/>
                </a:solidFill>
                <a:latin typeface="Tahoma"/>
                <a:ea typeface="Tahoma"/>
                <a:cs typeface="Tahoma"/>
                <a:sym typeface="Tahoma"/>
              </a:rPr>
              <a:t>Familiarity with the present system through available documentation, such as procedures manuals, documents and their flow, interviews of the user staff, and on-site observation.</a:t>
            </a:r>
            <a:endParaRPr/>
          </a:p>
          <a:p>
            <a:pPr indent="-227330" lvl="0" marL="342900" rtl="0" algn="just">
              <a:lnSpc>
                <a:spcPct val="100000"/>
              </a:lnSpc>
              <a:spcBef>
                <a:spcPts val="560"/>
              </a:spcBef>
              <a:spcAft>
                <a:spcPts val="0"/>
              </a:spcAft>
              <a:buClr>
                <a:schemeClr val="hlink"/>
              </a:buClr>
              <a:buSzPts val="1820"/>
              <a:buFont typeface="Noto Sans Symbols"/>
              <a:buNone/>
            </a:pPr>
            <a:r>
              <a:t/>
            </a:r>
            <a:endParaRPr b="0" i="0" sz="2800" u="none">
              <a:solidFill>
                <a:schemeClr val="lt1"/>
              </a:solidFill>
              <a:latin typeface="Tahoma"/>
              <a:ea typeface="Tahoma"/>
              <a:cs typeface="Tahoma"/>
              <a:sym typeface="Tahoma"/>
            </a:endParaRPr>
          </a:p>
          <a:p>
            <a:pPr indent="-342900" lvl="0" marL="342900" rtl="0" algn="just">
              <a:lnSpc>
                <a:spcPct val="100000"/>
              </a:lnSpc>
              <a:spcBef>
                <a:spcPts val="560"/>
              </a:spcBef>
              <a:spcAft>
                <a:spcPts val="0"/>
              </a:spcAft>
              <a:buClr>
                <a:schemeClr val="hlink"/>
              </a:buClr>
              <a:buSzPts val="1820"/>
              <a:buFont typeface="Noto Sans Symbols"/>
              <a:buChar char="■"/>
            </a:pPr>
            <a:r>
              <a:rPr b="0" i="0" lang="en-US" sz="2800" u="none">
                <a:solidFill>
                  <a:schemeClr val="lt1"/>
                </a:solidFill>
                <a:latin typeface="Tahoma"/>
                <a:ea typeface="Tahoma"/>
                <a:cs typeface="Tahoma"/>
                <a:sym typeface="Tahoma"/>
              </a:rPr>
              <a:t>Definition of the decision making associated with managing the system. This is important for determining what information is required of the system. Concluding interviews clarifies the decision points and how decisions are made in the user area. </a:t>
            </a:r>
            <a:endParaRPr/>
          </a:p>
        </p:txBody>
      </p:sp>
      <p:cxnSp>
        <p:nvCxnSpPr>
          <p:cNvPr id="124" name="Google Shape;124;p4"/>
          <p:cNvCxnSpPr/>
          <p:nvPr/>
        </p:nvCxnSpPr>
        <p:spPr>
          <a:xfrm>
            <a:off x="561975" y="744537"/>
            <a:ext cx="8229600" cy="0"/>
          </a:xfrm>
          <a:prstGeom prst="straightConnector1">
            <a:avLst/>
          </a:prstGeom>
          <a:noFill/>
          <a:ln cap="flat" cmpd="sng" w="57150">
            <a:solidFill>
              <a:srgbClr val="FF9900"/>
            </a:solidFill>
            <a:prstDash val="solid"/>
            <a:miter lim="800000"/>
            <a:headEnd len="med" w="med" type="triangle"/>
            <a:tailEnd len="med" w="med" type="triangle"/>
          </a:ln>
          <a:effectLst>
            <a:outerShdw blurRad="63500" dir="2436078" dist="117088">
              <a:schemeClr val="lt1">
                <a:alpha val="49803"/>
              </a:schemeClr>
            </a:outerShdw>
          </a:effectLst>
        </p:spPr>
      </p:cxnSp>
      <p:sp>
        <p:nvSpPr>
          <p:cNvPr id="125" name="Google Shape;125;p4"/>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cap="none" strike="noStrike">
                <a:solidFill>
                  <a:schemeClr val="lt1"/>
                </a:solidFill>
                <a:latin typeface="Arial"/>
                <a:ea typeface="Arial"/>
                <a:cs typeface="Arial"/>
                <a:sym typeface="Arial"/>
              </a:rP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500"/>
                                        <p:tgtEl>
                                          <p:spTgt spid="1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0" st="0"/>
                                            </p:txEl>
                                          </p:spTgt>
                                        </p:tgtEl>
                                        <p:attrNameLst>
                                          <p:attrName>style.visibility</p:attrName>
                                        </p:attrNameLst>
                                      </p:cBhvr>
                                      <p:to>
                                        <p:strVal val="visible"/>
                                      </p:to>
                                    </p:set>
                                    <p:animEffect filter="fade" transition="in">
                                      <p:cBhvr>
                                        <p:cTn dur="500"/>
                                        <p:tgtEl>
                                          <p:spTgt spid="1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1" st="1"/>
                                            </p:txEl>
                                          </p:spTgt>
                                        </p:tgtEl>
                                        <p:attrNameLst>
                                          <p:attrName>style.visibility</p:attrName>
                                        </p:attrNameLst>
                                      </p:cBhvr>
                                      <p:to>
                                        <p:strVal val="visible"/>
                                      </p:to>
                                    </p:set>
                                    <p:animEffect filter="fade" transition="in">
                                      <p:cBhvr>
                                        <p:cTn dur="500"/>
                                        <p:tgtEl>
                                          <p:spTgt spid="1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2" st="2"/>
                                            </p:txEl>
                                          </p:spTgt>
                                        </p:tgtEl>
                                        <p:attrNameLst>
                                          <p:attrName>style.visibility</p:attrName>
                                        </p:attrNameLst>
                                      </p:cBhvr>
                                      <p:to>
                                        <p:strVal val="visible"/>
                                      </p:to>
                                    </p:set>
                                    <p:animEffect filter="fade" transition="in">
                                      <p:cBhvr>
                                        <p:cTn dur="500"/>
                                        <p:tgtEl>
                                          <p:spTgt spid="1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3" st="3"/>
                                            </p:txEl>
                                          </p:spTgt>
                                        </p:tgtEl>
                                        <p:attrNameLst>
                                          <p:attrName>style.visibility</p:attrName>
                                        </p:attrNameLst>
                                      </p:cBhvr>
                                      <p:to>
                                        <p:strVal val="visible"/>
                                      </p:to>
                                    </p:set>
                                    <p:animEffect filter="fade" transition="in">
                                      <p:cBhvr>
                                        <p:cTn dur="500"/>
                                        <p:tgtEl>
                                          <p:spTgt spid="12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5"/>
          <p:cNvSpPr txBox="1"/>
          <p:nvPr>
            <p:ph type="title"/>
          </p:nvPr>
        </p:nvSpPr>
        <p:spPr>
          <a:xfrm>
            <a:off x="457200" y="0"/>
            <a:ext cx="82296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3200"/>
              <a:buFont typeface="Tahoma"/>
              <a:buNone/>
            </a:pPr>
            <a:r>
              <a:rPr b="1" i="0" lang="en-US" sz="3200" u="none">
                <a:solidFill>
                  <a:srgbClr val="FF0000"/>
                </a:solidFill>
                <a:latin typeface="Tahoma"/>
                <a:ea typeface="Tahoma"/>
                <a:cs typeface="Tahoma"/>
                <a:sym typeface="Tahoma"/>
              </a:rPr>
              <a:t>Information gathering tools</a:t>
            </a:r>
            <a:endParaRPr/>
          </a:p>
        </p:txBody>
      </p:sp>
      <p:sp>
        <p:nvSpPr>
          <p:cNvPr id="132" name="Google Shape;132;p5"/>
          <p:cNvSpPr txBox="1"/>
          <p:nvPr>
            <p:ph idx="1" type="body"/>
          </p:nvPr>
        </p:nvSpPr>
        <p:spPr>
          <a:xfrm>
            <a:off x="457200" y="914400"/>
            <a:ext cx="8229600" cy="4724400"/>
          </a:xfrm>
          <a:prstGeom prst="rect">
            <a:avLst/>
          </a:prstGeom>
          <a:noFill/>
          <a:ln>
            <a:noFill/>
          </a:ln>
        </p:spPr>
        <p:txBody>
          <a:bodyPr anchorCtr="0" anchor="t" bIns="45700" lIns="91425" spcFirstLastPara="1" rIns="91425" wrap="square" tIns="45700">
            <a:noAutofit/>
          </a:bodyPr>
          <a:lstStyle/>
          <a:p>
            <a:pPr indent="-227330" lvl="0" marL="342900" rtl="0" algn="just">
              <a:lnSpc>
                <a:spcPct val="100000"/>
              </a:lnSpc>
              <a:spcBef>
                <a:spcPts val="0"/>
              </a:spcBef>
              <a:spcAft>
                <a:spcPts val="0"/>
              </a:spcAft>
              <a:buClr>
                <a:schemeClr val="hlink"/>
              </a:buClr>
              <a:buSzPts val="1820"/>
              <a:buFont typeface="Noto Sans Symbols"/>
              <a:buNone/>
            </a:pPr>
            <a:r>
              <a:t/>
            </a:r>
            <a:endParaRPr b="0" i="0" sz="2800" u="none">
              <a:solidFill>
                <a:schemeClr val="lt1"/>
              </a:solidFill>
              <a:latin typeface="Tahoma"/>
              <a:ea typeface="Tahoma"/>
              <a:cs typeface="Tahoma"/>
              <a:sym typeface="Tahoma"/>
            </a:endParaRPr>
          </a:p>
          <a:p>
            <a:pPr indent="-342900" lvl="0" marL="342900" rtl="0" algn="just">
              <a:lnSpc>
                <a:spcPct val="100000"/>
              </a:lnSpc>
              <a:spcBef>
                <a:spcPts val="560"/>
              </a:spcBef>
              <a:spcAft>
                <a:spcPts val="0"/>
              </a:spcAft>
              <a:buClr>
                <a:schemeClr val="hlink"/>
              </a:buClr>
              <a:buSzPts val="1820"/>
              <a:buFont typeface="Noto Sans Symbols"/>
              <a:buChar char="■"/>
            </a:pPr>
            <a:r>
              <a:rPr b="0" i="0" lang="en-US" sz="2800" u="none">
                <a:solidFill>
                  <a:schemeClr val="lt1"/>
                </a:solidFill>
                <a:latin typeface="Tahoma"/>
                <a:ea typeface="Tahoma"/>
                <a:cs typeface="Tahoma"/>
                <a:sym typeface="Tahoma"/>
              </a:rPr>
              <a:t>Once decision points are identified a series of interviews may be conducted to define the information requirements of the user. The information gathered is analyzed and documented. Discrepancies between the decision system and the information generated from the information system are identified. This concludes the analysis and sets the stage for system design.</a:t>
            </a:r>
            <a:endParaRPr/>
          </a:p>
        </p:txBody>
      </p:sp>
      <p:cxnSp>
        <p:nvCxnSpPr>
          <p:cNvPr id="133" name="Google Shape;133;p5"/>
          <p:cNvCxnSpPr/>
          <p:nvPr/>
        </p:nvCxnSpPr>
        <p:spPr>
          <a:xfrm>
            <a:off x="561975" y="938212"/>
            <a:ext cx="8229600" cy="0"/>
          </a:xfrm>
          <a:prstGeom prst="straightConnector1">
            <a:avLst/>
          </a:prstGeom>
          <a:noFill/>
          <a:ln cap="flat" cmpd="sng" w="57150">
            <a:solidFill>
              <a:srgbClr val="FF9900"/>
            </a:solidFill>
            <a:prstDash val="solid"/>
            <a:miter lim="800000"/>
            <a:headEnd len="med" w="med" type="triangle"/>
            <a:tailEnd len="med" w="med" type="triangle"/>
          </a:ln>
          <a:effectLst>
            <a:outerShdw blurRad="63500" dir="2436078" dist="117088">
              <a:schemeClr val="lt1">
                <a:alpha val="49803"/>
              </a:schemeClr>
            </a:outerShdw>
          </a:effectLst>
        </p:spPr>
      </p:cxnSp>
      <p:sp>
        <p:nvSpPr>
          <p:cNvPr id="134" name="Google Shape;134;p5"/>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cap="none" strike="noStrike">
                <a:solidFill>
                  <a:schemeClr val="lt1"/>
                </a:solidFill>
                <a:latin typeface="Arial"/>
                <a:ea typeface="Arial"/>
                <a:cs typeface="Arial"/>
                <a:sym typeface="Arial"/>
              </a:rP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500"/>
                                        <p:tgtEl>
                                          <p:spTgt spid="1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6"/>
          <p:cNvSpPr txBox="1"/>
          <p:nvPr>
            <p:ph type="title"/>
          </p:nvPr>
        </p:nvSpPr>
        <p:spPr>
          <a:xfrm>
            <a:off x="457200" y="152400"/>
            <a:ext cx="82296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3200"/>
              <a:buFont typeface="Tahoma"/>
              <a:buNone/>
            </a:pPr>
            <a:r>
              <a:rPr b="1" i="0" lang="en-US" sz="3200" u="none">
                <a:solidFill>
                  <a:srgbClr val="FF0000"/>
                </a:solidFill>
                <a:latin typeface="Tahoma"/>
                <a:ea typeface="Tahoma"/>
                <a:cs typeface="Tahoma"/>
                <a:sym typeface="Tahoma"/>
              </a:rPr>
              <a:t>What kind of information do we need?</a:t>
            </a:r>
            <a:endParaRPr/>
          </a:p>
        </p:txBody>
      </p:sp>
      <p:sp>
        <p:nvSpPr>
          <p:cNvPr id="141" name="Google Shape;141;p6"/>
          <p:cNvSpPr txBox="1"/>
          <p:nvPr>
            <p:ph idx="1" type="body"/>
          </p:nvPr>
        </p:nvSpPr>
        <p:spPr>
          <a:xfrm>
            <a:off x="457200" y="1752600"/>
            <a:ext cx="8229600" cy="4724400"/>
          </a:xfrm>
          <a:prstGeom prst="rect">
            <a:avLst/>
          </a:prstGeom>
          <a:noFill/>
          <a:ln>
            <a:noFill/>
          </a:ln>
        </p:spPr>
        <p:txBody>
          <a:bodyPr anchorCtr="0" anchor="t" bIns="45700" lIns="91425" spcFirstLastPara="1" rIns="91425" wrap="square" tIns="45700">
            <a:noAutofit/>
          </a:bodyPr>
          <a:lstStyle/>
          <a:p>
            <a:pPr indent="-342900" lvl="0" marL="342900" rtl="0" algn="ctr">
              <a:lnSpc>
                <a:spcPct val="100000"/>
              </a:lnSpc>
              <a:spcBef>
                <a:spcPts val="0"/>
              </a:spcBef>
              <a:spcAft>
                <a:spcPts val="0"/>
              </a:spcAft>
              <a:buSzPts val="2080"/>
              <a:buNone/>
            </a:pPr>
            <a:r>
              <a:rPr b="0" i="0" lang="en-US" sz="3200" u="none">
                <a:solidFill>
                  <a:schemeClr val="lt1"/>
                </a:solidFill>
                <a:latin typeface="Tahoma"/>
                <a:ea typeface="Tahoma"/>
                <a:cs typeface="Tahoma"/>
                <a:sym typeface="Tahoma"/>
              </a:rPr>
              <a:t>There are different types of information we need to analyze.</a:t>
            </a:r>
            <a:endParaRPr/>
          </a:p>
          <a:p>
            <a:pPr indent="-342900" lvl="0" marL="342900" rtl="0" algn="l">
              <a:lnSpc>
                <a:spcPct val="100000"/>
              </a:lnSpc>
              <a:spcBef>
                <a:spcPts val="640"/>
              </a:spcBef>
              <a:spcAft>
                <a:spcPts val="0"/>
              </a:spcAft>
              <a:buSzPts val="2080"/>
              <a:buNone/>
            </a:pPr>
            <a:r>
              <a:rPr b="0" i="0" lang="en-US" sz="3200" u="none">
                <a:solidFill>
                  <a:srgbClr val="161616"/>
                </a:solidFill>
                <a:latin typeface="Tahoma"/>
                <a:ea typeface="Tahoma"/>
                <a:cs typeface="Tahoma"/>
                <a:sym typeface="Tahoma"/>
              </a:rPr>
              <a:t>       </a:t>
            </a:r>
            <a:endParaRPr/>
          </a:p>
          <a:p>
            <a:pPr indent="-342900" lvl="0" marL="342900" rtl="0" algn="l">
              <a:lnSpc>
                <a:spcPct val="100000"/>
              </a:lnSpc>
              <a:spcBef>
                <a:spcPts val="640"/>
              </a:spcBef>
              <a:spcAft>
                <a:spcPts val="0"/>
              </a:spcAft>
              <a:buSzPts val="2080"/>
              <a:buNone/>
            </a:pPr>
            <a:r>
              <a:rPr b="0" i="0" lang="en-US" sz="3200" u="none">
                <a:solidFill>
                  <a:srgbClr val="161616"/>
                </a:solidFill>
                <a:latin typeface="Tahoma"/>
                <a:ea typeface="Tahoma"/>
                <a:cs typeface="Tahoma"/>
                <a:sym typeface="Tahoma"/>
              </a:rPr>
              <a:t>       Categories are:</a:t>
            </a:r>
            <a:endParaRPr/>
          </a:p>
          <a:p>
            <a:pPr indent="-342900" lvl="0" marL="342900" rtl="0" algn="l">
              <a:lnSpc>
                <a:spcPct val="100000"/>
              </a:lnSpc>
              <a:spcBef>
                <a:spcPts val="640"/>
              </a:spcBef>
              <a:spcAft>
                <a:spcPts val="0"/>
              </a:spcAft>
              <a:buSzPts val="2080"/>
              <a:buNone/>
            </a:pPr>
            <a:r>
              <a:rPr b="1" i="0" lang="en-US" sz="3200" u="none">
                <a:solidFill>
                  <a:srgbClr val="C00000"/>
                </a:solidFill>
                <a:latin typeface="Tahoma"/>
                <a:ea typeface="Tahoma"/>
                <a:cs typeface="Tahoma"/>
                <a:sym typeface="Tahoma"/>
              </a:rPr>
              <a:t>1.</a:t>
            </a:r>
            <a:r>
              <a:rPr b="0" i="0" lang="en-US" sz="3200" u="none">
                <a:solidFill>
                  <a:schemeClr val="lt1"/>
                </a:solidFill>
                <a:latin typeface="Tahoma"/>
                <a:ea typeface="Tahoma"/>
                <a:cs typeface="Tahoma"/>
                <a:sym typeface="Tahoma"/>
              </a:rPr>
              <a:t> Information about the firm</a:t>
            </a:r>
            <a:endParaRPr/>
          </a:p>
          <a:p>
            <a:pPr indent="-342900" lvl="0" marL="342900" rtl="0" algn="l">
              <a:lnSpc>
                <a:spcPct val="100000"/>
              </a:lnSpc>
              <a:spcBef>
                <a:spcPts val="640"/>
              </a:spcBef>
              <a:spcAft>
                <a:spcPts val="0"/>
              </a:spcAft>
              <a:buSzPts val="2080"/>
              <a:buNone/>
            </a:pPr>
            <a:r>
              <a:rPr b="1" i="0" lang="en-US" sz="3200" u="none">
                <a:solidFill>
                  <a:srgbClr val="C00000"/>
                </a:solidFill>
                <a:latin typeface="Tahoma"/>
                <a:ea typeface="Tahoma"/>
                <a:cs typeface="Tahoma"/>
                <a:sym typeface="Tahoma"/>
              </a:rPr>
              <a:t>2. </a:t>
            </a:r>
            <a:r>
              <a:rPr b="0" i="0" lang="en-US" sz="3200" u="none">
                <a:solidFill>
                  <a:schemeClr val="lt1"/>
                </a:solidFill>
                <a:latin typeface="Tahoma"/>
                <a:ea typeface="Tahoma"/>
                <a:cs typeface="Tahoma"/>
                <a:sym typeface="Tahoma"/>
              </a:rPr>
              <a:t>Information about the user staff.</a:t>
            </a:r>
            <a:endParaRPr/>
          </a:p>
          <a:p>
            <a:pPr indent="-342900" lvl="0" marL="342900" rtl="0" algn="l">
              <a:lnSpc>
                <a:spcPct val="100000"/>
              </a:lnSpc>
              <a:spcBef>
                <a:spcPts val="640"/>
              </a:spcBef>
              <a:spcAft>
                <a:spcPts val="0"/>
              </a:spcAft>
              <a:buSzPts val="2080"/>
              <a:buNone/>
            </a:pPr>
            <a:r>
              <a:rPr b="1" i="0" lang="en-US" sz="3200" u="none">
                <a:solidFill>
                  <a:srgbClr val="C00000"/>
                </a:solidFill>
                <a:latin typeface="Tahoma"/>
                <a:ea typeface="Tahoma"/>
                <a:cs typeface="Tahoma"/>
                <a:sym typeface="Tahoma"/>
              </a:rPr>
              <a:t>3.</a:t>
            </a:r>
            <a:r>
              <a:rPr b="0" i="0" lang="en-US" sz="3200" u="none">
                <a:solidFill>
                  <a:schemeClr val="lt1"/>
                </a:solidFill>
                <a:latin typeface="Tahoma"/>
                <a:ea typeface="Tahoma"/>
                <a:cs typeface="Tahoma"/>
                <a:sym typeface="Tahoma"/>
              </a:rPr>
              <a:t> Information about work flow.</a:t>
            </a:r>
            <a:endParaRPr/>
          </a:p>
        </p:txBody>
      </p:sp>
      <p:cxnSp>
        <p:nvCxnSpPr>
          <p:cNvPr id="142" name="Google Shape;142;p6"/>
          <p:cNvCxnSpPr/>
          <p:nvPr/>
        </p:nvCxnSpPr>
        <p:spPr>
          <a:xfrm>
            <a:off x="561975" y="1066800"/>
            <a:ext cx="8229600" cy="0"/>
          </a:xfrm>
          <a:prstGeom prst="straightConnector1">
            <a:avLst/>
          </a:prstGeom>
          <a:noFill/>
          <a:ln cap="flat" cmpd="sng" w="57150">
            <a:solidFill>
              <a:srgbClr val="FF9900"/>
            </a:solidFill>
            <a:prstDash val="solid"/>
            <a:miter lim="800000"/>
            <a:headEnd len="med" w="med" type="triangle"/>
            <a:tailEnd len="med" w="med" type="triangle"/>
          </a:ln>
          <a:effectLst>
            <a:outerShdw blurRad="63500" dir="2436078" dist="117088">
              <a:schemeClr val="lt1">
                <a:alpha val="49803"/>
              </a:schemeClr>
            </a:outerShdw>
          </a:effectLst>
        </p:spPr>
      </p:cxnSp>
      <p:sp>
        <p:nvSpPr>
          <p:cNvPr id="143" name="Google Shape;143;p6"/>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cap="none" strike="noStrike">
                <a:solidFill>
                  <a:schemeClr val="lt1"/>
                </a:solidFill>
                <a:latin typeface="Arial"/>
                <a:ea typeface="Arial"/>
                <a:cs typeface="Arial"/>
                <a:sym typeface="Arial"/>
              </a:rP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7"/>
          <p:cNvSpPr txBox="1"/>
          <p:nvPr>
            <p:ph type="title"/>
          </p:nvPr>
        </p:nvSpPr>
        <p:spPr>
          <a:xfrm>
            <a:off x="457200" y="76200"/>
            <a:ext cx="8229600" cy="685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000"/>
              <a:buFont typeface="Tahoma"/>
              <a:buNone/>
            </a:pPr>
            <a:r>
              <a:rPr b="0" i="0" lang="en-US" sz="4000" u="none">
                <a:solidFill>
                  <a:srgbClr val="FF0000"/>
                </a:solidFill>
                <a:latin typeface="Tahoma"/>
                <a:ea typeface="Tahoma"/>
                <a:cs typeface="Tahoma"/>
                <a:sym typeface="Tahoma"/>
              </a:rPr>
              <a:t>Categories of information</a:t>
            </a:r>
            <a:endParaRPr/>
          </a:p>
        </p:txBody>
      </p:sp>
      <p:cxnSp>
        <p:nvCxnSpPr>
          <p:cNvPr id="150" name="Google Shape;150;p7"/>
          <p:cNvCxnSpPr/>
          <p:nvPr/>
        </p:nvCxnSpPr>
        <p:spPr>
          <a:xfrm>
            <a:off x="457200" y="838200"/>
            <a:ext cx="8229600" cy="0"/>
          </a:xfrm>
          <a:prstGeom prst="straightConnector1">
            <a:avLst/>
          </a:prstGeom>
          <a:noFill/>
          <a:ln cap="flat" cmpd="sng" w="57150">
            <a:solidFill>
              <a:srgbClr val="FF9900"/>
            </a:solidFill>
            <a:prstDash val="solid"/>
            <a:miter lim="800000"/>
            <a:headEnd len="med" w="med" type="triangle"/>
            <a:tailEnd len="med" w="med" type="triangle"/>
          </a:ln>
          <a:effectLst>
            <a:outerShdw blurRad="63500" dir="2436078" dist="117088">
              <a:schemeClr val="lt1">
                <a:alpha val="49803"/>
              </a:schemeClr>
            </a:outerShdw>
          </a:effectLst>
        </p:spPr>
      </p:cxnSp>
      <p:sp>
        <p:nvSpPr>
          <p:cNvPr id="151" name="Google Shape;151;p7"/>
          <p:cNvSpPr txBox="1"/>
          <p:nvPr/>
        </p:nvSpPr>
        <p:spPr>
          <a:xfrm>
            <a:off x="304800" y="1447800"/>
            <a:ext cx="1676400" cy="1323439"/>
          </a:xfrm>
          <a:prstGeom prst="rect">
            <a:avLst/>
          </a:prstGeom>
          <a:gradFill>
            <a:gsLst>
              <a:gs pos="0">
                <a:srgbClr val="002456"/>
              </a:gs>
              <a:gs pos="80000">
                <a:srgbClr val="003170"/>
              </a:gs>
              <a:gs pos="100000">
                <a:srgbClr val="003074"/>
              </a:gs>
            </a:gsLst>
            <a:lin ang="16200000" scaled="0"/>
          </a:gradFill>
          <a:ln>
            <a:noFill/>
          </a:ln>
          <a:effectLst>
            <a:outerShdw blurRad="40000" rotWithShape="0" dir="5400000" dist="23000">
              <a:srgbClr val="000000">
                <a:alpha val="34901"/>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600"/>
              <a:buFont typeface="Tahoma"/>
              <a:buNone/>
            </a:pPr>
            <a:r>
              <a:rPr b="0" i="0" lang="en-US" sz="1600" u="none" cap="none" strike="noStrike">
                <a:solidFill>
                  <a:schemeClr val="lt1"/>
                </a:solidFill>
                <a:latin typeface="Tahoma"/>
                <a:ea typeface="Tahoma"/>
                <a:cs typeface="Tahoma"/>
                <a:sym typeface="Tahoma"/>
              </a:rPr>
              <a:t>◊ Policies</a:t>
            </a:r>
            <a:endParaRPr/>
          </a:p>
          <a:p>
            <a:pPr indent="0" lvl="0" marL="0" marR="0" rtl="0" algn="l">
              <a:lnSpc>
                <a:spcPct val="100000"/>
              </a:lnSpc>
              <a:spcBef>
                <a:spcPts val="0"/>
              </a:spcBef>
              <a:spcAft>
                <a:spcPts val="0"/>
              </a:spcAft>
              <a:buClr>
                <a:schemeClr val="lt1"/>
              </a:buClr>
              <a:buSzPts val="1600"/>
              <a:buFont typeface="Tahoma"/>
              <a:buNone/>
            </a:pPr>
            <a:r>
              <a:rPr b="0" i="0" lang="en-US" sz="1600" u="none" cap="none" strike="noStrike">
                <a:solidFill>
                  <a:schemeClr val="lt1"/>
                </a:solidFill>
                <a:latin typeface="Tahoma"/>
                <a:ea typeface="Tahoma"/>
                <a:cs typeface="Tahoma"/>
                <a:sym typeface="Tahoma"/>
              </a:rPr>
              <a:t>◊ Goals</a:t>
            </a:r>
            <a:endParaRPr/>
          </a:p>
          <a:p>
            <a:pPr indent="0" lvl="0" marL="0" marR="0" rtl="0" algn="l">
              <a:lnSpc>
                <a:spcPct val="100000"/>
              </a:lnSpc>
              <a:spcBef>
                <a:spcPts val="0"/>
              </a:spcBef>
              <a:spcAft>
                <a:spcPts val="0"/>
              </a:spcAft>
              <a:buClr>
                <a:schemeClr val="lt1"/>
              </a:buClr>
              <a:buSzPts val="1600"/>
              <a:buFont typeface="Tahoma"/>
              <a:buNone/>
            </a:pPr>
            <a:r>
              <a:rPr b="0" i="0" lang="en-US" sz="1600" u="none" cap="none" strike="noStrike">
                <a:solidFill>
                  <a:schemeClr val="lt1"/>
                </a:solidFill>
                <a:latin typeface="Tahoma"/>
                <a:ea typeface="Tahoma"/>
                <a:cs typeface="Tahoma"/>
                <a:sym typeface="Tahoma"/>
              </a:rPr>
              <a:t>◊ Objectives</a:t>
            </a:r>
            <a:endParaRPr/>
          </a:p>
          <a:p>
            <a:pPr indent="0" lvl="0" marL="0" marR="0" rtl="0" algn="l">
              <a:lnSpc>
                <a:spcPct val="100000"/>
              </a:lnSpc>
              <a:spcBef>
                <a:spcPts val="0"/>
              </a:spcBef>
              <a:spcAft>
                <a:spcPts val="0"/>
              </a:spcAft>
              <a:buClr>
                <a:schemeClr val="lt1"/>
              </a:buClr>
              <a:buSzPts val="1600"/>
              <a:buFont typeface="Tahoma"/>
              <a:buNone/>
            </a:pPr>
            <a:r>
              <a:rPr b="0" i="0" lang="en-US" sz="1600" u="none" cap="none" strike="noStrike">
                <a:solidFill>
                  <a:schemeClr val="lt1"/>
                </a:solidFill>
                <a:latin typeface="Tahoma"/>
                <a:ea typeface="Tahoma"/>
                <a:cs typeface="Tahoma"/>
                <a:sym typeface="Tahoma"/>
              </a:rPr>
              <a:t>◊Organization structure</a:t>
            </a:r>
            <a:endParaRPr/>
          </a:p>
        </p:txBody>
      </p:sp>
      <p:sp>
        <p:nvSpPr>
          <p:cNvPr id="152" name="Google Shape;152;p7"/>
          <p:cNvSpPr txBox="1"/>
          <p:nvPr/>
        </p:nvSpPr>
        <p:spPr>
          <a:xfrm>
            <a:off x="304800" y="3124200"/>
            <a:ext cx="1828800" cy="1815882"/>
          </a:xfrm>
          <a:prstGeom prst="rect">
            <a:avLst/>
          </a:prstGeom>
          <a:gradFill>
            <a:gsLst>
              <a:gs pos="0">
                <a:srgbClr val="002456"/>
              </a:gs>
              <a:gs pos="80000">
                <a:srgbClr val="003170"/>
              </a:gs>
              <a:gs pos="100000">
                <a:srgbClr val="003074"/>
              </a:gs>
            </a:gsLst>
            <a:lin ang="16200000" scaled="0"/>
          </a:gradFill>
          <a:ln>
            <a:noFill/>
          </a:ln>
          <a:effectLst>
            <a:outerShdw blurRad="40000" rotWithShape="0" dir="5400000" dist="23000">
              <a:srgbClr val="000000">
                <a:alpha val="34901"/>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600"/>
              <a:buFont typeface="Tahoma"/>
              <a:buNone/>
            </a:pPr>
            <a:r>
              <a:rPr b="0" i="0" lang="en-US" sz="1600" u="none" cap="none" strike="noStrike">
                <a:solidFill>
                  <a:schemeClr val="lt1"/>
                </a:solidFill>
                <a:latin typeface="Tahoma"/>
                <a:ea typeface="Tahoma"/>
                <a:cs typeface="Tahoma"/>
                <a:sym typeface="Tahoma"/>
              </a:rPr>
              <a:t>◊ Authority relationships</a:t>
            </a:r>
            <a:endParaRPr/>
          </a:p>
          <a:p>
            <a:pPr indent="0" lvl="0" marL="0" marR="0" rtl="0" algn="l">
              <a:lnSpc>
                <a:spcPct val="100000"/>
              </a:lnSpc>
              <a:spcBef>
                <a:spcPts val="0"/>
              </a:spcBef>
              <a:spcAft>
                <a:spcPts val="0"/>
              </a:spcAft>
              <a:buClr>
                <a:schemeClr val="lt1"/>
              </a:buClr>
              <a:buSzPts val="1600"/>
              <a:buFont typeface="Tahoma"/>
              <a:buNone/>
            </a:pPr>
            <a:r>
              <a:rPr b="0" i="0" lang="en-US" sz="1600" u="none" cap="none" strike="noStrike">
                <a:solidFill>
                  <a:schemeClr val="lt1"/>
                </a:solidFill>
                <a:latin typeface="Tahoma"/>
                <a:ea typeface="Tahoma"/>
                <a:cs typeface="Tahoma"/>
                <a:sym typeface="Tahoma"/>
              </a:rPr>
              <a:t>◊ Job functions</a:t>
            </a:r>
            <a:endParaRPr/>
          </a:p>
          <a:p>
            <a:pPr indent="0" lvl="0" marL="0" marR="0" rtl="0" algn="l">
              <a:lnSpc>
                <a:spcPct val="100000"/>
              </a:lnSpc>
              <a:spcBef>
                <a:spcPts val="0"/>
              </a:spcBef>
              <a:spcAft>
                <a:spcPts val="0"/>
              </a:spcAft>
              <a:buClr>
                <a:schemeClr val="lt1"/>
              </a:buClr>
              <a:buSzPts val="1600"/>
              <a:buFont typeface="Tahoma"/>
              <a:buNone/>
            </a:pPr>
            <a:r>
              <a:rPr b="0" i="0" lang="en-US" sz="1600" u="none" cap="none" strike="noStrike">
                <a:solidFill>
                  <a:schemeClr val="lt1"/>
                </a:solidFill>
                <a:latin typeface="Tahoma"/>
                <a:ea typeface="Tahoma"/>
                <a:cs typeface="Tahoma"/>
                <a:sym typeface="Tahoma"/>
              </a:rPr>
              <a:t>◊ information requirements</a:t>
            </a:r>
            <a:endParaRPr/>
          </a:p>
          <a:p>
            <a:pPr indent="0" lvl="0" marL="0" marR="0" rtl="0" algn="l">
              <a:lnSpc>
                <a:spcPct val="100000"/>
              </a:lnSpc>
              <a:spcBef>
                <a:spcPts val="0"/>
              </a:spcBef>
              <a:spcAft>
                <a:spcPts val="0"/>
              </a:spcAft>
              <a:buClr>
                <a:schemeClr val="lt1"/>
              </a:buClr>
              <a:buSzPts val="1600"/>
              <a:buFont typeface="Tahoma"/>
              <a:buNone/>
            </a:pPr>
            <a:r>
              <a:rPr b="0" i="0" lang="en-US" sz="1600" u="none" cap="none" strike="noStrike">
                <a:solidFill>
                  <a:schemeClr val="lt1"/>
                </a:solidFill>
                <a:latin typeface="Tahoma"/>
                <a:ea typeface="Tahoma"/>
                <a:cs typeface="Tahoma"/>
                <a:sym typeface="Tahoma"/>
              </a:rPr>
              <a:t>◊ Interpersonal relationships</a:t>
            </a:r>
            <a:endParaRPr/>
          </a:p>
        </p:txBody>
      </p:sp>
      <p:sp>
        <p:nvSpPr>
          <p:cNvPr id="153" name="Google Shape;153;p7"/>
          <p:cNvSpPr txBox="1"/>
          <p:nvPr/>
        </p:nvSpPr>
        <p:spPr>
          <a:xfrm>
            <a:off x="304800" y="5334000"/>
            <a:ext cx="1828800" cy="1077218"/>
          </a:xfrm>
          <a:prstGeom prst="rect">
            <a:avLst/>
          </a:prstGeom>
          <a:gradFill>
            <a:gsLst>
              <a:gs pos="0">
                <a:srgbClr val="002456"/>
              </a:gs>
              <a:gs pos="80000">
                <a:srgbClr val="003170"/>
              </a:gs>
              <a:gs pos="100000">
                <a:srgbClr val="003074"/>
              </a:gs>
            </a:gsLst>
            <a:lin ang="16200000" scaled="0"/>
          </a:gradFill>
          <a:ln>
            <a:noFill/>
          </a:ln>
          <a:effectLst>
            <a:outerShdw blurRad="40000" rotWithShape="0" dir="5400000" dist="23000">
              <a:srgbClr val="000000">
                <a:alpha val="34901"/>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600"/>
              <a:buFont typeface="Tahoma"/>
              <a:buNone/>
            </a:pPr>
            <a:r>
              <a:rPr b="0" i="0" lang="en-US" sz="1600" u="none" cap="none" strike="noStrike">
                <a:solidFill>
                  <a:schemeClr val="lt1"/>
                </a:solidFill>
                <a:latin typeface="Tahoma"/>
                <a:ea typeface="Tahoma"/>
                <a:cs typeface="Tahoma"/>
                <a:sym typeface="Tahoma"/>
              </a:rPr>
              <a:t>◊ Work flow</a:t>
            </a:r>
            <a:endParaRPr/>
          </a:p>
          <a:p>
            <a:pPr indent="0" lvl="0" marL="0" marR="0" rtl="0" algn="l">
              <a:lnSpc>
                <a:spcPct val="100000"/>
              </a:lnSpc>
              <a:spcBef>
                <a:spcPts val="0"/>
              </a:spcBef>
              <a:spcAft>
                <a:spcPts val="0"/>
              </a:spcAft>
              <a:buClr>
                <a:schemeClr val="lt1"/>
              </a:buClr>
              <a:buSzPts val="1600"/>
              <a:buFont typeface="Tahoma"/>
              <a:buNone/>
            </a:pPr>
            <a:r>
              <a:rPr b="0" i="0" lang="en-US" sz="1600" u="none" cap="none" strike="noStrike">
                <a:solidFill>
                  <a:schemeClr val="lt1"/>
                </a:solidFill>
                <a:latin typeface="Tahoma"/>
                <a:ea typeface="Tahoma"/>
                <a:cs typeface="Tahoma"/>
                <a:sym typeface="Tahoma"/>
              </a:rPr>
              <a:t>◊ Methods and   procedures</a:t>
            </a:r>
            <a:endParaRPr/>
          </a:p>
          <a:p>
            <a:pPr indent="0" lvl="0" marL="0" marR="0" rtl="0" algn="l">
              <a:lnSpc>
                <a:spcPct val="100000"/>
              </a:lnSpc>
              <a:spcBef>
                <a:spcPts val="0"/>
              </a:spcBef>
              <a:spcAft>
                <a:spcPts val="0"/>
              </a:spcAft>
              <a:buClr>
                <a:schemeClr val="lt1"/>
              </a:buClr>
              <a:buSzPts val="1600"/>
              <a:buFont typeface="Tahoma"/>
              <a:buNone/>
            </a:pPr>
            <a:r>
              <a:rPr b="0" i="0" lang="en-US" sz="1600" u="none" cap="none" strike="noStrike">
                <a:solidFill>
                  <a:schemeClr val="lt1"/>
                </a:solidFill>
                <a:latin typeface="Tahoma"/>
                <a:ea typeface="Tahoma"/>
                <a:cs typeface="Tahoma"/>
                <a:sym typeface="Tahoma"/>
              </a:rPr>
              <a:t>◊ Work schedules</a:t>
            </a:r>
            <a:endParaRPr/>
          </a:p>
        </p:txBody>
      </p:sp>
      <p:sp>
        <p:nvSpPr>
          <p:cNvPr id="154" name="Google Shape;154;p7"/>
          <p:cNvSpPr txBox="1"/>
          <p:nvPr/>
        </p:nvSpPr>
        <p:spPr>
          <a:xfrm>
            <a:off x="3810000" y="2362200"/>
            <a:ext cx="2057400" cy="369332"/>
          </a:xfrm>
          <a:prstGeom prst="rect">
            <a:avLst/>
          </a:prstGeom>
          <a:gradFill>
            <a:gsLst>
              <a:gs pos="0">
                <a:srgbClr val="008080"/>
              </a:gs>
              <a:gs pos="80000">
                <a:srgbClr val="00AAAA"/>
              </a:gs>
              <a:gs pos="100000">
                <a:srgbClr val="00ADAD"/>
              </a:gs>
            </a:gsLst>
            <a:lin ang="16200000" scaled="0"/>
          </a:gradFill>
          <a:ln>
            <a:noFill/>
          </a:ln>
          <a:effectLst>
            <a:outerShdw blurRad="40000" rotWithShape="0" dir="5400000" dist="23000">
              <a:srgbClr val="000000">
                <a:alpha val="34901"/>
              </a:srgbClr>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7030A0"/>
              </a:buClr>
              <a:buSzPts val="1800"/>
              <a:buFont typeface="Tahoma"/>
              <a:buNone/>
            </a:pPr>
            <a:r>
              <a:rPr b="0" i="0" lang="en-US" sz="1800" u="none" cap="none" strike="noStrike">
                <a:solidFill>
                  <a:srgbClr val="7030A0"/>
                </a:solidFill>
                <a:latin typeface="Tahoma"/>
                <a:ea typeface="Tahoma"/>
                <a:cs typeface="Tahoma"/>
                <a:sym typeface="Tahoma"/>
              </a:rPr>
              <a:t>The organization</a:t>
            </a:r>
            <a:endParaRPr/>
          </a:p>
        </p:txBody>
      </p:sp>
      <p:sp>
        <p:nvSpPr>
          <p:cNvPr id="155" name="Google Shape;155;p7"/>
          <p:cNvSpPr txBox="1"/>
          <p:nvPr/>
        </p:nvSpPr>
        <p:spPr>
          <a:xfrm>
            <a:off x="3733800" y="3581400"/>
            <a:ext cx="2057400" cy="369332"/>
          </a:xfrm>
          <a:prstGeom prst="rect">
            <a:avLst/>
          </a:prstGeom>
          <a:gradFill>
            <a:gsLst>
              <a:gs pos="0">
                <a:srgbClr val="008080"/>
              </a:gs>
              <a:gs pos="80000">
                <a:srgbClr val="00AAAA"/>
              </a:gs>
              <a:gs pos="100000">
                <a:srgbClr val="00ADAD"/>
              </a:gs>
            </a:gsLst>
            <a:lin ang="16200000" scaled="0"/>
          </a:gradFill>
          <a:ln>
            <a:noFill/>
          </a:ln>
          <a:effectLst>
            <a:outerShdw blurRad="40000" rotWithShape="0" dir="5400000" dist="23000">
              <a:srgbClr val="000000">
                <a:alpha val="34901"/>
              </a:srgbClr>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00"/>
              </a:buClr>
              <a:buSzPts val="1800"/>
              <a:buFont typeface="Tahoma"/>
              <a:buNone/>
            </a:pPr>
            <a:r>
              <a:rPr b="0" i="0" lang="en-US" sz="1800" u="none" cap="none" strike="noStrike">
                <a:solidFill>
                  <a:srgbClr val="FFFF00"/>
                </a:solidFill>
                <a:latin typeface="Tahoma"/>
                <a:ea typeface="Tahoma"/>
                <a:cs typeface="Tahoma"/>
                <a:sym typeface="Tahoma"/>
              </a:rPr>
              <a:t>User staff</a:t>
            </a:r>
            <a:endParaRPr/>
          </a:p>
        </p:txBody>
      </p:sp>
      <p:sp>
        <p:nvSpPr>
          <p:cNvPr id="156" name="Google Shape;156;p7"/>
          <p:cNvSpPr txBox="1"/>
          <p:nvPr/>
        </p:nvSpPr>
        <p:spPr>
          <a:xfrm>
            <a:off x="3810000" y="4876800"/>
            <a:ext cx="2057400" cy="369332"/>
          </a:xfrm>
          <a:prstGeom prst="rect">
            <a:avLst/>
          </a:prstGeom>
          <a:gradFill>
            <a:gsLst>
              <a:gs pos="0">
                <a:srgbClr val="008080"/>
              </a:gs>
              <a:gs pos="80000">
                <a:srgbClr val="00AAAA"/>
              </a:gs>
              <a:gs pos="100000">
                <a:srgbClr val="00ADAD"/>
              </a:gs>
            </a:gsLst>
            <a:lin ang="16200000" scaled="0"/>
          </a:gradFill>
          <a:ln>
            <a:noFill/>
          </a:ln>
          <a:effectLst>
            <a:outerShdw blurRad="40000" rotWithShape="0" dir="5400000" dist="23000">
              <a:srgbClr val="000000">
                <a:alpha val="34901"/>
              </a:srgbClr>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2060"/>
              </a:buClr>
              <a:buSzPts val="1800"/>
              <a:buFont typeface="Tahoma"/>
              <a:buNone/>
            </a:pPr>
            <a:r>
              <a:rPr b="0" i="0" lang="en-US" sz="1800" u="none" cap="none" strike="noStrike">
                <a:solidFill>
                  <a:srgbClr val="002060"/>
                </a:solidFill>
                <a:latin typeface="Tahoma"/>
                <a:ea typeface="Tahoma"/>
                <a:cs typeface="Tahoma"/>
                <a:sym typeface="Tahoma"/>
              </a:rPr>
              <a:t>The work itself</a:t>
            </a:r>
            <a:endParaRPr/>
          </a:p>
        </p:txBody>
      </p:sp>
      <p:cxnSp>
        <p:nvCxnSpPr>
          <p:cNvPr id="157" name="Google Shape;157;p7"/>
          <p:cNvCxnSpPr/>
          <p:nvPr/>
        </p:nvCxnSpPr>
        <p:spPr>
          <a:xfrm rot="5400000">
            <a:off x="5274468" y="3869531"/>
            <a:ext cx="2560637" cy="3175"/>
          </a:xfrm>
          <a:prstGeom prst="straightConnector1">
            <a:avLst/>
          </a:prstGeom>
          <a:noFill/>
          <a:ln cap="flat" cmpd="sng" w="38100">
            <a:solidFill>
              <a:schemeClr val="dk1"/>
            </a:solidFill>
            <a:prstDash val="solid"/>
            <a:miter lim="800000"/>
            <a:headEnd len="med" w="med" type="none"/>
            <a:tailEnd len="med" w="med" type="none"/>
          </a:ln>
          <a:effectLst>
            <a:outerShdw blurRad="63500" dir="5400000" dist="23000">
              <a:srgbClr val="000000">
                <a:alpha val="34901"/>
              </a:srgbClr>
            </a:outerShdw>
          </a:effectLst>
        </p:spPr>
      </p:cxnSp>
      <p:cxnSp>
        <p:nvCxnSpPr>
          <p:cNvPr id="158" name="Google Shape;158;p7"/>
          <p:cNvCxnSpPr/>
          <p:nvPr/>
        </p:nvCxnSpPr>
        <p:spPr>
          <a:xfrm>
            <a:off x="5867400" y="5181600"/>
            <a:ext cx="685800" cy="1587"/>
          </a:xfrm>
          <a:prstGeom prst="straightConnector1">
            <a:avLst/>
          </a:prstGeom>
          <a:noFill/>
          <a:ln cap="flat" cmpd="sng" w="38100">
            <a:solidFill>
              <a:schemeClr val="dk1"/>
            </a:solidFill>
            <a:prstDash val="solid"/>
            <a:miter lim="800000"/>
            <a:headEnd len="med" w="med" type="none"/>
            <a:tailEnd len="med" w="med" type="none"/>
          </a:ln>
          <a:effectLst>
            <a:outerShdw blurRad="63500" dir="5400000" dist="23000">
              <a:srgbClr val="000000">
                <a:alpha val="34901"/>
              </a:srgbClr>
            </a:outerShdw>
          </a:effectLst>
        </p:spPr>
      </p:cxnSp>
      <p:cxnSp>
        <p:nvCxnSpPr>
          <p:cNvPr id="159" name="Google Shape;159;p7"/>
          <p:cNvCxnSpPr/>
          <p:nvPr/>
        </p:nvCxnSpPr>
        <p:spPr>
          <a:xfrm>
            <a:off x="5867400" y="2590800"/>
            <a:ext cx="685800" cy="1587"/>
          </a:xfrm>
          <a:prstGeom prst="straightConnector1">
            <a:avLst/>
          </a:prstGeom>
          <a:noFill/>
          <a:ln cap="flat" cmpd="sng" w="38100">
            <a:solidFill>
              <a:schemeClr val="dk1"/>
            </a:solidFill>
            <a:prstDash val="solid"/>
            <a:miter lim="800000"/>
            <a:headEnd len="med" w="med" type="none"/>
            <a:tailEnd len="med" w="med" type="none"/>
          </a:ln>
          <a:effectLst>
            <a:outerShdw blurRad="63500" dir="5400000" dist="23000">
              <a:srgbClr val="000000">
                <a:alpha val="34901"/>
              </a:srgbClr>
            </a:outerShdw>
          </a:effectLst>
        </p:spPr>
      </p:cxnSp>
      <p:cxnSp>
        <p:nvCxnSpPr>
          <p:cNvPr id="160" name="Google Shape;160;p7"/>
          <p:cNvCxnSpPr/>
          <p:nvPr/>
        </p:nvCxnSpPr>
        <p:spPr>
          <a:xfrm>
            <a:off x="5791200" y="3810000"/>
            <a:ext cx="1371600" cy="1587"/>
          </a:xfrm>
          <a:prstGeom prst="straightConnector1">
            <a:avLst/>
          </a:prstGeom>
          <a:noFill/>
          <a:ln cap="flat" cmpd="sng" w="38100">
            <a:solidFill>
              <a:schemeClr val="dk1"/>
            </a:solidFill>
            <a:prstDash val="solid"/>
            <a:miter lim="800000"/>
            <a:headEnd len="med" w="med" type="none"/>
            <a:tailEnd len="med" w="med" type="stealth"/>
          </a:ln>
          <a:effectLst>
            <a:outerShdw blurRad="63500" dir="5400000" dist="23000">
              <a:srgbClr val="000000">
                <a:alpha val="34901"/>
              </a:srgbClr>
            </a:outerShdw>
          </a:effectLst>
        </p:spPr>
      </p:cxnSp>
      <p:cxnSp>
        <p:nvCxnSpPr>
          <p:cNvPr id="161" name="Google Shape;161;p7"/>
          <p:cNvCxnSpPr/>
          <p:nvPr/>
        </p:nvCxnSpPr>
        <p:spPr>
          <a:xfrm>
            <a:off x="1295400" y="1752600"/>
            <a:ext cx="2438400" cy="609600"/>
          </a:xfrm>
          <a:prstGeom prst="straightConnector1">
            <a:avLst/>
          </a:prstGeom>
          <a:noFill/>
          <a:ln cap="flat" cmpd="sng" w="38100">
            <a:solidFill>
              <a:schemeClr val="accent1"/>
            </a:solidFill>
            <a:prstDash val="solid"/>
            <a:miter lim="800000"/>
            <a:headEnd len="med" w="med" type="none"/>
            <a:tailEnd len="med" w="med" type="none"/>
          </a:ln>
          <a:effectLst>
            <a:outerShdw blurRad="63500" dir="5400000" dist="23000">
              <a:srgbClr val="000000">
                <a:alpha val="34901"/>
              </a:srgbClr>
            </a:outerShdw>
          </a:effectLst>
        </p:spPr>
      </p:cxnSp>
      <p:cxnSp>
        <p:nvCxnSpPr>
          <p:cNvPr id="162" name="Google Shape;162;p7"/>
          <p:cNvCxnSpPr/>
          <p:nvPr/>
        </p:nvCxnSpPr>
        <p:spPr>
          <a:xfrm>
            <a:off x="1219200" y="1905000"/>
            <a:ext cx="2514600" cy="609600"/>
          </a:xfrm>
          <a:prstGeom prst="straightConnector1">
            <a:avLst/>
          </a:prstGeom>
          <a:noFill/>
          <a:ln cap="flat" cmpd="sng" w="38100">
            <a:solidFill>
              <a:schemeClr val="accent1"/>
            </a:solidFill>
            <a:prstDash val="solid"/>
            <a:miter lim="800000"/>
            <a:headEnd len="med" w="med" type="none"/>
            <a:tailEnd len="med" w="med" type="none"/>
          </a:ln>
          <a:effectLst>
            <a:outerShdw blurRad="63500" dir="5400000" dist="23000">
              <a:srgbClr val="000000">
                <a:alpha val="34901"/>
              </a:srgbClr>
            </a:outerShdw>
          </a:effectLst>
        </p:spPr>
      </p:cxnSp>
      <p:cxnSp>
        <p:nvCxnSpPr>
          <p:cNvPr id="163" name="Google Shape;163;p7"/>
          <p:cNvCxnSpPr/>
          <p:nvPr/>
        </p:nvCxnSpPr>
        <p:spPr>
          <a:xfrm>
            <a:off x="1600200" y="2133600"/>
            <a:ext cx="2133600" cy="457200"/>
          </a:xfrm>
          <a:prstGeom prst="straightConnector1">
            <a:avLst/>
          </a:prstGeom>
          <a:noFill/>
          <a:ln cap="flat" cmpd="sng" w="38100">
            <a:solidFill>
              <a:schemeClr val="accent1"/>
            </a:solidFill>
            <a:prstDash val="solid"/>
            <a:miter lim="800000"/>
            <a:headEnd len="med" w="med" type="none"/>
            <a:tailEnd len="med" w="med" type="none"/>
          </a:ln>
          <a:effectLst>
            <a:outerShdw blurRad="63500" dir="5400000" dist="23000">
              <a:srgbClr val="000000">
                <a:alpha val="34901"/>
              </a:srgbClr>
            </a:outerShdw>
          </a:effectLst>
        </p:spPr>
      </p:cxnSp>
      <p:cxnSp>
        <p:nvCxnSpPr>
          <p:cNvPr id="164" name="Google Shape;164;p7"/>
          <p:cNvCxnSpPr/>
          <p:nvPr/>
        </p:nvCxnSpPr>
        <p:spPr>
          <a:xfrm>
            <a:off x="1600200" y="2514600"/>
            <a:ext cx="2133600" cy="228600"/>
          </a:xfrm>
          <a:prstGeom prst="straightConnector1">
            <a:avLst/>
          </a:prstGeom>
          <a:noFill/>
          <a:ln cap="flat" cmpd="sng" w="38100">
            <a:solidFill>
              <a:schemeClr val="accent1"/>
            </a:solidFill>
            <a:prstDash val="solid"/>
            <a:miter lim="800000"/>
            <a:headEnd len="med" w="med" type="none"/>
            <a:tailEnd len="med" w="med" type="none"/>
          </a:ln>
          <a:effectLst>
            <a:outerShdw blurRad="63500" dir="5400000" dist="23000">
              <a:srgbClr val="000000">
                <a:alpha val="34901"/>
              </a:srgbClr>
            </a:outerShdw>
          </a:effectLst>
        </p:spPr>
      </p:cxnSp>
      <p:cxnSp>
        <p:nvCxnSpPr>
          <p:cNvPr id="165" name="Google Shape;165;p7"/>
          <p:cNvCxnSpPr/>
          <p:nvPr/>
        </p:nvCxnSpPr>
        <p:spPr>
          <a:xfrm>
            <a:off x="1524000" y="3352800"/>
            <a:ext cx="2092325" cy="285750"/>
          </a:xfrm>
          <a:prstGeom prst="straightConnector1">
            <a:avLst/>
          </a:prstGeom>
          <a:noFill/>
          <a:ln cap="flat" cmpd="sng" w="38100">
            <a:solidFill>
              <a:schemeClr val="accent1"/>
            </a:solidFill>
            <a:prstDash val="solid"/>
            <a:miter lim="800000"/>
            <a:headEnd len="med" w="med" type="none"/>
            <a:tailEnd len="med" w="med" type="none"/>
          </a:ln>
          <a:effectLst>
            <a:outerShdw blurRad="63500" dir="5400000" dist="23000">
              <a:srgbClr val="000000">
                <a:alpha val="34901"/>
              </a:srgbClr>
            </a:outerShdw>
          </a:effectLst>
        </p:spPr>
      </p:cxnSp>
      <p:cxnSp>
        <p:nvCxnSpPr>
          <p:cNvPr id="166" name="Google Shape;166;p7"/>
          <p:cNvCxnSpPr/>
          <p:nvPr/>
        </p:nvCxnSpPr>
        <p:spPr>
          <a:xfrm flipH="1" rot="10800000">
            <a:off x="1828800" y="3714750"/>
            <a:ext cx="1762125" cy="95250"/>
          </a:xfrm>
          <a:prstGeom prst="straightConnector1">
            <a:avLst/>
          </a:prstGeom>
          <a:noFill/>
          <a:ln cap="flat" cmpd="sng" w="38100">
            <a:solidFill>
              <a:schemeClr val="accent1"/>
            </a:solidFill>
            <a:prstDash val="solid"/>
            <a:miter lim="800000"/>
            <a:headEnd len="med" w="med" type="none"/>
            <a:tailEnd len="med" w="med" type="none"/>
          </a:ln>
          <a:effectLst>
            <a:outerShdw blurRad="63500" dir="5400000" dist="23000">
              <a:srgbClr val="000000">
                <a:alpha val="34901"/>
              </a:srgbClr>
            </a:outerShdw>
          </a:effectLst>
        </p:spPr>
      </p:cxnSp>
      <p:cxnSp>
        <p:nvCxnSpPr>
          <p:cNvPr id="167" name="Google Shape;167;p7"/>
          <p:cNvCxnSpPr/>
          <p:nvPr/>
        </p:nvCxnSpPr>
        <p:spPr>
          <a:xfrm flipH="1" rot="10800000">
            <a:off x="1676400" y="3816350"/>
            <a:ext cx="1928812" cy="222250"/>
          </a:xfrm>
          <a:prstGeom prst="straightConnector1">
            <a:avLst/>
          </a:prstGeom>
          <a:noFill/>
          <a:ln cap="flat" cmpd="sng" w="38100">
            <a:solidFill>
              <a:schemeClr val="accent1"/>
            </a:solidFill>
            <a:prstDash val="solid"/>
            <a:miter lim="800000"/>
            <a:headEnd len="med" w="med" type="none"/>
            <a:tailEnd len="med" w="med" type="none"/>
          </a:ln>
          <a:effectLst>
            <a:outerShdw blurRad="63500" dir="5400000" dist="23000">
              <a:srgbClr val="000000">
                <a:alpha val="34901"/>
              </a:srgbClr>
            </a:outerShdw>
          </a:effectLst>
        </p:spPr>
      </p:cxnSp>
      <p:cxnSp>
        <p:nvCxnSpPr>
          <p:cNvPr id="168" name="Google Shape;168;p7"/>
          <p:cNvCxnSpPr/>
          <p:nvPr/>
        </p:nvCxnSpPr>
        <p:spPr>
          <a:xfrm flipH="1" rot="10800000">
            <a:off x="1905000" y="3944937"/>
            <a:ext cx="1725612" cy="550862"/>
          </a:xfrm>
          <a:prstGeom prst="straightConnector1">
            <a:avLst/>
          </a:prstGeom>
          <a:noFill/>
          <a:ln cap="flat" cmpd="sng" w="38100">
            <a:solidFill>
              <a:schemeClr val="accent1"/>
            </a:solidFill>
            <a:prstDash val="solid"/>
            <a:miter lim="800000"/>
            <a:headEnd len="med" w="med" type="none"/>
            <a:tailEnd len="med" w="med" type="none"/>
          </a:ln>
          <a:effectLst>
            <a:outerShdw blurRad="63500" dir="5400000" dist="23000">
              <a:srgbClr val="000000">
                <a:alpha val="34901"/>
              </a:srgbClr>
            </a:outerShdw>
          </a:effectLst>
        </p:spPr>
      </p:cxnSp>
      <p:cxnSp>
        <p:nvCxnSpPr>
          <p:cNvPr id="169" name="Google Shape;169;p7"/>
          <p:cNvCxnSpPr/>
          <p:nvPr/>
        </p:nvCxnSpPr>
        <p:spPr>
          <a:xfrm flipH="1" rot="10800000">
            <a:off x="1676400" y="5087937"/>
            <a:ext cx="1966912" cy="474662"/>
          </a:xfrm>
          <a:prstGeom prst="straightConnector1">
            <a:avLst/>
          </a:prstGeom>
          <a:noFill/>
          <a:ln cap="flat" cmpd="sng" w="38100">
            <a:solidFill>
              <a:schemeClr val="accent1"/>
            </a:solidFill>
            <a:prstDash val="solid"/>
            <a:miter lim="800000"/>
            <a:headEnd len="med" w="med" type="none"/>
            <a:tailEnd len="med" w="med" type="none"/>
          </a:ln>
          <a:effectLst>
            <a:outerShdw blurRad="63500" dir="5400000" dist="23000">
              <a:srgbClr val="000000">
                <a:alpha val="34901"/>
              </a:srgbClr>
            </a:outerShdw>
          </a:effectLst>
        </p:spPr>
      </p:cxnSp>
      <p:cxnSp>
        <p:nvCxnSpPr>
          <p:cNvPr id="170" name="Google Shape;170;p7"/>
          <p:cNvCxnSpPr/>
          <p:nvPr/>
        </p:nvCxnSpPr>
        <p:spPr>
          <a:xfrm flipH="1" rot="10800000">
            <a:off x="1828800" y="5214937"/>
            <a:ext cx="1839912" cy="576262"/>
          </a:xfrm>
          <a:prstGeom prst="straightConnector1">
            <a:avLst/>
          </a:prstGeom>
          <a:noFill/>
          <a:ln cap="flat" cmpd="sng" w="38100">
            <a:solidFill>
              <a:schemeClr val="accent1"/>
            </a:solidFill>
            <a:prstDash val="solid"/>
            <a:miter lim="800000"/>
            <a:headEnd len="med" w="med" type="none"/>
            <a:tailEnd len="med" w="med" type="none"/>
          </a:ln>
          <a:effectLst>
            <a:outerShdw blurRad="63500" dir="5400000" dist="23000">
              <a:srgbClr val="000000">
                <a:alpha val="34901"/>
              </a:srgbClr>
            </a:outerShdw>
          </a:effectLst>
        </p:spPr>
      </p:cxnSp>
      <p:cxnSp>
        <p:nvCxnSpPr>
          <p:cNvPr id="171" name="Google Shape;171;p7"/>
          <p:cNvCxnSpPr/>
          <p:nvPr/>
        </p:nvCxnSpPr>
        <p:spPr>
          <a:xfrm flipH="1" rot="10800000">
            <a:off x="2057400" y="5302250"/>
            <a:ext cx="1624012" cy="869950"/>
          </a:xfrm>
          <a:prstGeom prst="straightConnector1">
            <a:avLst/>
          </a:prstGeom>
          <a:noFill/>
          <a:ln cap="flat" cmpd="sng" w="38100">
            <a:solidFill>
              <a:schemeClr val="accent1"/>
            </a:solidFill>
            <a:prstDash val="solid"/>
            <a:miter lim="800000"/>
            <a:headEnd len="med" w="med" type="none"/>
            <a:tailEnd len="med" w="med" type="none"/>
          </a:ln>
          <a:effectLst>
            <a:outerShdw blurRad="63500" dir="5400000" dist="23000">
              <a:srgbClr val="000000">
                <a:alpha val="34901"/>
              </a:srgbClr>
            </a:outerShdw>
          </a:effectLst>
        </p:spPr>
      </p:cxnSp>
      <p:sp>
        <p:nvSpPr>
          <p:cNvPr id="172" name="Google Shape;172;p7"/>
          <p:cNvSpPr txBox="1"/>
          <p:nvPr/>
        </p:nvSpPr>
        <p:spPr>
          <a:xfrm>
            <a:off x="7467600" y="3505200"/>
            <a:ext cx="1447800" cy="646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Tahoma"/>
              <a:buNone/>
            </a:pPr>
            <a:r>
              <a:rPr b="0" i="0" lang="en-US" sz="1800" u="none" cap="none" strike="noStrike">
                <a:solidFill>
                  <a:schemeClr val="lt1"/>
                </a:solidFill>
                <a:latin typeface="Tahoma"/>
                <a:ea typeface="Tahoma"/>
                <a:cs typeface="Tahoma"/>
                <a:sym typeface="Tahoma"/>
              </a:rPr>
              <a:t>Information gathering</a:t>
            </a:r>
            <a:endParaRPr/>
          </a:p>
        </p:txBody>
      </p:sp>
      <p:sp>
        <p:nvSpPr>
          <p:cNvPr id="173" name="Google Shape;173;p7"/>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cap="none" strike="noStrike">
                <a:solidFill>
                  <a:schemeClr val="lt1"/>
                </a:solidFill>
                <a:latin typeface="Arial"/>
                <a:ea typeface="Arial"/>
                <a:cs typeface="Arial"/>
                <a:sym typeface="Arial"/>
              </a:rPr>
              <a:t>‹#›</a:t>
            </a:fld>
            <a:endParaRPr/>
          </a:p>
        </p:txBody>
      </p:sp>
      <p:sp>
        <p:nvSpPr>
          <p:cNvPr id="174" name="Google Shape;174;p7"/>
          <p:cNvSpPr txBox="1"/>
          <p:nvPr/>
        </p:nvSpPr>
        <p:spPr>
          <a:xfrm>
            <a:off x="152400" y="990600"/>
            <a:ext cx="2819400"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3300"/>
              </a:buClr>
              <a:buSzPts val="1800"/>
              <a:buFont typeface="Tahoma"/>
              <a:buNone/>
            </a:pPr>
            <a:r>
              <a:rPr b="0" i="0" lang="en-US" sz="1800" u="none" cap="none" strike="noStrike">
                <a:solidFill>
                  <a:srgbClr val="CC3300"/>
                </a:solidFill>
                <a:latin typeface="Tahoma"/>
                <a:ea typeface="Tahoma"/>
                <a:cs typeface="Tahoma"/>
                <a:sym typeface="Tahoma"/>
              </a:rPr>
              <a:t>KIND OF INFORMATION</a:t>
            </a:r>
            <a:endParaRPr/>
          </a:p>
        </p:txBody>
      </p:sp>
      <p:sp>
        <p:nvSpPr>
          <p:cNvPr id="175" name="Google Shape;175;p7"/>
          <p:cNvSpPr txBox="1"/>
          <p:nvPr/>
        </p:nvSpPr>
        <p:spPr>
          <a:xfrm>
            <a:off x="3429000" y="1066800"/>
            <a:ext cx="3886200"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3300"/>
              </a:buClr>
              <a:buSzPts val="1800"/>
              <a:buFont typeface="Tahoma"/>
              <a:buNone/>
            </a:pPr>
            <a:r>
              <a:rPr b="0" i="0" lang="en-US" sz="1800" u="none" cap="none" strike="noStrike">
                <a:solidFill>
                  <a:srgbClr val="CC3300"/>
                </a:solidFill>
                <a:latin typeface="Tahoma"/>
                <a:ea typeface="Tahoma"/>
                <a:cs typeface="Tahoma"/>
                <a:sym typeface="Tahoma"/>
              </a:rPr>
              <a:t>INFORMATION DESCRIBING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500"/>
                                        <p:tgtEl>
                                          <p:spTgt spid="161"/>
                                        </p:tgtEl>
                                      </p:cBhvr>
                                    </p:animEffect>
                                  </p:childTnLst>
                                </p:cTn>
                              </p:par>
                              <p:par>
                                <p:cTn fill="hold" nodeType="with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500"/>
                                        <p:tgtEl>
                                          <p:spTgt spid="162"/>
                                        </p:tgtEl>
                                      </p:cBhvr>
                                    </p:animEffect>
                                  </p:childTnLst>
                                </p:cTn>
                              </p:par>
                              <p:par>
                                <p:cTn fill="hold" nodeType="with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500"/>
                                        <p:tgtEl>
                                          <p:spTgt spid="163"/>
                                        </p:tgtEl>
                                      </p:cBhvr>
                                    </p:animEffect>
                                  </p:childTnLst>
                                </p:cTn>
                              </p:par>
                              <p:par>
                                <p:cTn fill="hold" nodeType="with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500"/>
                                        <p:tgtEl>
                                          <p:spTgt spid="1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500"/>
                                        <p:tgtEl>
                                          <p:spTgt spid="165"/>
                                        </p:tgtEl>
                                      </p:cBhvr>
                                    </p:animEffect>
                                  </p:childTnLst>
                                </p:cTn>
                              </p:par>
                              <p:par>
                                <p:cTn fill="hold" nodeType="with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500"/>
                                        <p:tgtEl>
                                          <p:spTgt spid="166"/>
                                        </p:tgtEl>
                                      </p:cBhvr>
                                    </p:animEffect>
                                  </p:childTnLst>
                                </p:cTn>
                              </p:par>
                              <p:par>
                                <p:cTn fill="hold" nodeType="with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500"/>
                                        <p:tgtEl>
                                          <p:spTgt spid="167"/>
                                        </p:tgtEl>
                                      </p:cBhvr>
                                    </p:animEffect>
                                  </p:childTnLst>
                                </p:cTn>
                              </p:par>
                              <p:par>
                                <p:cTn fill="hold" nodeType="with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500"/>
                                        <p:tgtEl>
                                          <p:spTgt spid="1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500"/>
                                        <p:tgtEl>
                                          <p:spTgt spid="169"/>
                                        </p:tgtEl>
                                      </p:cBhvr>
                                    </p:animEffect>
                                  </p:childTnLst>
                                </p:cTn>
                              </p:par>
                              <p:par>
                                <p:cTn fill="hold" nodeType="with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500"/>
                                        <p:tgtEl>
                                          <p:spTgt spid="170"/>
                                        </p:tgtEl>
                                      </p:cBhvr>
                                    </p:animEffect>
                                  </p:childTnLst>
                                </p:cTn>
                              </p:par>
                              <p:par>
                                <p:cTn fill="hold" nodeType="with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500"/>
                                        <p:tgtEl>
                                          <p:spTgt spid="1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8"/>
          <p:cNvSpPr txBox="1"/>
          <p:nvPr>
            <p:ph type="title"/>
          </p:nvPr>
        </p:nvSpPr>
        <p:spPr>
          <a:xfrm>
            <a:off x="381000" y="76200"/>
            <a:ext cx="8229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2060"/>
              </a:buClr>
              <a:buSzPts val="4400"/>
              <a:buFont typeface="Tahoma"/>
              <a:buNone/>
            </a:pPr>
            <a:r>
              <a:rPr b="0" i="0" lang="en-US" sz="4400" u="none">
                <a:solidFill>
                  <a:srgbClr val="002060"/>
                </a:solidFill>
                <a:latin typeface="Tahoma"/>
                <a:ea typeface="Tahoma"/>
                <a:cs typeface="Tahoma"/>
                <a:sym typeface="Tahoma"/>
              </a:rPr>
              <a:t>Information about the firm</a:t>
            </a:r>
            <a:r>
              <a:rPr b="0" i="0" lang="en-US" sz="4400" u="none">
                <a:solidFill>
                  <a:srgbClr val="FFFFCC"/>
                </a:solidFill>
                <a:latin typeface="Tahoma"/>
                <a:ea typeface="Tahoma"/>
                <a:cs typeface="Tahoma"/>
                <a:sym typeface="Tahoma"/>
              </a:rPr>
              <a:t> </a:t>
            </a:r>
            <a:endParaRPr/>
          </a:p>
        </p:txBody>
      </p:sp>
      <p:sp>
        <p:nvSpPr>
          <p:cNvPr id="182" name="Google Shape;182;p8"/>
          <p:cNvSpPr txBox="1"/>
          <p:nvPr>
            <p:ph idx="1" type="body"/>
          </p:nvPr>
        </p:nvSpPr>
        <p:spPr>
          <a:xfrm>
            <a:off x="457200" y="1295400"/>
            <a:ext cx="8229600" cy="4800600"/>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hlink"/>
              </a:buClr>
              <a:buSzPts val="1560"/>
              <a:buFont typeface="Noto Sans Symbols"/>
              <a:buChar char="■"/>
            </a:pPr>
            <a:r>
              <a:rPr b="1" i="0" lang="en-US" sz="2400" u="none">
                <a:solidFill>
                  <a:schemeClr val="lt1"/>
                </a:solidFill>
                <a:latin typeface="Tahoma"/>
                <a:ea typeface="Tahoma"/>
                <a:cs typeface="Tahoma"/>
                <a:sym typeface="Tahoma"/>
              </a:rPr>
              <a:t>Company policies are guidelines that determine the conduct of business. </a:t>
            </a:r>
            <a:endParaRPr/>
          </a:p>
          <a:p>
            <a:pPr indent="-342900" lvl="0" marL="342900" rtl="0" algn="just">
              <a:lnSpc>
                <a:spcPct val="100000"/>
              </a:lnSpc>
              <a:spcBef>
                <a:spcPts val="480"/>
              </a:spcBef>
              <a:spcAft>
                <a:spcPts val="0"/>
              </a:spcAft>
              <a:buSzPts val="1560"/>
              <a:buNone/>
            </a:pPr>
            <a:r>
              <a:t/>
            </a:r>
            <a:endParaRPr b="1" i="0" sz="2400" u="none">
              <a:solidFill>
                <a:schemeClr val="lt1"/>
              </a:solidFill>
              <a:latin typeface="Tahoma"/>
              <a:ea typeface="Tahoma"/>
              <a:cs typeface="Tahoma"/>
              <a:sym typeface="Tahoma"/>
            </a:endParaRPr>
          </a:p>
          <a:p>
            <a:pPr indent="-342900" lvl="0" marL="342900" rtl="0" algn="just">
              <a:lnSpc>
                <a:spcPct val="100000"/>
              </a:lnSpc>
              <a:spcBef>
                <a:spcPts val="480"/>
              </a:spcBef>
              <a:spcAft>
                <a:spcPts val="0"/>
              </a:spcAft>
              <a:buClr>
                <a:schemeClr val="hlink"/>
              </a:buClr>
              <a:buSzPts val="1560"/>
              <a:buFont typeface="Noto Sans Symbols"/>
              <a:buChar char="■"/>
            </a:pPr>
            <a:r>
              <a:rPr b="1" i="0" lang="en-US" sz="2400" u="none">
                <a:solidFill>
                  <a:schemeClr val="lt1"/>
                </a:solidFill>
                <a:latin typeface="Tahoma"/>
                <a:ea typeface="Tahoma"/>
                <a:cs typeface="Tahoma"/>
                <a:sym typeface="Tahoma"/>
              </a:rPr>
              <a:t>A statement of goals describes managements commitment to objectives and the direction system development will follow.  </a:t>
            </a:r>
            <a:endParaRPr/>
          </a:p>
          <a:p>
            <a:pPr indent="-342900" lvl="0" marL="342900" rtl="0" algn="just">
              <a:lnSpc>
                <a:spcPct val="100000"/>
              </a:lnSpc>
              <a:spcBef>
                <a:spcPts val="480"/>
              </a:spcBef>
              <a:spcAft>
                <a:spcPts val="0"/>
              </a:spcAft>
              <a:buSzPts val="1560"/>
              <a:buNone/>
            </a:pPr>
            <a:r>
              <a:t/>
            </a:r>
            <a:endParaRPr b="1" i="0" sz="2400" u="none">
              <a:solidFill>
                <a:schemeClr val="lt1"/>
              </a:solidFill>
              <a:latin typeface="Tahoma"/>
              <a:ea typeface="Tahoma"/>
              <a:cs typeface="Tahoma"/>
              <a:sym typeface="Tahoma"/>
            </a:endParaRPr>
          </a:p>
          <a:p>
            <a:pPr indent="-342900" lvl="0" marL="342900" rtl="0" algn="just">
              <a:lnSpc>
                <a:spcPct val="100000"/>
              </a:lnSpc>
              <a:spcBef>
                <a:spcPts val="480"/>
              </a:spcBef>
              <a:spcAft>
                <a:spcPts val="0"/>
              </a:spcAft>
              <a:buClr>
                <a:schemeClr val="hlink"/>
              </a:buClr>
              <a:buSzPts val="1560"/>
              <a:buFont typeface="Noto Sans Symbols"/>
              <a:buChar char="■"/>
            </a:pPr>
            <a:r>
              <a:rPr b="1" i="0" lang="en-US" sz="2400" u="none">
                <a:solidFill>
                  <a:schemeClr val="lt1"/>
                </a:solidFill>
                <a:latin typeface="Tahoma"/>
                <a:ea typeface="Tahoma"/>
                <a:cs typeface="Tahoma"/>
                <a:sym typeface="Tahoma"/>
              </a:rPr>
              <a:t>Objectives are milestones of accomplishments toward achieving goals. </a:t>
            </a:r>
            <a:endParaRPr/>
          </a:p>
          <a:p>
            <a:pPr indent="-342900" lvl="0" marL="342900" rtl="0" algn="just">
              <a:lnSpc>
                <a:spcPct val="100000"/>
              </a:lnSpc>
              <a:spcBef>
                <a:spcPts val="480"/>
              </a:spcBef>
              <a:spcAft>
                <a:spcPts val="0"/>
              </a:spcAft>
              <a:buSzPts val="1560"/>
              <a:buNone/>
            </a:pPr>
            <a:r>
              <a:t/>
            </a:r>
            <a:endParaRPr b="1" i="0" sz="2400" u="none">
              <a:solidFill>
                <a:schemeClr val="lt1"/>
              </a:solidFill>
              <a:latin typeface="Tahoma"/>
              <a:ea typeface="Tahoma"/>
              <a:cs typeface="Tahoma"/>
              <a:sym typeface="Tahoma"/>
            </a:endParaRPr>
          </a:p>
          <a:p>
            <a:pPr indent="-342900" lvl="0" marL="342900" rtl="0" algn="just">
              <a:lnSpc>
                <a:spcPct val="100000"/>
              </a:lnSpc>
              <a:spcBef>
                <a:spcPts val="480"/>
              </a:spcBef>
              <a:spcAft>
                <a:spcPts val="0"/>
              </a:spcAft>
              <a:buClr>
                <a:schemeClr val="hlink"/>
              </a:buClr>
              <a:buSzPts val="1560"/>
              <a:buFont typeface="Noto Sans Symbols"/>
              <a:buChar char="■"/>
            </a:pPr>
            <a:r>
              <a:rPr b="1" i="0" lang="en-US" sz="2400" u="none">
                <a:solidFill>
                  <a:schemeClr val="lt1"/>
                </a:solidFill>
                <a:latin typeface="Tahoma"/>
                <a:ea typeface="Tahoma"/>
                <a:cs typeface="Tahoma"/>
                <a:sym typeface="Tahoma"/>
              </a:rPr>
              <a:t>The organization structure indicates management directions and orientation. </a:t>
            </a:r>
            <a:endParaRPr/>
          </a:p>
        </p:txBody>
      </p:sp>
      <p:cxnSp>
        <p:nvCxnSpPr>
          <p:cNvPr id="183" name="Google Shape;183;p8"/>
          <p:cNvCxnSpPr/>
          <p:nvPr/>
        </p:nvCxnSpPr>
        <p:spPr>
          <a:xfrm>
            <a:off x="561975" y="1066800"/>
            <a:ext cx="8229600" cy="0"/>
          </a:xfrm>
          <a:prstGeom prst="straightConnector1">
            <a:avLst/>
          </a:prstGeom>
          <a:noFill/>
          <a:ln cap="flat" cmpd="sng" w="57150">
            <a:solidFill>
              <a:srgbClr val="FF9900"/>
            </a:solidFill>
            <a:prstDash val="solid"/>
            <a:miter lim="800000"/>
            <a:headEnd len="med" w="med" type="triangle"/>
            <a:tailEnd len="med" w="med" type="triangle"/>
          </a:ln>
          <a:effectLst>
            <a:outerShdw blurRad="63500" dir="2436078" dist="117088">
              <a:schemeClr val="lt1">
                <a:alpha val="49803"/>
              </a:schemeClr>
            </a:outerShdw>
          </a:effectLst>
        </p:spPr>
      </p:cxnSp>
      <p:sp>
        <p:nvSpPr>
          <p:cNvPr id="184" name="Google Shape;184;p8"/>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cap="none" strike="noStrike">
                <a:solidFill>
                  <a:schemeClr val="lt1"/>
                </a:solidFill>
                <a:latin typeface="Arial"/>
                <a:ea typeface="Arial"/>
                <a:cs typeface="Arial"/>
                <a:sym typeface="Arial"/>
              </a:rP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2">
                                            <p:txEl>
                                              <p:pRg end="0" st="0"/>
                                            </p:txEl>
                                          </p:spTgt>
                                        </p:tgtEl>
                                        <p:attrNameLst>
                                          <p:attrName>style.visibility</p:attrName>
                                        </p:attrNameLst>
                                      </p:cBhvr>
                                      <p:to>
                                        <p:strVal val="visible"/>
                                      </p:to>
                                    </p:set>
                                    <p:anim calcmode="lin" valueType="num">
                                      <p:cBhvr additive="base">
                                        <p:cTn dur="500"/>
                                        <p:tgtEl>
                                          <p:spTgt spid="182">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2">
                                            <p:txEl>
                                              <p:pRg end="1" st="1"/>
                                            </p:txEl>
                                          </p:spTgt>
                                        </p:tgtEl>
                                        <p:attrNameLst>
                                          <p:attrName>style.visibility</p:attrName>
                                        </p:attrNameLst>
                                      </p:cBhvr>
                                      <p:to>
                                        <p:strVal val="visible"/>
                                      </p:to>
                                    </p:set>
                                    <p:anim calcmode="lin" valueType="num">
                                      <p:cBhvr additive="base">
                                        <p:cTn dur="500"/>
                                        <p:tgtEl>
                                          <p:spTgt spid="182">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2">
                                            <p:txEl>
                                              <p:pRg end="2" st="2"/>
                                            </p:txEl>
                                          </p:spTgt>
                                        </p:tgtEl>
                                        <p:attrNameLst>
                                          <p:attrName>style.visibility</p:attrName>
                                        </p:attrNameLst>
                                      </p:cBhvr>
                                      <p:to>
                                        <p:strVal val="visible"/>
                                      </p:to>
                                    </p:set>
                                    <p:anim calcmode="lin" valueType="num">
                                      <p:cBhvr additive="base">
                                        <p:cTn dur="500"/>
                                        <p:tgtEl>
                                          <p:spTgt spid="182">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2">
                                            <p:txEl>
                                              <p:pRg end="3" st="3"/>
                                            </p:txEl>
                                          </p:spTgt>
                                        </p:tgtEl>
                                        <p:attrNameLst>
                                          <p:attrName>style.visibility</p:attrName>
                                        </p:attrNameLst>
                                      </p:cBhvr>
                                      <p:to>
                                        <p:strVal val="visible"/>
                                      </p:to>
                                    </p:set>
                                    <p:anim calcmode="lin" valueType="num">
                                      <p:cBhvr additive="base">
                                        <p:cTn dur="500"/>
                                        <p:tgtEl>
                                          <p:spTgt spid="182">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2">
                                            <p:txEl>
                                              <p:pRg end="4" st="4"/>
                                            </p:txEl>
                                          </p:spTgt>
                                        </p:tgtEl>
                                        <p:attrNameLst>
                                          <p:attrName>style.visibility</p:attrName>
                                        </p:attrNameLst>
                                      </p:cBhvr>
                                      <p:to>
                                        <p:strVal val="visible"/>
                                      </p:to>
                                    </p:set>
                                    <p:anim calcmode="lin" valueType="num">
                                      <p:cBhvr additive="base">
                                        <p:cTn dur="500"/>
                                        <p:tgtEl>
                                          <p:spTgt spid="182">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2">
                                            <p:txEl>
                                              <p:pRg end="5" st="5"/>
                                            </p:txEl>
                                          </p:spTgt>
                                        </p:tgtEl>
                                        <p:attrNameLst>
                                          <p:attrName>style.visibility</p:attrName>
                                        </p:attrNameLst>
                                      </p:cBhvr>
                                      <p:to>
                                        <p:strVal val="visible"/>
                                      </p:to>
                                    </p:set>
                                    <p:anim calcmode="lin" valueType="num">
                                      <p:cBhvr additive="base">
                                        <p:cTn dur="500"/>
                                        <p:tgtEl>
                                          <p:spTgt spid="182">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2">
                                            <p:txEl>
                                              <p:pRg end="6" st="6"/>
                                            </p:txEl>
                                          </p:spTgt>
                                        </p:tgtEl>
                                        <p:attrNameLst>
                                          <p:attrName>style.visibility</p:attrName>
                                        </p:attrNameLst>
                                      </p:cBhvr>
                                      <p:to>
                                        <p:strVal val="visible"/>
                                      </p:to>
                                    </p:set>
                                    <p:anim calcmode="lin" valueType="num">
                                      <p:cBhvr additive="base">
                                        <p:cTn dur="500"/>
                                        <p:tgtEl>
                                          <p:spTgt spid="182">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9"/>
          <p:cNvSpPr txBox="1"/>
          <p:nvPr>
            <p:ph type="title"/>
          </p:nvPr>
        </p:nvSpPr>
        <p:spPr>
          <a:xfrm>
            <a:off x="457200" y="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000"/>
              <a:buFont typeface="Tahoma"/>
              <a:buNone/>
            </a:pPr>
            <a:r>
              <a:rPr b="0" i="0" lang="en-US" sz="4000" u="none">
                <a:solidFill>
                  <a:srgbClr val="FFFF00"/>
                </a:solidFill>
                <a:latin typeface="Tahoma"/>
                <a:ea typeface="Tahoma"/>
                <a:cs typeface="Tahoma"/>
                <a:sym typeface="Tahoma"/>
              </a:rPr>
              <a:t>Information about the user staff</a:t>
            </a:r>
            <a:endParaRPr/>
          </a:p>
        </p:txBody>
      </p:sp>
      <p:sp>
        <p:nvSpPr>
          <p:cNvPr id="191" name="Google Shape;191;p9"/>
          <p:cNvSpPr txBox="1"/>
          <p:nvPr>
            <p:ph idx="1" type="body"/>
          </p:nvPr>
        </p:nvSpPr>
        <p:spPr>
          <a:xfrm>
            <a:off x="457200" y="1981200"/>
            <a:ext cx="8229600" cy="4114800"/>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hlink"/>
              </a:buClr>
              <a:buSzPts val="1820"/>
              <a:buFont typeface="Noto Sans Symbols"/>
              <a:buChar char="■"/>
            </a:pPr>
            <a:r>
              <a:rPr b="0" i="0" lang="en-US" sz="2800" u="none">
                <a:solidFill>
                  <a:schemeClr val="lt1"/>
                </a:solidFill>
                <a:latin typeface="Tahoma"/>
                <a:ea typeface="Tahoma"/>
                <a:cs typeface="Tahoma"/>
                <a:sym typeface="Tahoma"/>
              </a:rPr>
              <a:t>The people who run the present system </a:t>
            </a:r>
            <a:endParaRPr/>
          </a:p>
          <a:p>
            <a:pPr indent="-227330" lvl="0" marL="342900" rtl="0" algn="just">
              <a:lnSpc>
                <a:spcPct val="100000"/>
              </a:lnSpc>
              <a:spcBef>
                <a:spcPts val="560"/>
              </a:spcBef>
              <a:spcAft>
                <a:spcPts val="0"/>
              </a:spcAft>
              <a:buClr>
                <a:schemeClr val="hlink"/>
              </a:buClr>
              <a:buSzPts val="1820"/>
              <a:buFont typeface="Noto Sans Symbols"/>
              <a:buNone/>
            </a:pPr>
            <a:r>
              <a:t/>
            </a:r>
            <a:endParaRPr b="0" i="0" sz="2800" u="none">
              <a:solidFill>
                <a:schemeClr val="lt1"/>
              </a:solidFill>
              <a:latin typeface="Tahoma"/>
              <a:ea typeface="Tahoma"/>
              <a:cs typeface="Tahoma"/>
              <a:sym typeface="Tahoma"/>
            </a:endParaRPr>
          </a:p>
          <a:p>
            <a:pPr indent="-342900" lvl="0" marL="342900" rtl="0" algn="just">
              <a:lnSpc>
                <a:spcPct val="100000"/>
              </a:lnSpc>
              <a:spcBef>
                <a:spcPts val="560"/>
              </a:spcBef>
              <a:spcAft>
                <a:spcPts val="0"/>
              </a:spcAft>
              <a:buClr>
                <a:schemeClr val="hlink"/>
              </a:buClr>
              <a:buSzPts val="1820"/>
              <a:buFont typeface="Noto Sans Symbols"/>
              <a:buChar char="■"/>
            </a:pPr>
            <a:r>
              <a:rPr b="0" i="0" lang="en-US" sz="2800" u="none">
                <a:solidFill>
                  <a:schemeClr val="lt1"/>
                </a:solidFill>
                <a:latin typeface="Tahoma"/>
                <a:ea typeface="Tahoma"/>
                <a:cs typeface="Tahoma"/>
                <a:sym typeface="Tahoma"/>
              </a:rPr>
              <a:t>Their job functions and information requirements</a:t>
            </a:r>
            <a:endParaRPr/>
          </a:p>
          <a:p>
            <a:pPr indent="-227330" lvl="0" marL="342900" rtl="0" algn="just">
              <a:lnSpc>
                <a:spcPct val="100000"/>
              </a:lnSpc>
              <a:spcBef>
                <a:spcPts val="560"/>
              </a:spcBef>
              <a:spcAft>
                <a:spcPts val="0"/>
              </a:spcAft>
              <a:buClr>
                <a:schemeClr val="hlink"/>
              </a:buClr>
              <a:buSzPts val="1820"/>
              <a:buFont typeface="Noto Sans Symbols"/>
              <a:buNone/>
            </a:pPr>
            <a:r>
              <a:t/>
            </a:r>
            <a:endParaRPr b="0" i="0" sz="2800" u="none">
              <a:solidFill>
                <a:schemeClr val="lt1"/>
              </a:solidFill>
              <a:latin typeface="Tahoma"/>
              <a:ea typeface="Tahoma"/>
              <a:cs typeface="Tahoma"/>
              <a:sym typeface="Tahoma"/>
            </a:endParaRPr>
          </a:p>
          <a:p>
            <a:pPr indent="-342900" lvl="0" marL="342900" rtl="0" algn="just">
              <a:lnSpc>
                <a:spcPct val="100000"/>
              </a:lnSpc>
              <a:spcBef>
                <a:spcPts val="560"/>
              </a:spcBef>
              <a:spcAft>
                <a:spcPts val="0"/>
              </a:spcAft>
              <a:buClr>
                <a:schemeClr val="hlink"/>
              </a:buClr>
              <a:buSzPts val="1820"/>
              <a:buFont typeface="Noto Sans Symbols"/>
              <a:buChar char="■"/>
            </a:pPr>
            <a:r>
              <a:rPr b="0" i="0" lang="en-US" sz="2800" u="none">
                <a:solidFill>
                  <a:schemeClr val="lt1"/>
                </a:solidFill>
                <a:latin typeface="Tahoma"/>
                <a:ea typeface="Tahoma"/>
                <a:cs typeface="Tahoma"/>
                <a:sym typeface="Tahoma"/>
              </a:rPr>
              <a:t>The relationships of their job</a:t>
            </a:r>
            <a:endParaRPr/>
          </a:p>
          <a:p>
            <a:pPr indent="-227330" lvl="0" marL="342900" rtl="0" algn="just">
              <a:lnSpc>
                <a:spcPct val="100000"/>
              </a:lnSpc>
              <a:spcBef>
                <a:spcPts val="560"/>
              </a:spcBef>
              <a:spcAft>
                <a:spcPts val="0"/>
              </a:spcAft>
              <a:buClr>
                <a:schemeClr val="hlink"/>
              </a:buClr>
              <a:buSzPts val="1820"/>
              <a:buFont typeface="Noto Sans Symbols"/>
              <a:buNone/>
            </a:pPr>
            <a:r>
              <a:t/>
            </a:r>
            <a:endParaRPr b="0" i="0" sz="2800" u="none">
              <a:solidFill>
                <a:schemeClr val="lt1"/>
              </a:solidFill>
              <a:latin typeface="Tahoma"/>
              <a:ea typeface="Tahoma"/>
              <a:cs typeface="Tahoma"/>
              <a:sym typeface="Tahoma"/>
            </a:endParaRPr>
          </a:p>
          <a:p>
            <a:pPr indent="-342900" lvl="0" marL="342900" rtl="0" algn="just">
              <a:lnSpc>
                <a:spcPct val="100000"/>
              </a:lnSpc>
              <a:spcBef>
                <a:spcPts val="560"/>
              </a:spcBef>
              <a:spcAft>
                <a:spcPts val="0"/>
              </a:spcAft>
              <a:buClr>
                <a:schemeClr val="hlink"/>
              </a:buClr>
              <a:buSzPts val="1820"/>
              <a:buFont typeface="Noto Sans Symbols"/>
              <a:buChar char="■"/>
            </a:pPr>
            <a:r>
              <a:rPr b="0" i="0" lang="en-US" sz="2800" u="none">
                <a:solidFill>
                  <a:schemeClr val="lt1"/>
                </a:solidFill>
                <a:latin typeface="Tahoma"/>
                <a:ea typeface="Tahoma"/>
                <a:cs typeface="Tahoma"/>
                <a:sym typeface="Tahoma"/>
              </a:rPr>
              <a:t>The interpersonal network that holds the user group together. </a:t>
            </a:r>
            <a:endParaRPr/>
          </a:p>
        </p:txBody>
      </p:sp>
      <p:cxnSp>
        <p:nvCxnSpPr>
          <p:cNvPr id="192" name="Google Shape;192;p9"/>
          <p:cNvCxnSpPr/>
          <p:nvPr/>
        </p:nvCxnSpPr>
        <p:spPr>
          <a:xfrm>
            <a:off x="561975" y="1447800"/>
            <a:ext cx="8229600" cy="0"/>
          </a:xfrm>
          <a:prstGeom prst="straightConnector1">
            <a:avLst/>
          </a:prstGeom>
          <a:noFill/>
          <a:ln cap="flat" cmpd="sng" w="57150">
            <a:solidFill>
              <a:srgbClr val="FF9900"/>
            </a:solidFill>
            <a:prstDash val="solid"/>
            <a:miter lim="800000"/>
            <a:headEnd len="med" w="med" type="triangle"/>
            <a:tailEnd len="med" w="med" type="triangle"/>
          </a:ln>
          <a:effectLst>
            <a:outerShdw blurRad="63500" dir="2436078" dist="117088">
              <a:schemeClr val="lt1">
                <a:alpha val="49803"/>
              </a:schemeClr>
            </a:outerShdw>
          </a:effectLst>
        </p:spPr>
      </p:cxnSp>
      <p:sp>
        <p:nvSpPr>
          <p:cNvPr id="193" name="Google Shape;193;p9"/>
          <p:cNvSpPr txBox="1"/>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a:buNone/>
            </a:pPr>
            <a:fld id="{00000000-1234-1234-1234-123412341234}" type="slidenum">
              <a:rPr b="0" i="0" lang="en-US" sz="1400" u="none" cap="none" strike="noStrike">
                <a:solidFill>
                  <a:schemeClr val="lt1"/>
                </a:solidFill>
                <a:latin typeface="Arial"/>
                <a:ea typeface="Arial"/>
                <a:cs typeface="Arial"/>
                <a:sym typeface="Arial"/>
              </a:rP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1">
                                            <p:txEl>
                                              <p:pRg end="0" st="0"/>
                                            </p:txEl>
                                          </p:spTgt>
                                        </p:tgtEl>
                                        <p:attrNameLst>
                                          <p:attrName>style.visibility</p:attrName>
                                        </p:attrNameLst>
                                      </p:cBhvr>
                                      <p:to>
                                        <p:strVal val="visible"/>
                                      </p:to>
                                    </p:set>
                                    <p:anim calcmode="lin" valueType="num">
                                      <p:cBhvr additive="base">
                                        <p:cTn dur="500"/>
                                        <p:tgtEl>
                                          <p:spTgt spid="191">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1">
                                            <p:txEl>
                                              <p:pRg end="1" st="1"/>
                                            </p:txEl>
                                          </p:spTgt>
                                        </p:tgtEl>
                                        <p:attrNameLst>
                                          <p:attrName>style.visibility</p:attrName>
                                        </p:attrNameLst>
                                      </p:cBhvr>
                                      <p:to>
                                        <p:strVal val="visible"/>
                                      </p:to>
                                    </p:set>
                                    <p:anim calcmode="lin" valueType="num">
                                      <p:cBhvr additive="base">
                                        <p:cTn dur="500"/>
                                        <p:tgtEl>
                                          <p:spTgt spid="191">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1">
                                            <p:txEl>
                                              <p:pRg end="2" st="2"/>
                                            </p:txEl>
                                          </p:spTgt>
                                        </p:tgtEl>
                                        <p:attrNameLst>
                                          <p:attrName>style.visibility</p:attrName>
                                        </p:attrNameLst>
                                      </p:cBhvr>
                                      <p:to>
                                        <p:strVal val="visible"/>
                                      </p:to>
                                    </p:set>
                                    <p:anim calcmode="lin" valueType="num">
                                      <p:cBhvr additive="base">
                                        <p:cTn dur="500"/>
                                        <p:tgtEl>
                                          <p:spTgt spid="191">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1">
                                            <p:txEl>
                                              <p:pRg end="3" st="3"/>
                                            </p:txEl>
                                          </p:spTgt>
                                        </p:tgtEl>
                                        <p:attrNameLst>
                                          <p:attrName>style.visibility</p:attrName>
                                        </p:attrNameLst>
                                      </p:cBhvr>
                                      <p:to>
                                        <p:strVal val="visible"/>
                                      </p:to>
                                    </p:set>
                                    <p:anim calcmode="lin" valueType="num">
                                      <p:cBhvr additive="base">
                                        <p:cTn dur="500"/>
                                        <p:tgtEl>
                                          <p:spTgt spid="191">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1">
                                            <p:txEl>
                                              <p:pRg end="4" st="4"/>
                                            </p:txEl>
                                          </p:spTgt>
                                        </p:tgtEl>
                                        <p:attrNameLst>
                                          <p:attrName>style.visibility</p:attrName>
                                        </p:attrNameLst>
                                      </p:cBhvr>
                                      <p:to>
                                        <p:strVal val="visible"/>
                                      </p:to>
                                    </p:set>
                                    <p:anim calcmode="lin" valueType="num">
                                      <p:cBhvr additive="base">
                                        <p:cTn dur="500"/>
                                        <p:tgtEl>
                                          <p:spTgt spid="191">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1">
                                            <p:txEl>
                                              <p:pRg end="5" st="5"/>
                                            </p:txEl>
                                          </p:spTgt>
                                        </p:tgtEl>
                                        <p:attrNameLst>
                                          <p:attrName>style.visibility</p:attrName>
                                        </p:attrNameLst>
                                      </p:cBhvr>
                                      <p:to>
                                        <p:strVal val="visible"/>
                                      </p:to>
                                    </p:set>
                                    <p:anim calcmode="lin" valueType="num">
                                      <p:cBhvr additive="base">
                                        <p:cTn dur="500"/>
                                        <p:tgtEl>
                                          <p:spTgt spid="191">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1">
                                            <p:txEl>
                                              <p:pRg end="6" st="6"/>
                                            </p:txEl>
                                          </p:spTgt>
                                        </p:tgtEl>
                                        <p:attrNameLst>
                                          <p:attrName>style.visibility</p:attrName>
                                        </p:attrNameLst>
                                      </p:cBhvr>
                                      <p:to>
                                        <p:strVal val="visible"/>
                                      </p:to>
                                    </p:set>
                                    <p:anim calcmode="lin" valueType="num">
                                      <p:cBhvr additive="base">
                                        <p:cTn dur="500"/>
                                        <p:tgtEl>
                                          <p:spTgt spid="191">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xtured">
  <a:themeElements>
    <a:clrScheme name="Textured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2008-08-18T04:48:43Z</dcterms:created>
  <dc:creator>Repon</dc:creator>
</cp:coreProperties>
</file>