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F2C5-1724-408B-A2B7-B02C04B7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D2EB9-382C-4784-9508-1651E6CA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5FBC-4ED0-41AD-8400-8CD2E43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EC18-5EE0-47F3-BE6B-BC4A343E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A57F-20A9-4E0B-9198-D3E27E9E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2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75D3-E34C-4C3E-931C-1D0DD33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4A195-2EFC-4D72-BCB9-44540D326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451F-13E3-479D-9D34-65A07117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FF34-A48A-4B1A-BA28-EF70530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8C79-183B-456E-9472-9A6BA603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3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484C0-FE91-46BF-B357-97F911A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66B3C-B721-4CF8-A5AA-54FE018E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F005-3C47-42A9-983E-BAFB3DDB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A8F2-CAB8-4CAA-8D42-32178672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23C8-C66B-4D7D-91BD-C3D2BC6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6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8C56-433D-4F14-BB50-471E03F3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A242-356C-4CF4-B04B-394050BC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DA59-342F-426C-8FD2-6888B76C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8150-DE38-4807-A818-2EECC5F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97E3-3418-4466-94D0-FFE7B7E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F69E-4D73-4F3B-9C36-60935BA2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CDA2-8EEF-490E-B629-76FEE001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24C3-1F1E-4308-8774-FA734A7E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C55D-3430-45DC-BA57-7D39A32C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5773-2BC4-4DD6-9EB8-3871EB5E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9FAE-D405-490A-A00E-6519C549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F594-64BE-40D8-96AB-7B402988D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D2F90-7441-4156-865A-AB53791A9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2B2B1-8AAA-4F38-A4CE-C6F88FA7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FDF6-70AC-472E-A339-163526C4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6539F-C9D3-4DCD-A60E-EC41E967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7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D7DB-9933-47F0-B3B2-D2C6430E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9926-5D4D-4609-98EC-E7053C60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7A86E-417F-49B4-886B-2ECCAD38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81A58-9E98-425A-B61F-82F61BF9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0E193-9AF8-4ADD-A0EE-BCE7DF987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D91CE-22A5-4CFA-A7D2-5E429E36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A4053-1E20-4BD2-A763-DA5EDDDD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0215E-B78B-4445-9D1B-AD2776B4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6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61F8-97AF-46E2-B28A-7E8EC8D6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DC0EA-085E-4957-81E1-50086C4C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96675-362D-400D-BBC6-45F20AE1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EA9D5-0E64-444D-BE71-1464FFF6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C81E1-65F8-45BE-ABDA-CDCCEB79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09FD1-9719-411A-B687-6C497B18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757AB-6258-42F3-9319-7FB57A6C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6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988B-3895-4A95-B4D4-7ED2821A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08C9-2014-43D0-A633-63AFBF9D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82718-17DA-4315-BE04-3B2DEF21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8465-8591-480E-B79B-90BA9A74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34AA-AA37-4662-BB1C-141374E1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1AD43-C37F-40B5-A01D-80EAD30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41F-2829-4030-BCED-403C88D4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211A6-4213-47D0-8768-C547028AA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66D-C0B9-43D2-9FCB-07F2EA01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694D-7D73-4131-9857-E1393EA3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3D21-6DB1-4D8E-AEF3-4F33897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A7BB-4915-48AF-81C4-F58DA04E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5C4E2-32D7-4F97-8F08-58A82699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42ECB-BC9E-425C-BD11-871923EB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7762-EEAE-4A1D-8207-8F1DB055D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D6EF-153D-4C10-87C5-506FEAC8B33A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AE22-922D-48F8-B997-EC0A36FC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2878-2F4D-422B-B928-16C1A7DB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6B55-F55E-4D15-BD2D-34D612D2E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60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C36-6498-485B-B126-2096469E9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73EEE-6D6E-4F53-99A5-73BADE072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2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1FC6-E090-4D75-87E3-DC238803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AABF-F8C0-4F71-A3AA-06B3E25B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1D64-70D3-4DFC-ACB7-A8C6758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3467-20C5-4EC1-A6F8-E6389F87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3CF3-769C-4BEE-862A-1D29DF7B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FA34-4AC6-414D-AD53-D17C3763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6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4C8A-A3ED-43F7-9800-E9CBF05D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2413-F343-40C2-A5D6-AA9A131E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3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Text Summarization</vt:lpstr>
      <vt:lpstr>Motivations</vt:lpstr>
      <vt:lpstr>objectives</vt:lpstr>
      <vt:lpstr>methodologies 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Tauro, Bruce</dc:creator>
  <cp:lastModifiedBy>Tauro, Bruce</cp:lastModifiedBy>
  <cp:revision>4</cp:revision>
  <dcterms:created xsi:type="dcterms:W3CDTF">2020-03-14T10:44:26Z</dcterms:created>
  <dcterms:modified xsi:type="dcterms:W3CDTF">2020-04-08T07:42:37Z</dcterms:modified>
</cp:coreProperties>
</file>