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7"/>
  </p:notesMasterIdLst>
  <p:sldIdLst>
    <p:sldId id="256" r:id="rId5"/>
    <p:sldId id="319" r:id="rId6"/>
    <p:sldId id="261" r:id="rId7"/>
    <p:sldId id="320" r:id="rId8"/>
    <p:sldId id="258" r:id="rId9"/>
    <p:sldId id="321" r:id="rId10"/>
    <p:sldId id="322" r:id="rId11"/>
    <p:sldId id="340" r:id="rId12"/>
    <p:sldId id="264" r:id="rId13"/>
    <p:sldId id="279" r:id="rId14"/>
    <p:sldId id="284" r:id="rId15"/>
    <p:sldId id="285" r:id="rId16"/>
    <p:sldId id="286" r:id="rId17"/>
    <p:sldId id="323" r:id="rId18"/>
    <p:sldId id="262" r:id="rId19"/>
    <p:sldId id="325" r:id="rId20"/>
    <p:sldId id="326" r:id="rId21"/>
    <p:sldId id="327" r:id="rId22"/>
    <p:sldId id="329" r:id="rId23"/>
    <p:sldId id="330" r:id="rId24"/>
    <p:sldId id="331" r:id="rId25"/>
    <p:sldId id="332" r:id="rId26"/>
    <p:sldId id="333" r:id="rId27"/>
    <p:sldId id="334" r:id="rId28"/>
    <p:sldId id="335" r:id="rId29"/>
    <p:sldId id="336" r:id="rId30"/>
    <p:sldId id="342" r:id="rId31"/>
    <p:sldId id="263" r:id="rId32"/>
    <p:sldId id="265" r:id="rId33"/>
    <p:sldId id="266" r:id="rId34"/>
    <p:sldId id="270" r:id="rId35"/>
    <p:sldId id="271" r:id="rId36"/>
    <p:sldId id="272" r:id="rId37"/>
    <p:sldId id="273" r:id="rId38"/>
    <p:sldId id="274" r:id="rId39"/>
    <p:sldId id="311" r:id="rId40"/>
    <p:sldId id="277" r:id="rId41"/>
    <p:sldId id="278" r:id="rId42"/>
    <p:sldId id="288" r:id="rId43"/>
    <p:sldId id="291" r:id="rId44"/>
    <p:sldId id="292" r:id="rId45"/>
    <p:sldId id="301" r:id="rId46"/>
    <p:sldId id="312" r:id="rId47"/>
    <p:sldId id="316" r:id="rId48"/>
    <p:sldId id="302" r:id="rId49"/>
    <p:sldId id="338" r:id="rId50"/>
    <p:sldId id="314" r:id="rId51"/>
    <p:sldId id="341" r:id="rId52"/>
    <p:sldId id="289" r:id="rId53"/>
    <p:sldId id="287" r:id="rId54"/>
    <p:sldId id="339" r:id="rId55"/>
    <p:sldId id="31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cution" id="{FC72D5BB-FF28-4F11-B7D1-E523CC5A0E8F}">
          <p14:sldIdLst>
            <p14:sldId id="256"/>
            <p14:sldId id="319"/>
            <p14:sldId id="261"/>
            <p14:sldId id="320"/>
            <p14:sldId id="258"/>
            <p14:sldId id="321"/>
            <p14:sldId id="322"/>
          </p14:sldIdLst>
        </p14:section>
        <p14:section name="Abstractive" id="{B5CB063A-07FB-4835-94D7-8201FF5C0330}">
          <p14:sldIdLst>
            <p14:sldId id="340"/>
            <p14:sldId id="264"/>
            <p14:sldId id="279"/>
            <p14:sldId id="284"/>
            <p14:sldId id="285"/>
            <p14:sldId id="286"/>
            <p14:sldId id="323"/>
            <p14:sldId id="262"/>
            <p14:sldId id="325"/>
            <p14:sldId id="326"/>
            <p14:sldId id="327"/>
            <p14:sldId id="329"/>
            <p14:sldId id="330"/>
            <p14:sldId id="331"/>
            <p14:sldId id="332"/>
            <p14:sldId id="333"/>
            <p14:sldId id="334"/>
            <p14:sldId id="335"/>
            <p14:sldId id="336"/>
          </p14:sldIdLst>
        </p14:section>
        <p14:section name="Extractive" id="{7ECFE15C-8E0B-4F3B-981E-3CC77E29ABB5}">
          <p14:sldIdLst>
            <p14:sldId id="342"/>
            <p14:sldId id="263"/>
            <p14:sldId id="265"/>
            <p14:sldId id="266"/>
            <p14:sldId id="270"/>
            <p14:sldId id="271"/>
            <p14:sldId id="272"/>
            <p14:sldId id="273"/>
            <p14:sldId id="274"/>
            <p14:sldId id="311"/>
            <p14:sldId id="277"/>
            <p14:sldId id="278"/>
            <p14:sldId id="288"/>
            <p14:sldId id="291"/>
            <p14:sldId id="292"/>
            <p14:sldId id="301"/>
            <p14:sldId id="312"/>
            <p14:sldId id="316"/>
            <p14:sldId id="302"/>
            <p14:sldId id="338"/>
            <p14:sldId id="314"/>
            <p14:sldId id="341"/>
            <p14:sldId id="289"/>
            <p14:sldId id="287"/>
          </p14:sldIdLst>
        </p14:section>
        <p14:section name="Appendix" id="{C4163D68-65E2-43E3-9CBB-1AF6F16B0B5C}">
          <p14:sldIdLst>
            <p14:sldId id="339"/>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A1FFE-7319-4FA9-8E97-C01D41BB5E9D}" v="167" dt="2020-05-02T08:53:46.994"/>
    <p1510:client id="{1B2E898E-AA61-403F-8B9D-743ECE4FE3B3}" v="201" dt="2020-05-02T06:36:34.736"/>
    <p1510:client id="{2AF8C579-8CFB-4AA8-83D5-7E565EAA012A}" v="956" dt="2020-05-02T07:28:14.986"/>
    <p1510:client id="{322F3788-568E-4E87-9400-FE51B9F5128D}" v="1438" dt="2020-05-02T06:54:01.673"/>
    <p1510:client id="{3FC08C41-CC59-48F9-BFF1-EA4EDB61C819}" v="3638" dt="2020-05-02T09:03:08.130"/>
    <p1510:client id="{5D2BD9DA-1861-42BA-8D8F-F90537DBF045}" v="946" dt="2020-05-02T08:02:34.044"/>
    <p1510:client id="{62230710-BB89-4C71-970D-B19D88E02C2F}" v="754" dt="2020-05-02T09:12:44.391"/>
    <p1510:client id="{6457D948-C9A0-4729-9638-305F62ED6154}" v="44" dt="2020-05-02T06:27:31.244"/>
    <p1510:client id="{74D154AD-3513-48E0-A6B5-C1725D0005B6}" v="12" dt="2020-05-02T09:10:13.026"/>
    <p1510:client id="{9BB40788-FE53-4526-9946-9DD426692A4F}" v="564" dt="2020-05-02T08:42:02.408"/>
    <p1510:client id="{A239B2A6-9822-4B8E-B839-8F9F3227723C}" v="303" dt="2020-05-02T08:14:56.662"/>
    <p1510:client id="{E41A1806-7FA6-4A75-A52D-A3CA1DE24F6B}" v="41" dt="2020-05-02T09:13:15.851"/>
    <p1510:client id="{EC53DE35-9FAC-4B95-8387-451A9DC15DB6}" v="5" dt="2020-05-02T06:37:37.470"/>
    <p1510:client id="{F42D2E15-0075-4AFD-B561-9D68AF7BC7DE}" v="651" dt="2020-05-02T07:18:21.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ry, Mohamed" userId="S::ms366@hw.ac.uk::d2759362-5195-44bc-adf0-00430e3fe571" providerId="AD" clId="Web-{1B2E898E-AA61-403F-8B9D-743ECE4FE3B3}"/>
    <pc:docChg chg="addSld delSld modSld sldOrd">
      <pc:chgData name="Serry, Mohamed" userId="S::ms366@hw.ac.uk::d2759362-5195-44bc-adf0-00430e3fe571" providerId="AD" clId="Web-{1B2E898E-AA61-403F-8B9D-743ECE4FE3B3}" dt="2020-05-02T06:36:34.736" v="194" actId="20577"/>
      <pc:docMkLst>
        <pc:docMk/>
      </pc:docMkLst>
      <pc:sldChg chg="modSp del ord">
        <pc:chgData name="Serry, Mohamed" userId="S::ms366@hw.ac.uk::d2759362-5195-44bc-adf0-00430e3fe571" providerId="AD" clId="Web-{1B2E898E-AA61-403F-8B9D-743ECE4FE3B3}" dt="2020-05-02T06:35:37.236" v="145"/>
        <pc:sldMkLst>
          <pc:docMk/>
          <pc:sldMk cId="2355955017" sldId="260"/>
        </pc:sldMkLst>
        <pc:spChg chg="mod">
          <ac:chgData name="Serry, Mohamed" userId="S::ms366@hw.ac.uk::d2759362-5195-44bc-adf0-00430e3fe571" providerId="AD" clId="Web-{1B2E898E-AA61-403F-8B9D-743ECE4FE3B3}" dt="2020-05-02T06:33:49.720" v="46" actId="20577"/>
          <ac:spMkLst>
            <pc:docMk/>
            <pc:sldMk cId="2355955017" sldId="260"/>
            <ac:spMk id="4" creationId="{6F535F53-3019-4D28-BE0C-40757778756C}"/>
          </ac:spMkLst>
        </pc:spChg>
      </pc:sldChg>
      <pc:sldChg chg="ord">
        <pc:chgData name="Serry, Mohamed" userId="S::ms366@hw.ac.uk::d2759362-5195-44bc-adf0-00430e3fe571" providerId="AD" clId="Web-{1B2E898E-AA61-403F-8B9D-743ECE4FE3B3}" dt="2020-05-02T06:34:49.954" v="142"/>
        <pc:sldMkLst>
          <pc:docMk/>
          <pc:sldMk cId="1220115116" sldId="278"/>
        </pc:sldMkLst>
      </pc:sldChg>
      <pc:sldChg chg="ord">
        <pc:chgData name="Serry, Mohamed" userId="S::ms366@hw.ac.uk::d2759362-5195-44bc-adf0-00430e3fe571" providerId="AD" clId="Web-{1B2E898E-AA61-403F-8B9D-743ECE4FE3B3}" dt="2020-05-02T06:34:51.345" v="143"/>
        <pc:sldMkLst>
          <pc:docMk/>
          <pc:sldMk cId="1129838284" sldId="288"/>
        </pc:sldMkLst>
      </pc:sldChg>
      <pc:sldChg chg="modSp add ord replId">
        <pc:chgData name="Serry, Mohamed" userId="S::ms366@hw.ac.uk::d2759362-5195-44bc-adf0-00430e3fe571" providerId="AD" clId="Web-{1B2E898E-AA61-403F-8B9D-743ECE4FE3B3}" dt="2020-05-02T06:35:31.173" v="144"/>
        <pc:sldMkLst>
          <pc:docMk/>
          <pc:sldMk cId="3139217329" sldId="290"/>
        </pc:sldMkLst>
        <pc:spChg chg="mod">
          <ac:chgData name="Serry, Mohamed" userId="S::ms366@hw.ac.uk::d2759362-5195-44bc-adf0-00430e3fe571" providerId="AD" clId="Web-{1B2E898E-AA61-403F-8B9D-743ECE4FE3B3}" dt="2020-05-02T06:33:58.517" v="94" actId="20577"/>
          <ac:spMkLst>
            <pc:docMk/>
            <pc:sldMk cId="3139217329" sldId="290"/>
            <ac:spMk id="4" creationId="{09310670-BEAF-4E42-97FA-7A82A16A0857}"/>
          </ac:spMkLst>
        </pc:spChg>
        <pc:spChg chg="mod">
          <ac:chgData name="Serry, Mohamed" userId="S::ms366@hw.ac.uk::d2759362-5195-44bc-adf0-00430e3fe571" providerId="AD" clId="Web-{1B2E898E-AA61-403F-8B9D-743ECE4FE3B3}" dt="2020-05-02T06:34:34.736" v="139" actId="20577"/>
          <ac:spMkLst>
            <pc:docMk/>
            <pc:sldMk cId="3139217329" sldId="290"/>
            <ac:spMk id="18" creationId="{BC345288-91C0-4D3A-A71C-98BF9950B105}"/>
          </ac:spMkLst>
        </pc:spChg>
      </pc:sldChg>
      <pc:sldChg chg="modSp add replId">
        <pc:chgData name="Serry, Mohamed" userId="S::ms366@hw.ac.uk::d2759362-5195-44bc-adf0-00430e3fe571" providerId="AD" clId="Web-{1B2E898E-AA61-403F-8B9D-743ECE4FE3B3}" dt="2020-05-02T06:36:34.736" v="193" actId="20577"/>
        <pc:sldMkLst>
          <pc:docMk/>
          <pc:sldMk cId="3761212873" sldId="291"/>
        </pc:sldMkLst>
        <pc:spChg chg="mod">
          <ac:chgData name="Serry, Mohamed" userId="S::ms366@hw.ac.uk::d2759362-5195-44bc-adf0-00430e3fe571" providerId="AD" clId="Web-{1B2E898E-AA61-403F-8B9D-743ECE4FE3B3}" dt="2020-05-02T06:36:25.267" v="171" actId="20577"/>
          <ac:spMkLst>
            <pc:docMk/>
            <pc:sldMk cId="3761212873" sldId="291"/>
            <ac:spMk id="2" creationId="{C4A394F7-2B73-418C-A0AB-5FCA96EC5615}"/>
          </ac:spMkLst>
        </pc:spChg>
        <pc:spChg chg="mod">
          <ac:chgData name="Serry, Mohamed" userId="S::ms366@hw.ac.uk::d2759362-5195-44bc-adf0-00430e3fe571" providerId="AD" clId="Web-{1B2E898E-AA61-403F-8B9D-743ECE4FE3B3}" dt="2020-05-02T06:36:31.736" v="190" actId="20577"/>
          <ac:spMkLst>
            <pc:docMk/>
            <pc:sldMk cId="3761212873" sldId="291"/>
            <ac:spMk id="4" creationId="{4F62982F-0F9C-4A5D-B466-270E5D483094}"/>
          </ac:spMkLst>
        </pc:spChg>
        <pc:spChg chg="mod">
          <ac:chgData name="Serry, Mohamed" userId="S::ms366@hw.ac.uk::d2759362-5195-44bc-adf0-00430e3fe571" providerId="AD" clId="Web-{1B2E898E-AA61-403F-8B9D-743ECE4FE3B3}" dt="2020-05-02T06:36:34.736" v="193" actId="20577"/>
          <ac:spMkLst>
            <pc:docMk/>
            <pc:sldMk cId="3761212873" sldId="291"/>
            <ac:spMk id="5" creationId="{FFFCA1DE-1829-4353-9450-CA06EAFE945E}"/>
          </ac:spMkLst>
        </pc:spChg>
      </pc:sldChg>
    </pc:docChg>
  </pc:docChgLst>
  <pc:docChgLst>
    <pc:chgData name="Tamer Salah" userId="30e2aa26-d969-48b7-9f41-2371350d512b" providerId="ADAL" clId="{62230710-BB89-4C71-970D-B19D88E02C2F}"/>
    <pc:docChg chg="undo custSel mod addSld delSld modSld sldOrd addMainMaster delMainMaster modMainMaster addSection delSection modSection">
      <pc:chgData name="Tamer Salah" userId="30e2aa26-d969-48b7-9f41-2371350d512b" providerId="ADAL" clId="{62230710-BB89-4C71-970D-B19D88E02C2F}" dt="2020-05-02T09:12:44.392" v="765" actId="20577"/>
      <pc:docMkLst>
        <pc:docMk/>
      </pc:docMkLst>
      <pc:sldChg chg="modSp mod ord">
        <pc:chgData name="Tamer Salah" userId="30e2aa26-d969-48b7-9f41-2371350d512b" providerId="ADAL" clId="{62230710-BB89-4C71-970D-B19D88E02C2F}" dt="2020-05-02T08:38:12.817" v="487" actId="12"/>
        <pc:sldMkLst>
          <pc:docMk/>
          <pc:sldMk cId="4056229111" sldId="258"/>
        </pc:sldMkLst>
        <pc:spChg chg="mod">
          <ac:chgData name="Tamer Salah" userId="30e2aa26-d969-48b7-9f41-2371350d512b" providerId="ADAL" clId="{62230710-BB89-4C71-970D-B19D88E02C2F}" dt="2020-05-02T08:37:56.942" v="485" actId="2711"/>
          <ac:spMkLst>
            <pc:docMk/>
            <pc:sldMk cId="4056229111" sldId="258"/>
            <ac:spMk id="2" creationId="{C4A394F7-2B73-418C-A0AB-5FCA96EC5615}"/>
          </ac:spMkLst>
        </pc:spChg>
        <pc:spChg chg="mod">
          <ac:chgData name="Tamer Salah" userId="30e2aa26-d969-48b7-9f41-2371350d512b" providerId="ADAL" clId="{62230710-BB89-4C71-970D-B19D88E02C2F}" dt="2020-05-02T08:38:01.751" v="486" actId="2711"/>
          <ac:spMkLst>
            <pc:docMk/>
            <pc:sldMk cId="4056229111" sldId="258"/>
            <ac:spMk id="3" creationId="{5F0CF13F-E518-43EF-8499-752C6977D65A}"/>
          </ac:spMkLst>
        </pc:spChg>
        <pc:spChg chg="mod">
          <ac:chgData name="Tamer Salah" userId="30e2aa26-d969-48b7-9f41-2371350d512b" providerId="ADAL" clId="{62230710-BB89-4C71-970D-B19D88E02C2F}" dt="2020-05-02T08:38:12.817" v="487" actId="12"/>
          <ac:spMkLst>
            <pc:docMk/>
            <pc:sldMk cId="4056229111" sldId="258"/>
            <ac:spMk id="7" creationId="{A5E7E28C-8A14-4923-BCFA-F67BB1D4FA33}"/>
          </ac:spMkLst>
        </pc:spChg>
      </pc:sldChg>
      <pc:sldChg chg="del">
        <pc:chgData name="Tamer Salah" userId="30e2aa26-d969-48b7-9f41-2371350d512b" providerId="ADAL" clId="{62230710-BB89-4C71-970D-B19D88E02C2F}" dt="2020-05-02T08:37:02.143" v="478" actId="47"/>
        <pc:sldMkLst>
          <pc:docMk/>
          <pc:sldMk cId="3876987424" sldId="259"/>
        </pc:sldMkLst>
      </pc:sldChg>
      <pc:sldChg chg="modSp mod ord">
        <pc:chgData name="Tamer Salah" userId="30e2aa26-d969-48b7-9f41-2371350d512b" providerId="ADAL" clId="{62230710-BB89-4C71-970D-B19D88E02C2F}" dt="2020-05-02T08:39:40.364" v="494" actId="2711"/>
        <pc:sldMkLst>
          <pc:docMk/>
          <pc:sldMk cId="621568507" sldId="261"/>
        </pc:sldMkLst>
        <pc:spChg chg="mod">
          <ac:chgData name="Tamer Salah" userId="30e2aa26-d969-48b7-9f41-2371350d512b" providerId="ADAL" clId="{62230710-BB89-4C71-970D-B19D88E02C2F}" dt="2020-05-02T08:39:36.246" v="493" actId="1076"/>
          <ac:spMkLst>
            <pc:docMk/>
            <pc:sldMk cId="621568507" sldId="261"/>
            <ac:spMk id="3" creationId="{5159EB85-A173-45D6-B976-83A044E05E39}"/>
          </ac:spMkLst>
        </pc:spChg>
        <pc:spChg chg="mod">
          <ac:chgData name="Tamer Salah" userId="30e2aa26-d969-48b7-9f41-2371350d512b" providerId="ADAL" clId="{62230710-BB89-4C71-970D-B19D88E02C2F}" dt="2020-05-02T08:39:40.364" v="494" actId="2711"/>
          <ac:spMkLst>
            <pc:docMk/>
            <pc:sldMk cId="621568507" sldId="261"/>
            <ac:spMk id="4" creationId="{93F23965-227D-46DF-83DA-6768C4EA1E02}"/>
          </ac:spMkLst>
        </pc:spChg>
        <pc:spChg chg="mod">
          <ac:chgData name="Tamer Salah" userId="30e2aa26-d969-48b7-9f41-2371350d512b" providerId="ADAL" clId="{62230710-BB89-4C71-970D-B19D88E02C2F}" dt="2020-05-02T08:39:36.246" v="493" actId="1076"/>
          <ac:spMkLst>
            <pc:docMk/>
            <pc:sldMk cId="621568507" sldId="261"/>
            <ac:spMk id="5" creationId="{EF6B5CC1-29BD-42B2-8AB6-39A2A00A2AFA}"/>
          </ac:spMkLst>
        </pc:spChg>
        <pc:spChg chg="mod">
          <ac:chgData name="Tamer Salah" userId="30e2aa26-d969-48b7-9f41-2371350d512b" providerId="ADAL" clId="{62230710-BB89-4C71-970D-B19D88E02C2F}" dt="2020-05-02T08:39:36.246" v="493" actId="1076"/>
          <ac:spMkLst>
            <pc:docMk/>
            <pc:sldMk cId="621568507" sldId="261"/>
            <ac:spMk id="6" creationId="{510C8B88-5CFE-4375-A124-3E1C448ED6AB}"/>
          </ac:spMkLst>
        </pc:spChg>
      </pc:sldChg>
      <pc:sldChg chg="addSp delSp modSp add mod setBg">
        <pc:chgData name="Tamer Salah" userId="30e2aa26-d969-48b7-9f41-2371350d512b" providerId="ADAL" clId="{62230710-BB89-4C71-970D-B19D88E02C2F}" dt="2020-05-02T08:28:53.544" v="175" actId="26606"/>
        <pc:sldMkLst>
          <pc:docMk/>
          <pc:sldMk cId="3814426842" sldId="262"/>
        </pc:sldMkLst>
        <pc:spChg chg="add del mod">
          <ac:chgData name="Tamer Salah" userId="30e2aa26-d969-48b7-9f41-2371350d512b" providerId="ADAL" clId="{62230710-BB89-4C71-970D-B19D88E02C2F}" dt="2020-05-02T08:27:46.820" v="121" actId="478"/>
          <ac:spMkLst>
            <pc:docMk/>
            <pc:sldMk cId="3814426842" sldId="262"/>
            <ac:spMk id="2" creationId="{6E7C97E4-984D-477B-A416-808A5E7C9542}"/>
          </ac:spMkLst>
        </pc:spChg>
        <pc:spChg chg="mod ord">
          <ac:chgData name="Tamer Salah" userId="30e2aa26-d969-48b7-9f41-2371350d512b" providerId="ADAL" clId="{62230710-BB89-4C71-970D-B19D88E02C2F}" dt="2020-05-02T08:28:53.544" v="175" actId="26606"/>
          <ac:spMkLst>
            <pc:docMk/>
            <pc:sldMk cId="3814426842" sldId="262"/>
            <ac:spMk id="3" creationId="{1CA0B191-B328-4969-A43B-F40CA823A8D9}"/>
          </ac:spMkLst>
        </pc:spChg>
        <pc:spChg chg="add del mod">
          <ac:chgData name="Tamer Salah" userId="30e2aa26-d969-48b7-9f41-2371350d512b" providerId="ADAL" clId="{62230710-BB89-4C71-970D-B19D88E02C2F}" dt="2020-05-02T08:27:46.820" v="121" actId="478"/>
          <ac:spMkLst>
            <pc:docMk/>
            <pc:sldMk cId="3814426842" sldId="262"/>
            <ac:spMk id="4" creationId="{AC6CCAA9-3AFF-4013-A3C7-B2E669896020}"/>
          </ac:spMkLst>
        </pc:spChg>
        <pc:spChg chg="mod">
          <ac:chgData name="Tamer Salah" userId="30e2aa26-d969-48b7-9f41-2371350d512b" providerId="ADAL" clId="{62230710-BB89-4C71-970D-B19D88E02C2F}" dt="2020-05-02T08:28:53.544" v="175" actId="26606"/>
          <ac:spMkLst>
            <pc:docMk/>
            <pc:sldMk cId="3814426842" sldId="262"/>
            <ac:spMk id="5" creationId="{01CDB25D-72D0-4FEC-969D-FBE1DA59B6B7}"/>
          </ac:spMkLst>
        </pc:spChg>
        <pc:spChg chg="add del mod">
          <ac:chgData name="Tamer Salah" userId="30e2aa26-d969-48b7-9f41-2371350d512b" providerId="ADAL" clId="{62230710-BB89-4C71-970D-B19D88E02C2F}" dt="2020-05-02T08:27:46.820" v="121" actId="478"/>
          <ac:spMkLst>
            <pc:docMk/>
            <pc:sldMk cId="3814426842" sldId="262"/>
            <ac:spMk id="6" creationId="{1F14EF5D-EC98-477F-8AC6-BE2119A855F8}"/>
          </ac:spMkLst>
        </pc:spChg>
        <pc:graphicFrameChg chg="add mod modGraphic">
          <ac:chgData name="Tamer Salah" userId="30e2aa26-d969-48b7-9f41-2371350d512b" providerId="ADAL" clId="{62230710-BB89-4C71-970D-B19D88E02C2F}" dt="2020-05-02T08:28:53.544" v="175" actId="26606"/>
          <ac:graphicFrameMkLst>
            <pc:docMk/>
            <pc:sldMk cId="3814426842" sldId="262"/>
            <ac:graphicFrameMk id="9" creationId="{2CE8084A-7E25-4E61-BB62-416A09E6B364}"/>
          </ac:graphicFrameMkLst>
        </pc:graphicFrameChg>
        <pc:picChg chg="add del">
          <ac:chgData name="Tamer Salah" userId="30e2aa26-d969-48b7-9f41-2371350d512b" providerId="ADAL" clId="{62230710-BB89-4C71-970D-B19D88E02C2F}" dt="2020-05-02T08:28:53.544" v="175" actId="26606"/>
          <ac:picMkLst>
            <pc:docMk/>
            <pc:sldMk cId="3814426842" sldId="262"/>
            <ac:picMk id="11" creationId="{FD7547E7-BDC7-4158-BC0E-D1A60F60EDDB}"/>
          </ac:picMkLst>
        </pc:picChg>
        <pc:cxnChg chg="add del">
          <ac:chgData name="Tamer Salah" userId="30e2aa26-d969-48b7-9f41-2371350d512b" providerId="ADAL" clId="{62230710-BB89-4C71-970D-B19D88E02C2F}" dt="2020-05-02T08:28:53.544" v="175" actId="26606"/>
          <ac:cxnSpMkLst>
            <pc:docMk/>
            <pc:sldMk cId="3814426842" sldId="262"/>
            <ac:cxnSpMk id="15" creationId="{A7F400EE-A8A5-48AF-B4D6-291B52C6F0B0}"/>
          </ac:cxnSpMkLst>
        </pc:cxnChg>
      </pc:sldChg>
      <pc:sldChg chg="modSp mod ord">
        <pc:chgData name="Tamer Salah" userId="30e2aa26-d969-48b7-9f41-2371350d512b" providerId="ADAL" clId="{62230710-BB89-4C71-970D-B19D88E02C2F}" dt="2020-05-02T08:48:30.213" v="624" actId="2711"/>
        <pc:sldMkLst>
          <pc:docMk/>
          <pc:sldMk cId="1649751485" sldId="264"/>
        </pc:sldMkLst>
        <pc:spChg chg="mod">
          <ac:chgData name="Tamer Salah" userId="30e2aa26-d969-48b7-9f41-2371350d512b" providerId="ADAL" clId="{62230710-BB89-4C71-970D-B19D88E02C2F}" dt="2020-05-02T08:48:26.576" v="623" actId="2711"/>
          <ac:spMkLst>
            <pc:docMk/>
            <pc:sldMk cId="1649751485" sldId="264"/>
            <ac:spMk id="2" creationId="{C4A394F7-2B73-418C-A0AB-5FCA96EC5615}"/>
          </ac:spMkLst>
        </pc:spChg>
        <pc:spChg chg="mod">
          <ac:chgData name="Tamer Salah" userId="30e2aa26-d969-48b7-9f41-2371350d512b" providerId="ADAL" clId="{62230710-BB89-4C71-970D-B19D88E02C2F}" dt="2020-05-02T08:48:30.213" v="624" actId="2711"/>
          <ac:spMkLst>
            <pc:docMk/>
            <pc:sldMk cId="1649751485" sldId="264"/>
            <ac:spMk id="3" creationId="{5F0CF13F-E518-43EF-8499-752C6977D65A}"/>
          </ac:spMkLst>
        </pc:spChg>
      </pc:sldChg>
      <pc:sldChg chg="modSp mod ord">
        <pc:chgData name="Tamer Salah" userId="30e2aa26-d969-48b7-9f41-2371350d512b" providerId="ADAL" clId="{62230710-BB89-4C71-970D-B19D88E02C2F}" dt="2020-05-02T08:58:34.328" v="713" actId="20577"/>
        <pc:sldMkLst>
          <pc:docMk/>
          <pc:sldMk cId="1083381189" sldId="279"/>
        </pc:sldMkLst>
        <pc:spChg chg="mod">
          <ac:chgData name="Tamer Salah" userId="30e2aa26-d969-48b7-9f41-2371350d512b" providerId="ADAL" clId="{62230710-BB89-4C71-970D-B19D88E02C2F}" dt="2020-05-02T08:48:47.638" v="625" actId="2711"/>
          <ac:spMkLst>
            <pc:docMk/>
            <pc:sldMk cId="1083381189" sldId="279"/>
            <ac:spMk id="2" creationId="{C4A394F7-2B73-418C-A0AB-5FCA96EC5615}"/>
          </ac:spMkLst>
        </pc:spChg>
        <pc:spChg chg="mod">
          <ac:chgData name="Tamer Salah" userId="30e2aa26-d969-48b7-9f41-2371350d512b" providerId="ADAL" clId="{62230710-BB89-4C71-970D-B19D88E02C2F}" dt="2020-05-02T08:58:34.328" v="713" actId="20577"/>
          <ac:spMkLst>
            <pc:docMk/>
            <pc:sldMk cId="1083381189" sldId="279"/>
            <ac:spMk id="3" creationId="{5F0CF13F-E518-43EF-8499-752C6977D65A}"/>
          </ac:spMkLst>
        </pc:spChg>
      </pc:sldChg>
      <pc:sldChg chg="modSp mod ord">
        <pc:chgData name="Tamer Salah" userId="30e2aa26-d969-48b7-9f41-2371350d512b" providerId="ADAL" clId="{62230710-BB89-4C71-970D-B19D88E02C2F}" dt="2020-05-02T08:49:19.469" v="628" actId="2711"/>
        <pc:sldMkLst>
          <pc:docMk/>
          <pc:sldMk cId="3039664229" sldId="284"/>
        </pc:sldMkLst>
        <pc:spChg chg="mod">
          <ac:chgData name="Tamer Salah" userId="30e2aa26-d969-48b7-9f41-2371350d512b" providerId="ADAL" clId="{62230710-BB89-4C71-970D-B19D88E02C2F}" dt="2020-05-02T08:49:13.134" v="627" actId="2711"/>
          <ac:spMkLst>
            <pc:docMk/>
            <pc:sldMk cId="3039664229" sldId="284"/>
            <ac:spMk id="2" creationId="{C4A394F7-2B73-418C-A0AB-5FCA96EC5615}"/>
          </ac:spMkLst>
        </pc:spChg>
        <pc:spChg chg="mod">
          <ac:chgData name="Tamer Salah" userId="30e2aa26-d969-48b7-9f41-2371350d512b" providerId="ADAL" clId="{62230710-BB89-4C71-970D-B19D88E02C2F}" dt="2020-05-02T08:49:19.469" v="628" actId="2711"/>
          <ac:spMkLst>
            <pc:docMk/>
            <pc:sldMk cId="3039664229" sldId="284"/>
            <ac:spMk id="3" creationId="{5F0CF13F-E518-43EF-8499-752C6977D65A}"/>
          </ac:spMkLst>
        </pc:spChg>
      </pc:sldChg>
      <pc:sldChg chg="modSp mod ord">
        <pc:chgData name="Tamer Salah" userId="30e2aa26-d969-48b7-9f41-2371350d512b" providerId="ADAL" clId="{62230710-BB89-4C71-970D-B19D88E02C2F}" dt="2020-05-02T09:03:05.769" v="718" actId="20577"/>
        <pc:sldMkLst>
          <pc:docMk/>
          <pc:sldMk cId="3613869269" sldId="285"/>
        </pc:sldMkLst>
        <pc:spChg chg="mod">
          <ac:chgData name="Tamer Salah" userId="30e2aa26-d969-48b7-9f41-2371350d512b" providerId="ADAL" clId="{62230710-BB89-4C71-970D-B19D88E02C2F}" dt="2020-05-02T08:49:32.145" v="629" actId="2711"/>
          <ac:spMkLst>
            <pc:docMk/>
            <pc:sldMk cId="3613869269" sldId="285"/>
            <ac:spMk id="2" creationId="{C4A394F7-2B73-418C-A0AB-5FCA96EC5615}"/>
          </ac:spMkLst>
        </pc:spChg>
        <pc:spChg chg="mod">
          <ac:chgData name="Tamer Salah" userId="30e2aa26-d969-48b7-9f41-2371350d512b" providerId="ADAL" clId="{62230710-BB89-4C71-970D-B19D88E02C2F}" dt="2020-05-02T09:03:05.769" v="718" actId="20577"/>
          <ac:spMkLst>
            <pc:docMk/>
            <pc:sldMk cId="3613869269" sldId="285"/>
            <ac:spMk id="3" creationId="{5F0CF13F-E518-43EF-8499-752C6977D65A}"/>
          </ac:spMkLst>
        </pc:spChg>
      </pc:sldChg>
      <pc:sldChg chg="modSp mod ord">
        <pc:chgData name="Tamer Salah" userId="30e2aa26-d969-48b7-9f41-2371350d512b" providerId="ADAL" clId="{62230710-BB89-4C71-970D-B19D88E02C2F}" dt="2020-05-02T08:49:40.909" v="631" actId="2711"/>
        <pc:sldMkLst>
          <pc:docMk/>
          <pc:sldMk cId="1248181589" sldId="286"/>
        </pc:sldMkLst>
        <pc:spChg chg="mod">
          <ac:chgData name="Tamer Salah" userId="30e2aa26-d969-48b7-9f41-2371350d512b" providerId="ADAL" clId="{62230710-BB89-4C71-970D-B19D88E02C2F}" dt="2020-05-02T08:49:40.909" v="631" actId="2711"/>
          <ac:spMkLst>
            <pc:docMk/>
            <pc:sldMk cId="1248181589" sldId="286"/>
            <ac:spMk id="2" creationId="{C4A394F7-2B73-418C-A0AB-5FCA96EC5615}"/>
          </ac:spMkLst>
        </pc:spChg>
        <pc:spChg chg="mod">
          <ac:chgData name="Tamer Salah" userId="30e2aa26-d969-48b7-9f41-2371350d512b" providerId="ADAL" clId="{62230710-BB89-4C71-970D-B19D88E02C2F}" dt="2020-05-02T08:49:40.909" v="631" actId="2711"/>
          <ac:spMkLst>
            <pc:docMk/>
            <pc:sldMk cId="1248181589" sldId="286"/>
            <ac:spMk id="3" creationId="{5F0CF13F-E518-43EF-8499-752C6977D65A}"/>
          </ac:spMkLst>
        </pc:spChg>
      </pc:sldChg>
      <pc:sldChg chg="add">
        <pc:chgData name="Tamer Salah" userId="30e2aa26-d969-48b7-9f41-2371350d512b" providerId="ADAL" clId="{62230710-BB89-4C71-970D-B19D88E02C2F}" dt="2020-05-02T06:38:59.603" v="0" actId="22"/>
        <pc:sldMkLst>
          <pc:docMk/>
          <pc:sldMk cId="4287849474" sldId="293"/>
        </pc:sldMkLst>
      </pc:sldChg>
      <pc:sldChg chg="add del">
        <pc:chgData name="Tamer Salah" userId="30e2aa26-d969-48b7-9f41-2371350d512b" providerId="ADAL" clId="{62230710-BB89-4C71-970D-B19D88E02C2F}" dt="2020-05-02T08:37:04.830" v="479" actId="47"/>
        <pc:sldMkLst>
          <pc:docMk/>
          <pc:sldMk cId="3314727954" sldId="294"/>
        </pc:sldMkLst>
      </pc:sldChg>
      <pc:sldChg chg="add del">
        <pc:chgData name="Tamer Salah" userId="30e2aa26-d969-48b7-9f41-2371350d512b" providerId="ADAL" clId="{62230710-BB89-4C71-970D-B19D88E02C2F}" dt="2020-05-02T08:37:06.985" v="480" actId="47"/>
        <pc:sldMkLst>
          <pc:docMk/>
          <pc:sldMk cId="776221610" sldId="295"/>
        </pc:sldMkLst>
      </pc:sldChg>
      <pc:sldChg chg="add del">
        <pc:chgData name="Tamer Salah" userId="30e2aa26-d969-48b7-9f41-2371350d512b" providerId="ADAL" clId="{62230710-BB89-4C71-970D-B19D88E02C2F}" dt="2020-05-02T08:37:25.402" v="481" actId="47"/>
        <pc:sldMkLst>
          <pc:docMk/>
          <pc:sldMk cId="1227004227" sldId="296"/>
        </pc:sldMkLst>
      </pc:sldChg>
      <pc:sldChg chg="add del">
        <pc:chgData name="Tamer Salah" userId="30e2aa26-d969-48b7-9f41-2371350d512b" providerId="ADAL" clId="{62230710-BB89-4C71-970D-B19D88E02C2F}" dt="2020-05-02T06:40:35.361" v="2" actId="47"/>
        <pc:sldMkLst>
          <pc:docMk/>
          <pc:sldMk cId="2826633879" sldId="297"/>
        </pc:sldMkLst>
      </pc:sldChg>
      <pc:sldChg chg="add del">
        <pc:chgData name="Tamer Salah" userId="30e2aa26-d969-48b7-9f41-2371350d512b" providerId="ADAL" clId="{62230710-BB89-4C71-970D-B19D88E02C2F}" dt="2020-05-02T08:37:27.190" v="482" actId="47"/>
        <pc:sldMkLst>
          <pc:docMk/>
          <pc:sldMk cId="615974544" sldId="298"/>
        </pc:sldMkLst>
      </pc:sldChg>
      <pc:sldChg chg="new del">
        <pc:chgData name="Tamer Salah" userId="30e2aa26-d969-48b7-9f41-2371350d512b" providerId="ADAL" clId="{62230710-BB89-4C71-970D-B19D88E02C2F}" dt="2020-05-02T06:43:27.818" v="4" actId="47"/>
        <pc:sldMkLst>
          <pc:docMk/>
          <pc:sldMk cId="290818526" sldId="300"/>
        </pc:sldMkLst>
      </pc:sldChg>
      <pc:sldChg chg="modSp del mod ord">
        <pc:chgData name="Tamer Salah" userId="30e2aa26-d969-48b7-9f41-2371350d512b" providerId="ADAL" clId="{62230710-BB89-4C71-970D-B19D88E02C2F}" dt="2020-05-02T08:54:40.801" v="703" actId="47"/>
        <pc:sldMkLst>
          <pc:docMk/>
          <pc:sldMk cId="2901309708" sldId="300"/>
        </pc:sldMkLst>
        <pc:spChg chg="mod">
          <ac:chgData name="Tamer Salah" userId="30e2aa26-d969-48b7-9f41-2371350d512b" providerId="ADAL" clId="{62230710-BB89-4C71-970D-B19D88E02C2F}" dt="2020-05-02T08:50:47.169" v="635" actId="2711"/>
          <ac:spMkLst>
            <pc:docMk/>
            <pc:sldMk cId="2901309708" sldId="300"/>
            <ac:spMk id="2" creationId="{B605C73D-1963-4CAA-A4BD-0B7F7FA883EE}"/>
          </ac:spMkLst>
        </pc:spChg>
        <pc:spChg chg="mod">
          <ac:chgData name="Tamer Salah" userId="30e2aa26-d969-48b7-9f41-2371350d512b" providerId="ADAL" clId="{62230710-BB89-4C71-970D-B19D88E02C2F}" dt="2020-05-02T08:51:26.360" v="636" actId="21"/>
          <ac:spMkLst>
            <pc:docMk/>
            <pc:sldMk cId="2901309708" sldId="300"/>
            <ac:spMk id="3" creationId="{B823FB59-000E-4732-9E6C-08149434497E}"/>
          </ac:spMkLst>
        </pc:spChg>
      </pc:sldChg>
      <pc:sldChg chg="modSp add del mod ord modShow">
        <pc:chgData name="Tamer Salah" userId="30e2aa26-d969-48b7-9f41-2371350d512b" providerId="ADAL" clId="{62230710-BB89-4C71-970D-B19D88E02C2F}" dt="2020-05-02T08:54:28.188" v="702" actId="729"/>
        <pc:sldMkLst>
          <pc:docMk/>
          <pc:sldMk cId="3297155338" sldId="315"/>
        </pc:sldMkLst>
        <pc:spChg chg="mod">
          <ac:chgData name="Tamer Salah" userId="30e2aa26-d969-48b7-9f41-2371350d512b" providerId="ADAL" clId="{62230710-BB89-4C71-970D-B19D88E02C2F}" dt="2020-05-02T08:50:02.696" v="632" actId="2711"/>
          <ac:spMkLst>
            <pc:docMk/>
            <pc:sldMk cId="3297155338" sldId="315"/>
            <ac:spMk id="2" creationId="{F465F4DF-B2ED-468A-8C94-B915D35E32C7}"/>
          </ac:spMkLst>
        </pc:spChg>
        <pc:spChg chg="mod">
          <ac:chgData name="Tamer Salah" userId="30e2aa26-d969-48b7-9f41-2371350d512b" providerId="ADAL" clId="{62230710-BB89-4C71-970D-B19D88E02C2F}" dt="2020-05-02T08:50:02.696" v="632" actId="2711"/>
          <ac:spMkLst>
            <pc:docMk/>
            <pc:sldMk cId="3297155338" sldId="315"/>
            <ac:spMk id="3" creationId="{63D0B29E-0D6A-4357-9821-8FD206D6DB8F}"/>
          </ac:spMkLst>
        </pc:spChg>
      </pc:sldChg>
      <pc:sldChg chg="add del">
        <pc:chgData name="Tamer Salah" userId="30e2aa26-d969-48b7-9f41-2371350d512b" providerId="ADAL" clId="{62230710-BB89-4C71-970D-B19D88E02C2F}" dt="2020-05-02T08:20:27.803" v="6" actId="47"/>
        <pc:sldMkLst>
          <pc:docMk/>
          <pc:sldMk cId="4287849474" sldId="318"/>
        </pc:sldMkLst>
      </pc:sldChg>
      <pc:sldChg chg="add">
        <pc:chgData name="Tamer Salah" userId="30e2aa26-d969-48b7-9f41-2371350d512b" providerId="ADAL" clId="{62230710-BB89-4C71-970D-B19D88E02C2F}" dt="2020-05-02T08:20:19.748" v="5" actId="22"/>
        <pc:sldMkLst>
          <pc:docMk/>
          <pc:sldMk cId="1663602570" sldId="319"/>
        </pc:sldMkLst>
      </pc:sldChg>
      <pc:sldChg chg="add">
        <pc:chgData name="Tamer Salah" userId="30e2aa26-d969-48b7-9f41-2371350d512b" providerId="ADAL" clId="{62230710-BB89-4C71-970D-B19D88E02C2F}" dt="2020-05-02T08:20:19.748" v="5" actId="22"/>
        <pc:sldMkLst>
          <pc:docMk/>
          <pc:sldMk cId="2577525342" sldId="320"/>
        </pc:sldMkLst>
      </pc:sldChg>
      <pc:sldChg chg="addSp delSp modSp add mod setBg">
        <pc:chgData name="Tamer Salah" userId="30e2aa26-d969-48b7-9f41-2371350d512b" providerId="ADAL" clId="{62230710-BB89-4C71-970D-B19D88E02C2F}" dt="2020-05-02T08:22:40.521" v="12" actId="404"/>
        <pc:sldMkLst>
          <pc:docMk/>
          <pc:sldMk cId="2604408185" sldId="321"/>
        </pc:sldMkLst>
        <pc:spChg chg="mod">
          <ac:chgData name="Tamer Salah" userId="30e2aa26-d969-48b7-9f41-2371350d512b" providerId="ADAL" clId="{62230710-BB89-4C71-970D-B19D88E02C2F}" dt="2020-05-02T08:22:40.521" v="12" actId="404"/>
          <ac:spMkLst>
            <pc:docMk/>
            <pc:sldMk cId="2604408185" sldId="321"/>
            <ac:spMk id="2" creationId="{BF53520F-0079-421F-803B-03EDF5930A09}"/>
          </ac:spMkLst>
        </pc:spChg>
        <pc:spChg chg="del">
          <ac:chgData name="Tamer Salah" userId="30e2aa26-d969-48b7-9f41-2371350d512b" providerId="ADAL" clId="{62230710-BB89-4C71-970D-B19D88E02C2F}" dt="2020-05-02T08:22:21.009" v="7" actId="26606"/>
          <ac:spMkLst>
            <pc:docMk/>
            <pc:sldMk cId="2604408185" sldId="321"/>
            <ac:spMk id="4" creationId="{A82779FD-67C4-4F45-BCB2-B7B7524C1170}"/>
          </ac:spMkLst>
        </pc:spChg>
        <pc:graphicFrameChg chg="add">
          <ac:chgData name="Tamer Salah" userId="30e2aa26-d969-48b7-9f41-2371350d512b" providerId="ADAL" clId="{62230710-BB89-4C71-970D-B19D88E02C2F}" dt="2020-05-02T08:22:21.009" v="7" actId="26606"/>
          <ac:graphicFrameMkLst>
            <pc:docMk/>
            <pc:sldMk cId="2604408185" sldId="321"/>
            <ac:graphicFrameMk id="6" creationId="{066FEDD1-FAE1-44DB-AE9D-4CF625743FD4}"/>
          </ac:graphicFrameMkLst>
        </pc:graphicFrameChg>
      </pc:sldChg>
      <pc:sldChg chg="addSp delSp modSp add mod setBg">
        <pc:chgData name="Tamer Salah" userId="30e2aa26-d969-48b7-9f41-2371350d512b" providerId="ADAL" clId="{62230710-BB89-4C71-970D-B19D88E02C2F}" dt="2020-05-02T08:23:04.868" v="14" actId="404"/>
        <pc:sldMkLst>
          <pc:docMk/>
          <pc:sldMk cId="2826633879" sldId="322"/>
        </pc:sldMkLst>
        <pc:spChg chg="mod">
          <ac:chgData name="Tamer Salah" userId="30e2aa26-d969-48b7-9f41-2371350d512b" providerId="ADAL" clId="{62230710-BB89-4C71-970D-B19D88E02C2F}" dt="2020-05-02T08:23:04.868" v="14" actId="404"/>
          <ac:spMkLst>
            <pc:docMk/>
            <pc:sldMk cId="2826633879" sldId="322"/>
            <ac:spMk id="2" creationId="{BF53520F-0079-421F-803B-03EDF5930A09}"/>
          </ac:spMkLst>
        </pc:spChg>
        <pc:spChg chg="del">
          <ac:chgData name="Tamer Salah" userId="30e2aa26-d969-48b7-9f41-2371350d512b" providerId="ADAL" clId="{62230710-BB89-4C71-970D-B19D88E02C2F}" dt="2020-05-02T08:22:58.573" v="13" actId="26606"/>
          <ac:spMkLst>
            <pc:docMk/>
            <pc:sldMk cId="2826633879" sldId="322"/>
            <ac:spMk id="4" creationId="{A82779FD-67C4-4F45-BCB2-B7B7524C1170}"/>
          </ac:spMkLst>
        </pc:spChg>
        <pc:spChg chg="add">
          <ac:chgData name="Tamer Salah" userId="30e2aa26-d969-48b7-9f41-2371350d512b" providerId="ADAL" clId="{62230710-BB89-4C71-970D-B19D88E02C2F}" dt="2020-05-02T08:22:58.573" v="13" actId="26606"/>
          <ac:spMkLst>
            <pc:docMk/>
            <pc:sldMk cId="2826633879" sldId="322"/>
            <ac:spMk id="11" creationId="{46C2E80F-49A6-4372-B103-219D417A55ED}"/>
          </ac:spMkLst>
        </pc:spChg>
        <pc:graphicFrameChg chg="add">
          <ac:chgData name="Tamer Salah" userId="30e2aa26-d969-48b7-9f41-2371350d512b" providerId="ADAL" clId="{62230710-BB89-4C71-970D-B19D88E02C2F}" dt="2020-05-02T08:22:58.573" v="13" actId="26606"/>
          <ac:graphicFrameMkLst>
            <pc:docMk/>
            <pc:sldMk cId="2826633879" sldId="322"/>
            <ac:graphicFrameMk id="6" creationId="{165D75DF-CBAB-47BD-92D9-3A08B3ACDC98}"/>
          </ac:graphicFrameMkLst>
        </pc:graphicFrameChg>
      </pc:sldChg>
      <pc:sldChg chg="modSp add mod">
        <pc:chgData name="Tamer Salah" userId="30e2aa26-d969-48b7-9f41-2371350d512b" providerId="ADAL" clId="{62230710-BB89-4C71-970D-B19D88E02C2F}" dt="2020-05-02T08:43:52.646" v="549" actId="1076"/>
        <pc:sldMkLst>
          <pc:docMk/>
          <pc:sldMk cId="1504378743" sldId="323"/>
        </pc:sldMkLst>
        <pc:spChg chg="mod">
          <ac:chgData name="Tamer Salah" userId="30e2aa26-d969-48b7-9f41-2371350d512b" providerId="ADAL" clId="{62230710-BB89-4C71-970D-B19D88E02C2F}" dt="2020-05-02T08:43:52.646" v="549" actId="1076"/>
          <ac:spMkLst>
            <pc:docMk/>
            <pc:sldMk cId="1504378743" sldId="323"/>
            <ac:spMk id="3" creationId="{579AF32E-702C-4106-8781-08AA01EB4FD9}"/>
          </ac:spMkLst>
        </pc:spChg>
      </pc:sldChg>
      <pc:sldChg chg="addSp delSp modSp add del mod setBg">
        <pc:chgData name="Tamer Salah" userId="30e2aa26-d969-48b7-9f41-2371350d512b" providerId="ADAL" clId="{62230710-BB89-4C71-970D-B19D88E02C2F}" dt="2020-05-02T08:25:14.090" v="21" actId="47"/>
        <pc:sldMkLst>
          <pc:docMk/>
          <pc:sldMk cId="146481473" sldId="324"/>
        </pc:sldMkLst>
        <pc:spChg chg="add del">
          <ac:chgData name="Tamer Salah" userId="30e2aa26-d969-48b7-9f41-2371350d512b" providerId="ADAL" clId="{62230710-BB89-4C71-970D-B19D88E02C2F}" dt="2020-05-02T08:24:18.251" v="17" actId="26606"/>
          <ac:spMkLst>
            <pc:docMk/>
            <pc:sldMk cId="146481473" sldId="324"/>
            <ac:spMk id="3" creationId="{1CA0B191-B328-4969-A43B-F40CA823A8D9}"/>
          </ac:spMkLst>
        </pc:spChg>
        <pc:spChg chg="mod">
          <ac:chgData name="Tamer Salah" userId="30e2aa26-d969-48b7-9f41-2371350d512b" providerId="ADAL" clId="{62230710-BB89-4C71-970D-B19D88E02C2F}" dt="2020-05-02T08:24:22.077" v="18" actId="404"/>
          <ac:spMkLst>
            <pc:docMk/>
            <pc:sldMk cId="146481473" sldId="324"/>
            <ac:spMk id="5" creationId="{01CDB25D-72D0-4FEC-969D-FBE1DA59B6B7}"/>
          </ac:spMkLst>
        </pc:spChg>
        <pc:spChg chg="add">
          <ac:chgData name="Tamer Salah" userId="30e2aa26-d969-48b7-9f41-2371350d512b" providerId="ADAL" clId="{62230710-BB89-4C71-970D-B19D88E02C2F}" dt="2020-05-02T08:24:18.251" v="17" actId="26606"/>
          <ac:spMkLst>
            <pc:docMk/>
            <pc:sldMk cId="146481473" sldId="324"/>
            <ac:spMk id="12" creationId="{46C2E80F-49A6-4372-B103-219D417A55ED}"/>
          </ac:spMkLst>
        </pc:spChg>
        <pc:graphicFrameChg chg="add del">
          <ac:chgData name="Tamer Salah" userId="30e2aa26-d969-48b7-9f41-2371350d512b" providerId="ADAL" clId="{62230710-BB89-4C71-970D-B19D88E02C2F}" dt="2020-05-02T08:24:06.308" v="16" actId="26606"/>
          <ac:graphicFrameMkLst>
            <pc:docMk/>
            <pc:sldMk cId="146481473" sldId="324"/>
            <ac:graphicFrameMk id="7" creationId="{D0A52EBD-303D-4D72-81E9-4A6D4CA1DEAD}"/>
          </ac:graphicFrameMkLst>
        </pc:graphicFrameChg>
        <pc:graphicFrameChg chg="add mod">
          <ac:chgData name="Tamer Salah" userId="30e2aa26-d969-48b7-9f41-2371350d512b" providerId="ADAL" clId="{62230710-BB89-4C71-970D-B19D88E02C2F}" dt="2020-05-02T08:24:38.470" v="19" actId="20577"/>
          <ac:graphicFrameMkLst>
            <pc:docMk/>
            <pc:sldMk cId="146481473" sldId="324"/>
            <ac:graphicFrameMk id="8" creationId="{42AE4D00-E38A-4359-B175-937CD57F71D8}"/>
          </ac:graphicFrameMkLst>
        </pc:graphicFrameChg>
      </pc:sldChg>
      <pc:sldChg chg="modSp add mod">
        <pc:chgData name="Tamer Salah" userId="30e2aa26-d969-48b7-9f41-2371350d512b" providerId="ADAL" clId="{62230710-BB89-4C71-970D-B19D88E02C2F}" dt="2020-05-02T08:29:48.493" v="220" actId="20577"/>
        <pc:sldMkLst>
          <pc:docMk/>
          <pc:sldMk cId="2496619324" sldId="325"/>
        </pc:sldMkLst>
        <pc:spChg chg="mod">
          <ac:chgData name="Tamer Salah" userId="30e2aa26-d969-48b7-9f41-2371350d512b" providerId="ADAL" clId="{62230710-BB89-4C71-970D-B19D88E02C2F}" dt="2020-05-02T08:29:48.493" v="220" actId="20577"/>
          <ac:spMkLst>
            <pc:docMk/>
            <pc:sldMk cId="2496619324" sldId="325"/>
            <ac:spMk id="3" creationId="{CE0CF274-2384-4903-AA82-D1E28F77286F}"/>
          </ac:spMkLst>
        </pc:spChg>
      </pc:sldChg>
      <pc:sldChg chg="modSp add mod">
        <pc:chgData name="Tamer Salah" userId="30e2aa26-d969-48b7-9f41-2371350d512b" providerId="ADAL" clId="{62230710-BB89-4C71-970D-B19D88E02C2F}" dt="2020-05-02T08:30:11.937" v="221" actId="313"/>
        <pc:sldMkLst>
          <pc:docMk/>
          <pc:sldMk cId="1496664625" sldId="326"/>
        </pc:sldMkLst>
        <pc:spChg chg="mod">
          <ac:chgData name="Tamer Salah" userId="30e2aa26-d969-48b7-9f41-2371350d512b" providerId="ADAL" clId="{62230710-BB89-4C71-970D-B19D88E02C2F}" dt="2020-05-02T08:30:11.937" v="221" actId="313"/>
          <ac:spMkLst>
            <pc:docMk/>
            <pc:sldMk cId="1496664625" sldId="326"/>
            <ac:spMk id="9" creationId="{82AC63FB-47D8-4FF6-BFC9-9F4314A5D027}"/>
          </ac:spMkLst>
        </pc:spChg>
      </pc:sldChg>
      <pc:sldChg chg="modSp add mod">
        <pc:chgData name="Tamer Salah" userId="30e2aa26-d969-48b7-9f41-2371350d512b" providerId="ADAL" clId="{62230710-BB89-4C71-970D-B19D88E02C2F}" dt="2020-05-02T08:30:19.708" v="222" actId="1076"/>
        <pc:sldMkLst>
          <pc:docMk/>
          <pc:sldMk cId="2430314218" sldId="327"/>
        </pc:sldMkLst>
        <pc:picChg chg="mod">
          <ac:chgData name="Tamer Salah" userId="30e2aa26-d969-48b7-9f41-2371350d512b" providerId="ADAL" clId="{62230710-BB89-4C71-970D-B19D88E02C2F}" dt="2020-05-02T08:30:19.708" v="222" actId="1076"/>
          <ac:picMkLst>
            <pc:docMk/>
            <pc:sldMk cId="2430314218" sldId="327"/>
            <ac:picMk id="7" creationId="{1DC785CB-8007-4940-B3F4-0F987A364FDD}"/>
          </ac:picMkLst>
        </pc:picChg>
      </pc:sldChg>
      <pc:sldChg chg="add del">
        <pc:chgData name="Tamer Salah" userId="30e2aa26-d969-48b7-9f41-2371350d512b" providerId="ADAL" clId="{62230710-BB89-4C71-970D-B19D88E02C2F}" dt="2020-05-02T08:30:33.097" v="223" actId="47"/>
        <pc:sldMkLst>
          <pc:docMk/>
          <pc:sldMk cId="2993433160" sldId="328"/>
        </pc:sldMkLst>
      </pc:sldChg>
      <pc:sldChg chg="addSp delSp modSp add mod setBg">
        <pc:chgData name="Tamer Salah" userId="30e2aa26-d969-48b7-9f41-2371350d512b" providerId="ADAL" clId="{62230710-BB89-4C71-970D-B19D88E02C2F}" dt="2020-05-02T08:31:07.799" v="227" actId="113"/>
        <pc:sldMkLst>
          <pc:docMk/>
          <pc:sldMk cId="1602189117" sldId="329"/>
        </pc:sldMkLst>
        <pc:spChg chg="del">
          <ac:chgData name="Tamer Salah" userId="30e2aa26-d969-48b7-9f41-2371350d512b" providerId="ADAL" clId="{62230710-BB89-4C71-970D-B19D88E02C2F}" dt="2020-05-02T08:30:50.814" v="224" actId="26606"/>
          <ac:spMkLst>
            <pc:docMk/>
            <pc:sldMk cId="1602189117" sldId="329"/>
            <ac:spMk id="3" creationId="{63CC9490-9ACD-4EA7-AA84-6F31E9176667}"/>
          </ac:spMkLst>
        </pc:spChg>
        <pc:spChg chg="mod">
          <ac:chgData name="Tamer Salah" userId="30e2aa26-d969-48b7-9f41-2371350d512b" providerId="ADAL" clId="{62230710-BB89-4C71-970D-B19D88E02C2F}" dt="2020-05-02T08:31:07.799" v="227" actId="113"/>
          <ac:spMkLst>
            <pc:docMk/>
            <pc:sldMk cId="1602189117" sldId="329"/>
            <ac:spMk id="4" creationId="{D7486285-D543-46BA-86BA-70E51219EC2D}"/>
          </ac:spMkLst>
        </pc:spChg>
        <pc:graphicFrameChg chg="add">
          <ac:chgData name="Tamer Salah" userId="30e2aa26-d969-48b7-9f41-2371350d512b" providerId="ADAL" clId="{62230710-BB89-4C71-970D-B19D88E02C2F}" dt="2020-05-02T08:30:50.814" v="224" actId="26606"/>
          <ac:graphicFrameMkLst>
            <pc:docMk/>
            <pc:sldMk cId="1602189117" sldId="329"/>
            <ac:graphicFrameMk id="6" creationId="{2C5BEF7A-D248-4CEA-A0A7-9B29DEC66815}"/>
          </ac:graphicFrameMkLst>
        </pc:graphicFrameChg>
      </pc:sldChg>
      <pc:sldChg chg="addSp modSp add mod">
        <pc:chgData name="Tamer Salah" userId="30e2aa26-d969-48b7-9f41-2371350d512b" providerId="ADAL" clId="{62230710-BB89-4C71-970D-B19D88E02C2F}" dt="2020-05-02T08:35:11.463" v="328" actId="1076"/>
        <pc:sldMkLst>
          <pc:docMk/>
          <pc:sldMk cId="301789367" sldId="330"/>
        </pc:sldMkLst>
        <pc:spChg chg="add mod">
          <ac:chgData name="Tamer Salah" userId="30e2aa26-d969-48b7-9f41-2371350d512b" providerId="ADAL" clId="{62230710-BB89-4C71-970D-B19D88E02C2F}" dt="2020-05-02T08:35:11.463" v="328" actId="1076"/>
          <ac:spMkLst>
            <pc:docMk/>
            <pc:sldMk cId="301789367" sldId="330"/>
            <ac:spMk id="4" creationId="{BF1F4246-A903-4DF2-870A-EE02312FCD24}"/>
          </ac:spMkLst>
        </pc:spChg>
      </pc:sldChg>
      <pc:sldChg chg="modSp add mod">
        <pc:chgData name="Tamer Salah" userId="30e2aa26-d969-48b7-9f41-2371350d512b" providerId="ADAL" clId="{62230710-BB89-4C71-970D-B19D88E02C2F}" dt="2020-05-02T08:32:04.169" v="265" actId="20577"/>
        <pc:sldMkLst>
          <pc:docMk/>
          <pc:sldMk cId="694235454" sldId="331"/>
        </pc:sldMkLst>
        <pc:spChg chg="mod">
          <ac:chgData name="Tamer Salah" userId="30e2aa26-d969-48b7-9f41-2371350d512b" providerId="ADAL" clId="{62230710-BB89-4C71-970D-B19D88E02C2F}" dt="2020-05-02T08:32:04.169" v="265" actId="20577"/>
          <ac:spMkLst>
            <pc:docMk/>
            <pc:sldMk cId="694235454" sldId="331"/>
            <ac:spMk id="3" creationId="{96EA736F-C47E-4ED6-B88B-CBADFF69DCC0}"/>
          </ac:spMkLst>
        </pc:spChg>
      </pc:sldChg>
      <pc:sldChg chg="add">
        <pc:chgData name="Tamer Salah" userId="30e2aa26-d969-48b7-9f41-2371350d512b" providerId="ADAL" clId="{62230710-BB89-4C71-970D-B19D88E02C2F}" dt="2020-05-02T08:20:19.748" v="5" actId="22"/>
        <pc:sldMkLst>
          <pc:docMk/>
          <pc:sldMk cId="987555786" sldId="332"/>
        </pc:sldMkLst>
      </pc:sldChg>
      <pc:sldChg chg="add modNotesTx">
        <pc:chgData name="Tamer Salah" userId="30e2aa26-d969-48b7-9f41-2371350d512b" providerId="ADAL" clId="{62230710-BB89-4C71-970D-B19D88E02C2F}" dt="2020-05-02T08:36:47.411" v="475" actId="20577"/>
        <pc:sldMkLst>
          <pc:docMk/>
          <pc:sldMk cId="888837724" sldId="333"/>
        </pc:sldMkLst>
      </pc:sldChg>
      <pc:sldChg chg="add">
        <pc:chgData name="Tamer Salah" userId="30e2aa26-d969-48b7-9f41-2371350d512b" providerId="ADAL" clId="{62230710-BB89-4C71-970D-B19D88E02C2F}" dt="2020-05-02T08:20:19.748" v="5" actId="22"/>
        <pc:sldMkLst>
          <pc:docMk/>
          <pc:sldMk cId="570544258" sldId="334"/>
        </pc:sldMkLst>
      </pc:sldChg>
      <pc:sldChg chg="modSp add mod">
        <pc:chgData name="Tamer Salah" userId="30e2aa26-d969-48b7-9f41-2371350d512b" providerId="ADAL" clId="{62230710-BB89-4C71-970D-B19D88E02C2F}" dt="2020-05-02T08:36:54.749" v="477" actId="113"/>
        <pc:sldMkLst>
          <pc:docMk/>
          <pc:sldMk cId="24397316" sldId="335"/>
        </pc:sldMkLst>
        <pc:spChg chg="mod">
          <ac:chgData name="Tamer Salah" userId="30e2aa26-d969-48b7-9f41-2371350d512b" providerId="ADAL" clId="{62230710-BB89-4C71-970D-B19D88E02C2F}" dt="2020-05-02T08:36:54.749" v="477" actId="113"/>
          <ac:spMkLst>
            <pc:docMk/>
            <pc:sldMk cId="24397316" sldId="335"/>
            <ac:spMk id="3" creationId="{96EA736F-C47E-4ED6-B88B-CBADFF69DCC0}"/>
          </ac:spMkLst>
        </pc:spChg>
      </pc:sldChg>
      <pc:sldChg chg="modSp add mod">
        <pc:chgData name="Tamer Salah" userId="30e2aa26-d969-48b7-9f41-2371350d512b" providerId="ADAL" clId="{62230710-BB89-4C71-970D-B19D88E02C2F}" dt="2020-05-02T08:52:16.193" v="691" actId="12"/>
        <pc:sldMkLst>
          <pc:docMk/>
          <pc:sldMk cId="2834745163" sldId="336"/>
        </pc:sldMkLst>
        <pc:spChg chg="mod">
          <ac:chgData name="Tamer Salah" userId="30e2aa26-d969-48b7-9f41-2371350d512b" providerId="ADAL" clId="{62230710-BB89-4C71-970D-B19D88E02C2F}" dt="2020-05-02T08:52:16.193" v="691" actId="12"/>
          <ac:spMkLst>
            <pc:docMk/>
            <pc:sldMk cId="2834745163" sldId="336"/>
            <ac:spMk id="3" creationId="{96EA736F-C47E-4ED6-B88B-CBADFF69DCC0}"/>
          </ac:spMkLst>
        </pc:spChg>
      </pc:sldChg>
      <pc:sldChg chg="add mod ord modShow">
        <pc:chgData name="Tamer Salah" userId="30e2aa26-d969-48b7-9f41-2371350d512b" providerId="ADAL" clId="{62230710-BB89-4C71-970D-B19D88E02C2F}" dt="2020-05-02T08:55:28.140" v="709"/>
        <pc:sldMkLst>
          <pc:docMk/>
          <pc:sldMk cId="2993433160" sldId="339"/>
        </pc:sldMkLst>
      </pc:sldChg>
      <pc:sldChg chg="addSp delSp modSp new mod ord setBg modNotesTx">
        <pc:chgData name="Tamer Salah" userId="30e2aa26-d969-48b7-9f41-2371350d512b" providerId="ADAL" clId="{62230710-BB89-4C71-970D-B19D88E02C2F}" dt="2020-05-02T08:45:31.142" v="620" actId="1076"/>
        <pc:sldMkLst>
          <pc:docMk/>
          <pc:sldMk cId="4253763478" sldId="340"/>
        </pc:sldMkLst>
        <pc:spChg chg="add mod">
          <ac:chgData name="Tamer Salah" userId="30e2aa26-d969-48b7-9f41-2371350d512b" providerId="ADAL" clId="{62230710-BB89-4C71-970D-B19D88E02C2F}" dt="2020-05-02T08:45:31.142" v="620" actId="1076"/>
          <ac:spMkLst>
            <pc:docMk/>
            <pc:sldMk cId="4253763478" sldId="340"/>
            <ac:spMk id="5" creationId="{EBFC2ABA-8AE2-46AE-8EC4-0D6ECFB401A6}"/>
          </ac:spMkLst>
        </pc:spChg>
        <pc:spChg chg="add del mod">
          <ac:chgData name="Tamer Salah" userId="30e2aa26-d969-48b7-9f41-2371350d512b" providerId="ADAL" clId="{62230710-BB89-4C71-970D-B19D88E02C2F}" dt="2020-05-02T08:45:02.263" v="616"/>
          <ac:spMkLst>
            <pc:docMk/>
            <pc:sldMk cId="4253763478" sldId="340"/>
            <ac:spMk id="6" creationId="{416FB03C-0D26-4F75-967C-55DAED5D7827}"/>
          </ac:spMkLst>
        </pc:spChg>
        <pc:picChg chg="add mod">
          <ac:chgData name="Tamer Salah" userId="30e2aa26-d969-48b7-9f41-2371350d512b" providerId="ADAL" clId="{62230710-BB89-4C71-970D-B19D88E02C2F}" dt="2020-05-02T08:42:54.869" v="498" actId="26606"/>
          <ac:picMkLst>
            <pc:docMk/>
            <pc:sldMk cId="4253763478" sldId="340"/>
            <ac:picMk id="3" creationId="{C03D087E-12E0-4CA6-B729-5C2C32B8E17E}"/>
          </ac:picMkLst>
        </pc:picChg>
      </pc:sldChg>
      <pc:sldChg chg="addSp delSp modSp add mod ord">
        <pc:chgData name="Tamer Salah" userId="30e2aa26-d969-48b7-9f41-2371350d512b" providerId="ADAL" clId="{62230710-BB89-4C71-970D-B19D88E02C2F}" dt="2020-05-02T09:12:44.392" v="765" actId="20577"/>
        <pc:sldMkLst>
          <pc:docMk/>
          <pc:sldMk cId="1729074539" sldId="342"/>
        </pc:sldMkLst>
        <pc:spChg chg="mod ord">
          <ac:chgData name="Tamer Salah" userId="30e2aa26-d969-48b7-9f41-2371350d512b" providerId="ADAL" clId="{62230710-BB89-4C71-970D-B19D88E02C2F}" dt="2020-05-02T09:12:44.392" v="765" actId="20577"/>
          <ac:spMkLst>
            <pc:docMk/>
            <pc:sldMk cId="1729074539" sldId="342"/>
            <ac:spMk id="5" creationId="{EBFC2ABA-8AE2-46AE-8EC4-0D6ECFB401A6}"/>
          </ac:spMkLst>
        </pc:spChg>
        <pc:picChg chg="del mod">
          <ac:chgData name="Tamer Salah" userId="30e2aa26-d969-48b7-9f41-2371350d512b" providerId="ADAL" clId="{62230710-BB89-4C71-970D-B19D88E02C2F}" dt="2020-05-02T09:08:16.592" v="723" actId="478"/>
          <ac:picMkLst>
            <pc:docMk/>
            <pc:sldMk cId="1729074539" sldId="342"/>
            <ac:picMk id="3" creationId="{C03D087E-12E0-4CA6-B729-5C2C32B8E17E}"/>
          </ac:picMkLst>
        </pc:picChg>
        <pc:picChg chg="add del mod">
          <ac:chgData name="Tamer Salah" userId="30e2aa26-d969-48b7-9f41-2371350d512b" providerId="ADAL" clId="{62230710-BB89-4C71-970D-B19D88E02C2F}" dt="2020-05-02T09:11:24.061" v="751" actId="478"/>
          <ac:picMkLst>
            <pc:docMk/>
            <pc:sldMk cId="1729074539" sldId="342"/>
            <ac:picMk id="4" creationId="{EC09D27A-34F4-48A0-B3F5-41233BF61694}"/>
          </ac:picMkLst>
        </pc:picChg>
        <pc:picChg chg="add mod ord">
          <ac:chgData name="Tamer Salah" userId="30e2aa26-d969-48b7-9f41-2371350d512b" providerId="ADAL" clId="{62230710-BB89-4C71-970D-B19D88E02C2F}" dt="2020-05-02T09:11:42.021" v="755" actId="167"/>
          <ac:picMkLst>
            <pc:docMk/>
            <pc:sldMk cId="1729074539" sldId="342"/>
            <ac:picMk id="7" creationId="{69C3FF11-E36C-4B8E-A036-8D69B4342B42}"/>
          </ac:picMkLst>
        </pc:picChg>
      </pc:sldChg>
      <pc:sldMasterChg chg="add del addSldLayout delSldLayout">
        <pc:chgData name="Tamer Salah" userId="30e2aa26-d969-48b7-9f41-2371350d512b" providerId="ADAL" clId="{62230710-BB89-4C71-970D-B19D88E02C2F}" dt="2020-05-02T08:37:27.190" v="482" actId="47"/>
        <pc:sldMasterMkLst>
          <pc:docMk/>
          <pc:sldMasterMk cId="3310687368" sldId="2147483648"/>
        </pc:sldMasterMkLst>
        <pc:sldLayoutChg chg="add del">
          <pc:chgData name="Tamer Salah" userId="30e2aa26-d969-48b7-9f41-2371350d512b" providerId="ADAL" clId="{62230710-BB89-4C71-970D-B19D88E02C2F}" dt="2020-05-02T08:37:27.190" v="482" actId="47"/>
          <pc:sldLayoutMkLst>
            <pc:docMk/>
            <pc:sldMasterMk cId="3310687368" sldId="2147483648"/>
            <pc:sldLayoutMk cId="620336389" sldId="2147483649"/>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3636860354" sldId="2147483650"/>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3986310629" sldId="2147483651"/>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1895515164" sldId="2147483652"/>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4095254650" sldId="2147483653"/>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3189733877" sldId="2147483654"/>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153024122" sldId="2147483655"/>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904286115" sldId="2147483656"/>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1053313466" sldId="2147483657"/>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1663574128" sldId="2147483658"/>
          </pc:sldLayoutMkLst>
        </pc:sldLayoutChg>
        <pc:sldLayoutChg chg="add del">
          <pc:chgData name="Tamer Salah" userId="30e2aa26-d969-48b7-9f41-2371350d512b" providerId="ADAL" clId="{62230710-BB89-4C71-970D-B19D88E02C2F}" dt="2020-05-02T08:37:27.190" v="482" actId="47"/>
          <pc:sldLayoutMkLst>
            <pc:docMk/>
            <pc:sldMasterMk cId="3310687368" sldId="2147483648"/>
            <pc:sldLayoutMk cId="404651083" sldId="2147483659"/>
          </pc:sldLayoutMkLst>
        </pc:sldLayoutChg>
      </pc:sldMasterChg>
      <pc:sldMasterChg chg="replId modSldLayout">
        <pc:chgData name="Tamer Salah" userId="30e2aa26-d969-48b7-9f41-2371350d512b" providerId="ADAL" clId="{62230710-BB89-4C71-970D-B19D88E02C2F}" dt="2020-05-02T06:38:59.603" v="0" actId="22"/>
        <pc:sldMasterMkLst>
          <pc:docMk/>
          <pc:sldMasterMk cId="4092242241" sldId="2147483660"/>
        </pc:sldMasterMkLst>
        <pc:sldLayoutChg chg="replId">
          <pc:chgData name="Tamer Salah" userId="30e2aa26-d969-48b7-9f41-2371350d512b" providerId="ADAL" clId="{62230710-BB89-4C71-970D-B19D88E02C2F}" dt="2020-05-02T06:38:59.603" v="0" actId="22"/>
          <pc:sldLayoutMkLst>
            <pc:docMk/>
            <pc:sldMasterMk cId="4092242241" sldId="2147483660"/>
            <pc:sldLayoutMk cId="4004190099" sldId="2147483661"/>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2428302502" sldId="2147483662"/>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1528917978" sldId="2147483663"/>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88575755" sldId="2147483664"/>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2300744528" sldId="2147483665"/>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4094945897" sldId="2147483666"/>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2029794163" sldId="2147483667"/>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27443201" sldId="2147483668"/>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3830151870" sldId="2147483669"/>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330565609" sldId="2147483670"/>
          </pc:sldLayoutMkLst>
        </pc:sldLayoutChg>
        <pc:sldLayoutChg chg="replId">
          <pc:chgData name="Tamer Salah" userId="30e2aa26-d969-48b7-9f41-2371350d512b" providerId="ADAL" clId="{62230710-BB89-4C71-970D-B19D88E02C2F}" dt="2020-05-02T06:38:59.603" v="0" actId="22"/>
          <pc:sldLayoutMkLst>
            <pc:docMk/>
            <pc:sldMasterMk cId="4092242241" sldId="2147483660"/>
            <pc:sldLayoutMk cId="1357444914" sldId="2147483671"/>
          </pc:sldLayoutMkLst>
        </pc:sldLayoutChg>
      </pc:sldMasterChg>
    </pc:docChg>
  </pc:docChgLst>
  <pc:docChgLst>
    <pc:chgData name="Serry, Mohamed" userId="S::ms366@hw.ac.uk::d2759362-5195-44bc-adf0-00430e3fe571" providerId="AD" clId="Web-{5D2BD9DA-1861-42BA-8D8F-F90537DBF045}"/>
    <pc:docChg chg="addSld delSld modSld sldOrd">
      <pc:chgData name="Serry, Mohamed" userId="S::ms366@hw.ac.uk::d2759362-5195-44bc-adf0-00430e3fe571" providerId="AD" clId="Web-{5D2BD9DA-1861-42BA-8D8F-F90537DBF045}" dt="2020-05-02T08:02:34.044" v="921" actId="20577"/>
      <pc:docMkLst>
        <pc:docMk/>
      </pc:docMkLst>
      <pc:sldChg chg="ord">
        <pc:chgData name="Serry, Mohamed" userId="S::ms366@hw.ac.uk::d2759362-5195-44bc-adf0-00430e3fe571" providerId="AD" clId="Web-{5D2BD9DA-1861-42BA-8D8F-F90537DBF045}" dt="2020-05-02T07:53:10.663" v="743"/>
        <pc:sldMkLst>
          <pc:docMk/>
          <pc:sldMk cId="621568507" sldId="261"/>
        </pc:sldMkLst>
      </pc:sldChg>
      <pc:sldChg chg="modSp">
        <pc:chgData name="Serry, Mohamed" userId="S::ms366@hw.ac.uk::d2759362-5195-44bc-adf0-00430e3fe571" providerId="AD" clId="Web-{5D2BD9DA-1861-42BA-8D8F-F90537DBF045}" dt="2020-05-02T07:48:37.473" v="641" actId="20577"/>
        <pc:sldMkLst>
          <pc:docMk/>
          <pc:sldMk cId="3043233355" sldId="263"/>
        </pc:sldMkLst>
        <pc:spChg chg="mod">
          <ac:chgData name="Serry, Mohamed" userId="S::ms366@hw.ac.uk::d2759362-5195-44bc-adf0-00430e3fe571" providerId="AD" clId="Web-{5D2BD9DA-1861-42BA-8D8F-F90537DBF045}" dt="2020-05-02T07:48:37.473" v="641" actId="20577"/>
          <ac:spMkLst>
            <pc:docMk/>
            <pc:sldMk cId="3043233355" sldId="263"/>
            <ac:spMk id="2" creationId="{C4A394F7-2B73-418C-A0AB-5FCA96EC5615}"/>
          </ac:spMkLst>
        </pc:spChg>
      </pc:sldChg>
      <pc:sldChg chg="modSp">
        <pc:chgData name="Serry, Mohamed" userId="S::ms366@hw.ac.uk::d2759362-5195-44bc-adf0-00430e3fe571" providerId="AD" clId="Web-{5D2BD9DA-1861-42BA-8D8F-F90537DBF045}" dt="2020-05-02T07:48:34.269" v="638" actId="20577"/>
        <pc:sldMkLst>
          <pc:docMk/>
          <pc:sldMk cId="3988039384" sldId="265"/>
        </pc:sldMkLst>
        <pc:spChg chg="mod">
          <ac:chgData name="Serry, Mohamed" userId="S::ms366@hw.ac.uk::d2759362-5195-44bc-adf0-00430e3fe571" providerId="AD" clId="Web-{5D2BD9DA-1861-42BA-8D8F-F90537DBF045}" dt="2020-05-02T07:48:34.269" v="638" actId="20577"/>
          <ac:spMkLst>
            <pc:docMk/>
            <pc:sldMk cId="3988039384" sldId="265"/>
            <ac:spMk id="2" creationId="{C4A394F7-2B73-418C-A0AB-5FCA96EC5615}"/>
          </ac:spMkLst>
        </pc:spChg>
      </pc:sldChg>
      <pc:sldChg chg="modSp">
        <pc:chgData name="Serry, Mohamed" userId="S::ms366@hw.ac.uk::d2759362-5195-44bc-adf0-00430e3fe571" providerId="AD" clId="Web-{5D2BD9DA-1861-42BA-8D8F-F90537DBF045}" dt="2020-05-02T07:48:30.426" v="635" actId="20577"/>
        <pc:sldMkLst>
          <pc:docMk/>
          <pc:sldMk cId="2446262693" sldId="266"/>
        </pc:sldMkLst>
        <pc:spChg chg="mod">
          <ac:chgData name="Serry, Mohamed" userId="S::ms366@hw.ac.uk::d2759362-5195-44bc-adf0-00430e3fe571" providerId="AD" clId="Web-{5D2BD9DA-1861-42BA-8D8F-F90537DBF045}" dt="2020-05-02T07:48:30.426" v="635" actId="20577"/>
          <ac:spMkLst>
            <pc:docMk/>
            <pc:sldMk cId="2446262693" sldId="266"/>
            <ac:spMk id="2" creationId="{C4A394F7-2B73-418C-A0AB-5FCA96EC5615}"/>
          </ac:spMkLst>
        </pc:spChg>
      </pc:sldChg>
      <pc:sldChg chg="modSp">
        <pc:chgData name="Serry, Mohamed" userId="S::ms366@hw.ac.uk::d2759362-5195-44bc-adf0-00430e3fe571" providerId="AD" clId="Web-{5D2BD9DA-1861-42BA-8D8F-F90537DBF045}" dt="2020-05-02T07:48:26.316" v="632" actId="20577"/>
        <pc:sldMkLst>
          <pc:docMk/>
          <pc:sldMk cId="3416034641" sldId="270"/>
        </pc:sldMkLst>
        <pc:spChg chg="mod">
          <ac:chgData name="Serry, Mohamed" userId="S::ms366@hw.ac.uk::d2759362-5195-44bc-adf0-00430e3fe571" providerId="AD" clId="Web-{5D2BD9DA-1861-42BA-8D8F-F90537DBF045}" dt="2020-05-02T07:48:26.316" v="632" actId="20577"/>
          <ac:spMkLst>
            <pc:docMk/>
            <pc:sldMk cId="3416034641" sldId="270"/>
            <ac:spMk id="2" creationId="{C4A394F7-2B73-418C-A0AB-5FCA96EC5615}"/>
          </ac:spMkLst>
        </pc:spChg>
      </pc:sldChg>
      <pc:sldChg chg="modSp">
        <pc:chgData name="Serry, Mohamed" userId="S::ms366@hw.ac.uk::d2759362-5195-44bc-adf0-00430e3fe571" providerId="AD" clId="Web-{5D2BD9DA-1861-42BA-8D8F-F90537DBF045}" dt="2020-05-02T07:48:22.504" v="629" actId="20577"/>
        <pc:sldMkLst>
          <pc:docMk/>
          <pc:sldMk cId="1175940920" sldId="271"/>
        </pc:sldMkLst>
        <pc:spChg chg="mod">
          <ac:chgData name="Serry, Mohamed" userId="S::ms366@hw.ac.uk::d2759362-5195-44bc-adf0-00430e3fe571" providerId="AD" clId="Web-{5D2BD9DA-1861-42BA-8D8F-F90537DBF045}" dt="2020-05-02T07:48:22.504" v="629" actId="20577"/>
          <ac:spMkLst>
            <pc:docMk/>
            <pc:sldMk cId="1175940920" sldId="271"/>
            <ac:spMk id="2" creationId="{C4A394F7-2B73-418C-A0AB-5FCA96EC5615}"/>
          </ac:spMkLst>
        </pc:spChg>
      </pc:sldChg>
      <pc:sldChg chg="modSp">
        <pc:chgData name="Serry, Mohamed" userId="S::ms366@hw.ac.uk::d2759362-5195-44bc-adf0-00430e3fe571" providerId="AD" clId="Web-{5D2BD9DA-1861-42BA-8D8F-F90537DBF045}" dt="2020-05-02T07:48:16.738" v="626" actId="20577"/>
        <pc:sldMkLst>
          <pc:docMk/>
          <pc:sldMk cId="2297423790" sldId="272"/>
        </pc:sldMkLst>
        <pc:spChg chg="mod">
          <ac:chgData name="Serry, Mohamed" userId="S::ms366@hw.ac.uk::d2759362-5195-44bc-adf0-00430e3fe571" providerId="AD" clId="Web-{5D2BD9DA-1861-42BA-8D8F-F90537DBF045}" dt="2020-05-02T07:48:16.738" v="626" actId="20577"/>
          <ac:spMkLst>
            <pc:docMk/>
            <pc:sldMk cId="2297423790" sldId="272"/>
            <ac:spMk id="2" creationId="{C4A394F7-2B73-418C-A0AB-5FCA96EC5615}"/>
          </ac:spMkLst>
        </pc:spChg>
      </pc:sldChg>
      <pc:sldChg chg="modSp">
        <pc:chgData name="Serry, Mohamed" userId="S::ms366@hw.ac.uk::d2759362-5195-44bc-adf0-00430e3fe571" providerId="AD" clId="Web-{5D2BD9DA-1861-42BA-8D8F-F90537DBF045}" dt="2020-05-02T07:48:09.425" v="623" actId="20577"/>
        <pc:sldMkLst>
          <pc:docMk/>
          <pc:sldMk cId="553239033" sldId="277"/>
        </pc:sldMkLst>
        <pc:spChg chg="mod">
          <ac:chgData name="Serry, Mohamed" userId="S::ms366@hw.ac.uk::d2759362-5195-44bc-adf0-00430e3fe571" providerId="AD" clId="Web-{5D2BD9DA-1861-42BA-8D8F-F90537DBF045}" dt="2020-05-02T07:48:09.425" v="623" actId="20577"/>
          <ac:spMkLst>
            <pc:docMk/>
            <pc:sldMk cId="553239033" sldId="277"/>
            <ac:spMk id="2" creationId="{C4A394F7-2B73-418C-A0AB-5FCA96EC5615}"/>
          </ac:spMkLst>
        </pc:spChg>
      </pc:sldChg>
      <pc:sldChg chg="modSp">
        <pc:chgData name="Serry, Mohamed" userId="S::ms366@hw.ac.uk::d2759362-5195-44bc-adf0-00430e3fe571" providerId="AD" clId="Web-{5D2BD9DA-1861-42BA-8D8F-F90537DBF045}" dt="2020-05-02T07:48:05.113" v="620" actId="20577"/>
        <pc:sldMkLst>
          <pc:docMk/>
          <pc:sldMk cId="1220115116" sldId="278"/>
        </pc:sldMkLst>
        <pc:spChg chg="mod">
          <ac:chgData name="Serry, Mohamed" userId="S::ms366@hw.ac.uk::d2759362-5195-44bc-adf0-00430e3fe571" providerId="AD" clId="Web-{5D2BD9DA-1861-42BA-8D8F-F90537DBF045}" dt="2020-05-02T07:48:05.113" v="620" actId="20577"/>
          <ac:spMkLst>
            <pc:docMk/>
            <pc:sldMk cId="1220115116" sldId="278"/>
            <ac:spMk id="2" creationId="{C4A394F7-2B73-418C-A0AB-5FCA96EC5615}"/>
          </ac:spMkLst>
        </pc:spChg>
      </pc:sldChg>
      <pc:sldChg chg="modSp">
        <pc:chgData name="Serry, Mohamed" userId="S::ms366@hw.ac.uk::d2759362-5195-44bc-adf0-00430e3fe571" providerId="AD" clId="Web-{5D2BD9DA-1861-42BA-8D8F-F90537DBF045}" dt="2020-05-02T07:45:57.768" v="397" actId="20577"/>
        <pc:sldMkLst>
          <pc:docMk/>
          <pc:sldMk cId="1129838284" sldId="288"/>
        </pc:sldMkLst>
        <pc:spChg chg="mod">
          <ac:chgData name="Serry, Mohamed" userId="S::ms366@hw.ac.uk::d2759362-5195-44bc-adf0-00430e3fe571" providerId="AD" clId="Web-{5D2BD9DA-1861-42BA-8D8F-F90537DBF045}" dt="2020-05-02T07:45:57.768" v="397" actId="20577"/>
          <ac:spMkLst>
            <pc:docMk/>
            <pc:sldMk cId="1129838284" sldId="288"/>
            <ac:spMk id="2" creationId="{C4A394F7-2B73-418C-A0AB-5FCA96EC5615}"/>
          </ac:spMkLst>
        </pc:spChg>
      </pc:sldChg>
      <pc:sldChg chg="addSp delSp modSp del">
        <pc:chgData name="Serry, Mohamed" userId="S::ms366@hw.ac.uk::d2759362-5195-44bc-adf0-00430e3fe571" providerId="AD" clId="Web-{5D2BD9DA-1861-42BA-8D8F-F90537DBF045}" dt="2020-05-02T07:44:40.658" v="384"/>
        <pc:sldMkLst>
          <pc:docMk/>
          <pc:sldMk cId="3139217329" sldId="290"/>
        </pc:sldMkLst>
        <pc:spChg chg="mod">
          <ac:chgData name="Serry, Mohamed" userId="S::ms366@hw.ac.uk::d2759362-5195-44bc-adf0-00430e3fe571" providerId="AD" clId="Web-{5D2BD9DA-1861-42BA-8D8F-F90537DBF045}" dt="2020-05-02T07:44:15.392" v="383"/>
          <ac:spMkLst>
            <pc:docMk/>
            <pc:sldMk cId="3139217329" sldId="290"/>
            <ac:spMk id="4" creationId="{09310670-BEAF-4E42-97FA-7A82A16A0857}"/>
          </ac:spMkLst>
        </pc:spChg>
        <pc:spChg chg="del">
          <ac:chgData name="Serry, Mohamed" userId="S::ms366@hw.ac.uk::d2759362-5195-44bc-adf0-00430e3fe571" providerId="AD" clId="Web-{5D2BD9DA-1861-42BA-8D8F-F90537DBF045}" dt="2020-05-02T07:40:19.842" v="345"/>
          <ac:spMkLst>
            <pc:docMk/>
            <pc:sldMk cId="3139217329" sldId="290"/>
            <ac:spMk id="18" creationId="{BC345288-91C0-4D3A-A71C-98BF9950B105}"/>
          </ac:spMkLst>
        </pc:spChg>
        <pc:spChg chg="del">
          <ac:chgData name="Serry, Mohamed" userId="S::ms366@hw.ac.uk::d2759362-5195-44bc-adf0-00430e3fe571" providerId="AD" clId="Web-{5D2BD9DA-1861-42BA-8D8F-F90537DBF045}" dt="2020-05-02T07:40:19.842" v="345"/>
          <ac:spMkLst>
            <pc:docMk/>
            <pc:sldMk cId="3139217329" sldId="290"/>
            <ac:spMk id="23" creationId="{4351DFE5-F63D-4BE0-BDA9-E3EB88F01AA5}"/>
          </ac:spMkLst>
        </pc:spChg>
        <pc:spChg chg="add del">
          <ac:chgData name="Serry, Mohamed" userId="S::ms366@hw.ac.uk::d2759362-5195-44bc-adf0-00430e3fe571" providerId="AD" clId="Web-{5D2BD9DA-1861-42BA-8D8F-F90537DBF045}" dt="2020-05-02T07:44:15.392" v="383"/>
          <ac:spMkLst>
            <pc:docMk/>
            <pc:sldMk cId="3139217329" sldId="290"/>
            <ac:spMk id="32" creationId="{9A297797-5C89-4791-8204-AB071FA1FBCA}"/>
          </ac:spMkLst>
        </pc:spChg>
        <pc:spChg chg="add del">
          <ac:chgData name="Serry, Mohamed" userId="S::ms366@hw.ac.uk::d2759362-5195-44bc-adf0-00430e3fe571" providerId="AD" clId="Web-{5D2BD9DA-1861-42BA-8D8F-F90537DBF045}" dt="2020-05-02T07:44:15.392" v="383"/>
          <ac:spMkLst>
            <pc:docMk/>
            <pc:sldMk cId="3139217329" sldId="290"/>
            <ac:spMk id="34" creationId="{569BBA9B-8F4E-4D2B-BEFA-41A475443377}"/>
          </ac:spMkLst>
        </pc:spChg>
        <pc:spChg chg="add del">
          <ac:chgData name="Serry, Mohamed" userId="S::ms366@hw.ac.uk::d2759362-5195-44bc-adf0-00430e3fe571" providerId="AD" clId="Web-{5D2BD9DA-1861-42BA-8D8F-F90537DBF045}" dt="2020-05-02T07:44:15.392" v="383"/>
          <ac:spMkLst>
            <pc:docMk/>
            <pc:sldMk cId="3139217329" sldId="290"/>
            <ac:spMk id="36" creationId="{851012D1-8033-40B1-9EC0-91390FFC7403}"/>
          </ac:spMkLst>
        </pc:spChg>
        <pc:spChg chg="add del">
          <ac:chgData name="Serry, Mohamed" userId="S::ms366@hw.ac.uk::d2759362-5195-44bc-adf0-00430e3fe571" providerId="AD" clId="Web-{5D2BD9DA-1861-42BA-8D8F-F90537DBF045}" dt="2020-05-02T07:44:15.392" v="383"/>
          <ac:spMkLst>
            <pc:docMk/>
            <pc:sldMk cId="3139217329" sldId="290"/>
            <ac:spMk id="38" creationId="{2E80C965-DB6D-4F81-9E9E-B027384D0BD6}"/>
          </ac:spMkLst>
        </pc:spChg>
        <pc:spChg chg="add del">
          <ac:chgData name="Serry, Mohamed" userId="S::ms366@hw.ac.uk::d2759362-5195-44bc-adf0-00430e3fe571" providerId="AD" clId="Web-{5D2BD9DA-1861-42BA-8D8F-F90537DBF045}" dt="2020-05-02T07:44:15.392" v="383"/>
          <ac:spMkLst>
            <pc:docMk/>
            <pc:sldMk cId="3139217329" sldId="290"/>
            <ac:spMk id="40" creationId="{D291F021-C45C-4D44-A2B8-A789E386CC42}"/>
          </ac:spMkLst>
        </pc:spChg>
        <pc:graphicFrameChg chg="add mod modGraphic">
          <ac:chgData name="Serry, Mohamed" userId="S::ms366@hw.ac.uk::d2759362-5195-44bc-adf0-00430e3fe571" providerId="AD" clId="Web-{5D2BD9DA-1861-42BA-8D8F-F90537DBF045}" dt="2020-05-02T07:44:15.392" v="383"/>
          <ac:graphicFrameMkLst>
            <pc:docMk/>
            <pc:sldMk cId="3139217329" sldId="290"/>
            <ac:graphicFrameMk id="27" creationId="{22AD5E0D-6503-4058-93B0-4639616254B0}"/>
          </ac:graphicFrameMkLst>
        </pc:graphicFrameChg>
        <pc:picChg chg="del">
          <ac:chgData name="Serry, Mohamed" userId="S::ms366@hw.ac.uk::d2759362-5195-44bc-adf0-00430e3fe571" providerId="AD" clId="Web-{5D2BD9DA-1861-42BA-8D8F-F90537DBF045}" dt="2020-05-02T07:40:19.842" v="345"/>
          <ac:picMkLst>
            <pc:docMk/>
            <pc:sldMk cId="3139217329" sldId="290"/>
            <ac:picMk id="25" creationId="{3AA16612-ACD2-4A16-8F2B-4514FD6BF28F}"/>
          </ac:picMkLst>
        </pc:picChg>
      </pc:sldChg>
      <pc:sldChg chg="modSp">
        <pc:chgData name="Serry, Mohamed" userId="S::ms366@hw.ac.uk::d2759362-5195-44bc-adf0-00430e3fe571" providerId="AD" clId="Web-{5D2BD9DA-1861-42BA-8D8F-F90537DBF045}" dt="2020-05-02T07:46:05.861" v="400" actId="20577"/>
        <pc:sldMkLst>
          <pc:docMk/>
          <pc:sldMk cId="3761212873" sldId="291"/>
        </pc:sldMkLst>
        <pc:spChg chg="mod">
          <ac:chgData name="Serry, Mohamed" userId="S::ms366@hw.ac.uk::d2759362-5195-44bc-adf0-00430e3fe571" providerId="AD" clId="Web-{5D2BD9DA-1861-42BA-8D8F-F90537DBF045}" dt="2020-05-02T07:46:05.861" v="400" actId="20577"/>
          <ac:spMkLst>
            <pc:docMk/>
            <pc:sldMk cId="3761212873" sldId="291"/>
            <ac:spMk id="2" creationId="{C4A394F7-2B73-418C-A0AB-5FCA96EC5615}"/>
          </ac:spMkLst>
        </pc:spChg>
      </pc:sldChg>
      <pc:sldChg chg="modSp">
        <pc:chgData name="Serry, Mohamed" userId="S::ms366@hw.ac.uk::d2759362-5195-44bc-adf0-00430e3fe571" providerId="AD" clId="Web-{5D2BD9DA-1861-42BA-8D8F-F90537DBF045}" dt="2020-05-02T07:46:16.815" v="403" actId="20577"/>
        <pc:sldMkLst>
          <pc:docMk/>
          <pc:sldMk cId="3116125400" sldId="292"/>
        </pc:sldMkLst>
        <pc:spChg chg="mod">
          <ac:chgData name="Serry, Mohamed" userId="S::ms366@hw.ac.uk::d2759362-5195-44bc-adf0-00430e3fe571" providerId="AD" clId="Web-{5D2BD9DA-1861-42BA-8D8F-F90537DBF045}" dt="2020-05-02T07:46:16.815" v="403" actId="20577"/>
          <ac:spMkLst>
            <pc:docMk/>
            <pc:sldMk cId="3116125400" sldId="292"/>
            <ac:spMk id="2" creationId="{C4A394F7-2B73-418C-A0AB-5FCA96EC5615}"/>
          </ac:spMkLst>
        </pc:spChg>
      </pc:sldChg>
      <pc:sldChg chg="addSp delSp modSp mod setBg setClrOvrMap">
        <pc:chgData name="Serry, Mohamed" userId="S::ms366@hw.ac.uk::d2759362-5195-44bc-adf0-00430e3fe571" providerId="AD" clId="Web-{5D2BD9DA-1861-42BA-8D8F-F90537DBF045}" dt="2020-05-02T07:52:49.100" v="741" actId="20577"/>
        <pc:sldMkLst>
          <pc:docMk/>
          <pc:sldMk cId="3314727954" sldId="294"/>
        </pc:sldMkLst>
        <pc:spChg chg="add del mod">
          <ac:chgData name="Serry, Mohamed" userId="S::ms366@hw.ac.uk::d2759362-5195-44bc-adf0-00430e3fe571" providerId="AD" clId="Web-{5D2BD9DA-1861-42BA-8D8F-F90537DBF045}" dt="2020-05-02T07:52:49.100" v="741" actId="20577"/>
          <ac:spMkLst>
            <pc:docMk/>
            <pc:sldMk cId="3314727954" sldId="294"/>
            <ac:spMk id="3" creationId="{E1CBC91C-D27B-41E6-AB70-56B45D57C8B6}"/>
          </ac:spMkLst>
        </pc:spChg>
        <pc:spChg chg="add del">
          <ac:chgData name="Serry, Mohamed" userId="S::ms366@hw.ac.uk::d2759362-5195-44bc-adf0-00430e3fe571" providerId="AD" clId="Web-{5D2BD9DA-1861-42BA-8D8F-F90537DBF045}" dt="2020-05-02T07:51:58.975" v="711"/>
          <ac:spMkLst>
            <pc:docMk/>
            <pc:sldMk cId="3314727954" sldId="294"/>
            <ac:spMk id="6" creationId="{0499AD7B-99D4-4755-8966-F7BA0426904B}"/>
          </ac:spMkLst>
        </pc:spChg>
        <pc:spChg chg="add del">
          <ac:chgData name="Serry, Mohamed" userId="S::ms366@hw.ac.uk::d2759362-5195-44bc-adf0-00430e3fe571" providerId="AD" clId="Web-{5D2BD9DA-1861-42BA-8D8F-F90537DBF045}" dt="2020-05-02T07:51:57.287" v="709"/>
          <ac:spMkLst>
            <pc:docMk/>
            <pc:sldMk cId="3314727954" sldId="294"/>
            <ac:spMk id="8" creationId="{B164D969-46F1-44FC-B488-3FA68C67756D}"/>
          </ac:spMkLst>
        </pc:spChg>
        <pc:spChg chg="add del">
          <ac:chgData name="Serry, Mohamed" userId="S::ms366@hw.ac.uk::d2759362-5195-44bc-adf0-00430e3fe571" providerId="AD" clId="Web-{5D2BD9DA-1861-42BA-8D8F-F90537DBF045}" dt="2020-05-02T07:52:07.537" v="725"/>
          <ac:spMkLst>
            <pc:docMk/>
            <pc:sldMk cId="3314727954" sldId="294"/>
            <ac:spMk id="9" creationId="{2CB6C291-6CAF-46DF-ACFF-AADF0FD03F58}"/>
          </ac:spMkLst>
        </pc:spChg>
        <pc:spChg chg="add del">
          <ac:chgData name="Serry, Mohamed" userId="S::ms366@hw.ac.uk::d2759362-5195-44bc-adf0-00430e3fe571" providerId="AD" clId="Web-{5D2BD9DA-1861-42BA-8D8F-F90537DBF045}" dt="2020-05-02T07:52:07.537" v="725"/>
          <ac:spMkLst>
            <pc:docMk/>
            <pc:sldMk cId="3314727954" sldId="294"/>
            <ac:spMk id="13" creationId="{4735DC46-5663-471D-AADB-81E00E65BCC6}"/>
          </ac:spMkLst>
        </pc:spChg>
        <pc:spChg chg="add del">
          <ac:chgData name="Serry, Mohamed" userId="S::ms366@hw.ac.uk::d2759362-5195-44bc-adf0-00430e3fe571" providerId="AD" clId="Web-{5D2BD9DA-1861-42BA-8D8F-F90537DBF045}" dt="2020-05-02T07:51:57.287" v="709"/>
          <ac:spMkLst>
            <pc:docMk/>
            <pc:sldMk cId="3314727954" sldId="294"/>
            <ac:spMk id="14" creationId="{9E0A01E6-95B9-424D-93AE-19F4928DFD40}"/>
          </ac:spMkLst>
        </pc:spChg>
        <pc:spChg chg="add">
          <ac:chgData name="Serry, Mohamed" userId="S::ms366@hw.ac.uk::d2759362-5195-44bc-adf0-00430e3fe571" providerId="AD" clId="Web-{5D2BD9DA-1861-42BA-8D8F-F90537DBF045}" dt="2020-05-02T07:52:29.585" v="726"/>
          <ac:spMkLst>
            <pc:docMk/>
            <pc:sldMk cId="3314727954" sldId="294"/>
            <ac:spMk id="15" creationId="{AFA67CD3-AB4E-4A7A-BEB8-53C445D8C44E}"/>
          </ac:spMkLst>
        </pc:spChg>
        <pc:spChg chg="add">
          <ac:chgData name="Serry, Mohamed" userId="S::ms366@hw.ac.uk::d2759362-5195-44bc-adf0-00430e3fe571" providerId="AD" clId="Web-{5D2BD9DA-1861-42BA-8D8F-F90537DBF045}" dt="2020-05-02T07:52:29.585" v="726"/>
          <ac:spMkLst>
            <pc:docMk/>
            <pc:sldMk cId="3314727954" sldId="294"/>
            <ac:spMk id="17" creationId="{339C8D78-A644-462F-B674-F440635E5353}"/>
          </ac:spMkLst>
        </pc:spChg>
        <pc:spChg chg="add del mod">
          <ac:chgData name="Serry, Mohamed" userId="S::ms366@hw.ac.uk::d2759362-5195-44bc-adf0-00430e3fe571" providerId="AD" clId="Web-{5D2BD9DA-1861-42BA-8D8F-F90537DBF045}" dt="2020-05-02T07:52:04.568" v="720"/>
          <ac:spMkLst>
            <pc:docMk/>
            <pc:sldMk cId="3314727954" sldId="294"/>
            <ac:spMk id="23" creationId="{EF887E44-EC5B-48FA-A51C-7B289C175DAA}"/>
          </ac:spMkLst>
        </pc:spChg>
        <pc:graphicFrameChg chg="add del">
          <ac:chgData name="Serry, Mohamed" userId="S::ms366@hw.ac.uk::d2759362-5195-44bc-adf0-00430e3fe571" providerId="AD" clId="Web-{5D2BD9DA-1861-42BA-8D8F-F90537DBF045}" dt="2020-05-02T07:51:58.975" v="711"/>
          <ac:graphicFrameMkLst>
            <pc:docMk/>
            <pc:sldMk cId="3314727954" sldId="294"/>
            <ac:graphicFrameMk id="5" creationId="{155EFA49-432B-4DBD-AAEA-A8614DF1EFEE}"/>
          </ac:graphicFrameMkLst>
        </pc:graphicFrameChg>
        <pc:picChg chg="add del">
          <ac:chgData name="Serry, Mohamed" userId="S::ms366@hw.ac.uk::d2759362-5195-44bc-adf0-00430e3fe571" providerId="AD" clId="Web-{5D2BD9DA-1861-42BA-8D8F-F90537DBF045}" dt="2020-05-02T07:51:58.975" v="711"/>
          <ac:picMkLst>
            <pc:docMk/>
            <pc:sldMk cId="3314727954" sldId="294"/>
            <ac:picMk id="7" creationId="{1A06F89A-489D-4383-94C5-42F7FF2E9A63}"/>
          </ac:picMkLst>
        </pc:picChg>
        <pc:picChg chg="add del">
          <ac:chgData name="Serry, Mohamed" userId="S::ms366@hw.ac.uk::d2759362-5195-44bc-adf0-00430e3fe571" providerId="AD" clId="Web-{5D2BD9DA-1861-42BA-8D8F-F90537DBF045}" dt="2020-05-02T07:51:57.287" v="709"/>
          <ac:picMkLst>
            <pc:docMk/>
            <pc:sldMk cId="3314727954" sldId="294"/>
            <ac:picMk id="10" creationId="{F3003D4E-E9FF-4669-90E7-7CED081587F1}"/>
          </ac:picMkLst>
        </pc:picChg>
        <pc:picChg chg="add del">
          <ac:chgData name="Serry, Mohamed" userId="S::ms366@hw.ac.uk::d2759362-5195-44bc-adf0-00430e3fe571" providerId="AD" clId="Web-{5D2BD9DA-1861-42BA-8D8F-F90537DBF045}" dt="2020-05-02T07:52:07.537" v="725"/>
          <ac:picMkLst>
            <pc:docMk/>
            <pc:sldMk cId="3314727954" sldId="294"/>
            <ac:picMk id="11" creationId="{1EBADBCA-DA20-4279-93C6-011DEF18AA71}"/>
          </ac:picMkLst>
        </pc:picChg>
        <pc:picChg chg="add del">
          <ac:chgData name="Serry, Mohamed" userId="S::ms366@hw.ac.uk::d2759362-5195-44bc-adf0-00430e3fe571" providerId="AD" clId="Web-{5D2BD9DA-1861-42BA-8D8F-F90537DBF045}" dt="2020-05-02T07:51:57.287" v="709"/>
          <ac:picMkLst>
            <pc:docMk/>
            <pc:sldMk cId="3314727954" sldId="294"/>
            <ac:picMk id="12" creationId="{A7D98261-3895-4FB5-B9CE-26FAF635730F}"/>
          </ac:picMkLst>
        </pc:picChg>
        <pc:picChg chg="add">
          <ac:chgData name="Serry, Mohamed" userId="S::ms366@hw.ac.uk::d2759362-5195-44bc-adf0-00430e3fe571" providerId="AD" clId="Web-{5D2BD9DA-1861-42BA-8D8F-F90537DBF045}" dt="2020-05-02T07:52:29.585" v="726"/>
          <ac:picMkLst>
            <pc:docMk/>
            <pc:sldMk cId="3314727954" sldId="294"/>
            <ac:picMk id="16" creationId="{07CF545F-9C2E-4446-97CD-AD92990C2B68}"/>
          </ac:picMkLst>
        </pc:picChg>
        <pc:picChg chg="add">
          <ac:chgData name="Serry, Mohamed" userId="S::ms366@hw.ac.uk::d2759362-5195-44bc-adf0-00430e3fe571" providerId="AD" clId="Web-{5D2BD9DA-1861-42BA-8D8F-F90537DBF045}" dt="2020-05-02T07:52:29.585" v="726"/>
          <ac:picMkLst>
            <pc:docMk/>
            <pc:sldMk cId="3314727954" sldId="294"/>
            <ac:picMk id="18" creationId="{077E1682-4814-4708-801F-F1812653EABD}"/>
          </ac:picMkLst>
        </pc:picChg>
      </pc:sldChg>
      <pc:sldChg chg="addSp modSp mod setBg">
        <pc:chgData name="Serry, Mohamed" userId="S::ms366@hw.ac.uk::d2759362-5195-44bc-adf0-00430e3fe571" providerId="AD" clId="Web-{5D2BD9DA-1861-42BA-8D8F-F90537DBF045}" dt="2020-05-02T07:51:37.037" v="707"/>
        <pc:sldMkLst>
          <pc:docMk/>
          <pc:sldMk cId="1227004227" sldId="296"/>
        </pc:sldMkLst>
        <pc:spChg chg="mod">
          <ac:chgData name="Serry, Mohamed" userId="S::ms366@hw.ac.uk::d2759362-5195-44bc-adf0-00430e3fe571" providerId="AD" clId="Web-{5D2BD9DA-1861-42BA-8D8F-F90537DBF045}" dt="2020-05-02T07:51:37.037" v="707"/>
          <ac:spMkLst>
            <pc:docMk/>
            <pc:sldMk cId="1227004227" sldId="296"/>
            <ac:spMk id="2" creationId="{BF53520F-0079-421F-803B-03EDF5930A09}"/>
          </ac:spMkLst>
        </pc:spChg>
        <pc:spChg chg="mod">
          <ac:chgData name="Serry, Mohamed" userId="S::ms366@hw.ac.uk::d2759362-5195-44bc-adf0-00430e3fe571" providerId="AD" clId="Web-{5D2BD9DA-1861-42BA-8D8F-F90537DBF045}" dt="2020-05-02T07:51:37.037" v="707"/>
          <ac:spMkLst>
            <pc:docMk/>
            <pc:sldMk cId="1227004227" sldId="296"/>
            <ac:spMk id="4" creationId="{A82779FD-67C4-4F45-BCB2-B7B7524C1170}"/>
          </ac:spMkLst>
        </pc:spChg>
        <pc:spChg chg="add">
          <ac:chgData name="Serry, Mohamed" userId="S::ms366@hw.ac.uk::d2759362-5195-44bc-adf0-00430e3fe571" providerId="AD" clId="Web-{5D2BD9DA-1861-42BA-8D8F-F90537DBF045}" dt="2020-05-02T07:51:37.037" v="707"/>
          <ac:spMkLst>
            <pc:docMk/>
            <pc:sldMk cId="1227004227" sldId="296"/>
            <ac:spMk id="9" creationId="{3B854194-185D-494D-905C-7C7CB2E30F6E}"/>
          </ac:spMkLst>
        </pc:spChg>
        <pc:spChg chg="add">
          <ac:chgData name="Serry, Mohamed" userId="S::ms366@hw.ac.uk::d2759362-5195-44bc-adf0-00430e3fe571" providerId="AD" clId="Web-{5D2BD9DA-1861-42BA-8D8F-F90537DBF045}" dt="2020-05-02T07:51:37.037" v="707"/>
          <ac:spMkLst>
            <pc:docMk/>
            <pc:sldMk cId="1227004227" sldId="296"/>
            <ac:spMk id="11" creationId="{B4F5FA0D-0104-4987-8241-EFF7C85B88DE}"/>
          </ac:spMkLst>
        </pc:spChg>
        <pc:picChg chg="add">
          <ac:chgData name="Serry, Mohamed" userId="S::ms366@hw.ac.uk::d2759362-5195-44bc-adf0-00430e3fe571" providerId="AD" clId="Web-{5D2BD9DA-1861-42BA-8D8F-F90537DBF045}" dt="2020-05-02T07:51:37.037" v="707"/>
          <ac:picMkLst>
            <pc:docMk/>
            <pc:sldMk cId="1227004227" sldId="296"/>
            <ac:picMk id="13" creationId="{2897127E-6CEF-446C-BE87-93B7C46E49D1}"/>
          </ac:picMkLst>
        </pc:picChg>
      </pc:sldChg>
      <pc:sldChg chg="addSp modSp mod setBg">
        <pc:chgData name="Serry, Mohamed" userId="S::ms366@hw.ac.uk::d2759362-5195-44bc-adf0-00430e3fe571" providerId="AD" clId="Web-{5D2BD9DA-1861-42BA-8D8F-F90537DBF045}" dt="2020-05-02T07:51:28.271" v="705" actId="20577"/>
        <pc:sldMkLst>
          <pc:docMk/>
          <pc:sldMk cId="615974544" sldId="298"/>
        </pc:sldMkLst>
        <pc:spChg chg="mod">
          <ac:chgData name="Serry, Mohamed" userId="S::ms366@hw.ac.uk::d2759362-5195-44bc-adf0-00430e3fe571" providerId="AD" clId="Web-{5D2BD9DA-1861-42BA-8D8F-F90537DBF045}" dt="2020-05-02T07:51:19.912" v="700"/>
          <ac:spMkLst>
            <pc:docMk/>
            <pc:sldMk cId="615974544" sldId="298"/>
            <ac:spMk id="2" creationId="{BF53520F-0079-421F-803B-03EDF5930A09}"/>
          </ac:spMkLst>
        </pc:spChg>
        <pc:spChg chg="mod">
          <ac:chgData name="Serry, Mohamed" userId="S::ms366@hw.ac.uk::d2759362-5195-44bc-adf0-00430e3fe571" providerId="AD" clId="Web-{5D2BD9DA-1861-42BA-8D8F-F90537DBF045}" dt="2020-05-02T07:51:28.271" v="705" actId="20577"/>
          <ac:spMkLst>
            <pc:docMk/>
            <pc:sldMk cId="615974544" sldId="298"/>
            <ac:spMk id="4" creationId="{A82779FD-67C4-4F45-BCB2-B7B7524C1170}"/>
          </ac:spMkLst>
        </pc:spChg>
        <pc:spChg chg="add">
          <ac:chgData name="Serry, Mohamed" userId="S::ms366@hw.ac.uk::d2759362-5195-44bc-adf0-00430e3fe571" providerId="AD" clId="Web-{5D2BD9DA-1861-42BA-8D8F-F90537DBF045}" dt="2020-05-02T07:51:19.912" v="700"/>
          <ac:spMkLst>
            <pc:docMk/>
            <pc:sldMk cId="615974544" sldId="298"/>
            <ac:spMk id="9" creationId="{3B854194-185D-494D-905C-7C7CB2E30F6E}"/>
          </ac:spMkLst>
        </pc:spChg>
        <pc:spChg chg="add">
          <ac:chgData name="Serry, Mohamed" userId="S::ms366@hw.ac.uk::d2759362-5195-44bc-adf0-00430e3fe571" providerId="AD" clId="Web-{5D2BD9DA-1861-42BA-8D8F-F90537DBF045}" dt="2020-05-02T07:51:19.912" v="700"/>
          <ac:spMkLst>
            <pc:docMk/>
            <pc:sldMk cId="615974544" sldId="298"/>
            <ac:spMk id="11" creationId="{B4F5FA0D-0104-4987-8241-EFF7C85B88DE}"/>
          </ac:spMkLst>
        </pc:spChg>
        <pc:picChg chg="add">
          <ac:chgData name="Serry, Mohamed" userId="S::ms366@hw.ac.uk::d2759362-5195-44bc-adf0-00430e3fe571" providerId="AD" clId="Web-{5D2BD9DA-1861-42BA-8D8F-F90537DBF045}" dt="2020-05-02T07:51:19.912" v="700"/>
          <ac:picMkLst>
            <pc:docMk/>
            <pc:sldMk cId="615974544" sldId="298"/>
            <ac:picMk id="13" creationId="{2897127E-6CEF-446C-BE87-93B7C46E49D1}"/>
          </ac:picMkLst>
        </pc:picChg>
      </pc:sldChg>
      <pc:sldChg chg="addSp delSp modSp">
        <pc:chgData name="Serry, Mohamed" userId="S::ms366@hw.ac.uk::d2759362-5195-44bc-adf0-00430e3fe571" providerId="AD" clId="Web-{5D2BD9DA-1861-42BA-8D8F-F90537DBF045}" dt="2020-05-02T08:01:08.465" v="794" actId="1076"/>
        <pc:sldMkLst>
          <pc:docMk/>
          <pc:sldMk cId="293498885" sldId="301"/>
        </pc:sldMkLst>
        <pc:spChg chg="mod">
          <ac:chgData name="Serry, Mohamed" userId="S::ms366@hw.ac.uk::d2759362-5195-44bc-adf0-00430e3fe571" providerId="AD" clId="Web-{5D2BD9DA-1861-42BA-8D8F-F90537DBF045}" dt="2020-05-02T07:48:53.973" v="647" actId="14100"/>
          <ac:spMkLst>
            <pc:docMk/>
            <pc:sldMk cId="293498885" sldId="301"/>
            <ac:spMk id="4" creationId="{09310670-BEAF-4E42-97FA-7A82A16A0857}"/>
          </ac:spMkLst>
        </pc:spChg>
        <pc:spChg chg="mod">
          <ac:chgData name="Serry, Mohamed" userId="S::ms366@hw.ac.uk::d2759362-5195-44bc-adf0-00430e3fe571" providerId="AD" clId="Web-{5D2BD9DA-1861-42BA-8D8F-F90537DBF045}" dt="2020-05-02T07:47:04.643" v="541" actId="20577"/>
          <ac:spMkLst>
            <pc:docMk/>
            <pc:sldMk cId="293498885" sldId="301"/>
            <ac:spMk id="18" creationId="{BC345288-91C0-4D3A-A71C-98BF9950B105}"/>
          </ac:spMkLst>
        </pc:spChg>
        <pc:spChg chg="del">
          <ac:chgData name="Serry, Mohamed" userId="S::ms366@hw.ac.uk::d2759362-5195-44bc-adf0-00430e3fe571" providerId="AD" clId="Web-{5D2BD9DA-1861-42BA-8D8F-F90537DBF045}" dt="2020-05-02T07:39:12.857" v="344"/>
          <ac:spMkLst>
            <pc:docMk/>
            <pc:sldMk cId="293498885" sldId="301"/>
            <ac:spMk id="23" creationId="{4351DFE5-F63D-4BE0-BDA9-E3EB88F01AA5}"/>
          </ac:spMkLst>
        </pc:spChg>
        <pc:spChg chg="add del">
          <ac:chgData name="Serry, Mohamed" userId="S::ms366@hw.ac.uk::d2759362-5195-44bc-adf0-00430e3fe571" providerId="AD" clId="Web-{5D2BD9DA-1861-42BA-8D8F-F90537DBF045}" dt="2020-05-02T07:40:28.217" v="346"/>
          <ac:spMkLst>
            <pc:docMk/>
            <pc:sldMk cId="293498885" sldId="301"/>
            <ac:spMk id="30" creationId="{5E39A796-BE83-48B1-B33F-35C4A32AAB57}"/>
          </ac:spMkLst>
        </pc:spChg>
        <pc:spChg chg="add del">
          <ac:chgData name="Serry, Mohamed" userId="S::ms366@hw.ac.uk::d2759362-5195-44bc-adf0-00430e3fe571" providerId="AD" clId="Web-{5D2BD9DA-1861-42BA-8D8F-F90537DBF045}" dt="2020-05-02T07:40:28.217" v="346"/>
          <ac:spMkLst>
            <pc:docMk/>
            <pc:sldMk cId="293498885" sldId="301"/>
            <ac:spMk id="32" creationId="{72F84B47-E267-4194-8194-831DB7B5547F}"/>
          </ac:spMkLst>
        </pc:spChg>
        <pc:spChg chg="add del">
          <ac:chgData name="Serry, Mohamed" userId="S::ms366@hw.ac.uk::d2759362-5195-44bc-adf0-00430e3fe571" providerId="AD" clId="Web-{5D2BD9DA-1861-42BA-8D8F-F90537DBF045}" dt="2020-05-02T07:40:55.405" v="350"/>
          <ac:spMkLst>
            <pc:docMk/>
            <pc:sldMk cId="293498885" sldId="301"/>
            <ac:spMk id="37" creationId="{5E39A796-BE83-48B1-B33F-35C4A32AAB57}"/>
          </ac:spMkLst>
        </pc:spChg>
        <pc:spChg chg="add del">
          <ac:chgData name="Serry, Mohamed" userId="S::ms366@hw.ac.uk::d2759362-5195-44bc-adf0-00430e3fe571" providerId="AD" clId="Web-{5D2BD9DA-1861-42BA-8D8F-F90537DBF045}" dt="2020-05-02T07:40:55.405" v="350"/>
          <ac:spMkLst>
            <pc:docMk/>
            <pc:sldMk cId="293498885" sldId="301"/>
            <ac:spMk id="39" creationId="{72F84B47-E267-4194-8194-831DB7B5547F}"/>
          </ac:spMkLst>
        </pc:spChg>
        <pc:spChg chg="add del">
          <ac:chgData name="Serry, Mohamed" userId="S::ms366@hw.ac.uk::d2759362-5195-44bc-adf0-00430e3fe571" providerId="AD" clId="Web-{5D2BD9DA-1861-42BA-8D8F-F90537DBF045}" dt="2020-05-02T07:41:06.733" v="352"/>
          <ac:spMkLst>
            <pc:docMk/>
            <pc:sldMk cId="293498885" sldId="301"/>
            <ac:spMk id="44" creationId="{2B566528-1B12-4246-9431-5C2D7D081168}"/>
          </ac:spMkLst>
        </pc:spChg>
        <pc:spChg chg="add del">
          <ac:chgData name="Serry, Mohamed" userId="S::ms366@hw.ac.uk::d2759362-5195-44bc-adf0-00430e3fe571" providerId="AD" clId="Web-{5D2BD9DA-1861-42BA-8D8F-F90537DBF045}" dt="2020-05-02T07:41:06.733" v="352"/>
          <ac:spMkLst>
            <pc:docMk/>
            <pc:sldMk cId="293498885" sldId="301"/>
            <ac:spMk id="46" creationId="{2E80C965-DB6D-4F81-9E9E-B027384D0BD6}"/>
          </ac:spMkLst>
        </pc:spChg>
        <pc:spChg chg="add del">
          <ac:chgData name="Serry, Mohamed" userId="S::ms366@hw.ac.uk::d2759362-5195-44bc-adf0-00430e3fe571" providerId="AD" clId="Web-{5D2BD9DA-1861-42BA-8D8F-F90537DBF045}" dt="2020-05-02T07:41:06.733" v="352"/>
          <ac:spMkLst>
            <pc:docMk/>
            <pc:sldMk cId="293498885" sldId="301"/>
            <ac:spMk id="48" creationId="{A580F890-B085-4E95-96AA-55AEBEC5CE6E}"/>
          </ac:spMkLst>
        </pc:spChg>
        <pc:spChg chg="add del">
          <ac:chgData name="Serry, Mohamed" userId="S::ms366@hw.ac.uk::d2759362-5195-44bc-adf0-00430e3fe571" providerId="AD" clId="Web-{5D2BD9DA-1861-42BA-8D8F-F90537DBF045}" dt="2020-05-02T07:41:06.733" v="352"/>
          <ac:spMkLst>
            <pc:docMk/>
            <pc:sldMk cId="293498885" sldId="301"/>
            <ac:spMk id="50" creationId="{D3F51FEB-38FB-4F6C-9F7B-2F2AFAB65463}"/>
          </ac:spMkLst>
        </pc:spChg>
        <pc:spChg chg="add del">
          <ac:chgData name="Serry, Mohamed" userId="S::ms366@hw.ac.uk::d2759362-5195-44bc-adf0-00430e3fe571" providerId="AD" clId="Web-{5D2BD9DA-1861-42BA-8D8F-F90537DBF045}" dt="2020-05-02T07:41:06.733" v="352"/>
          <ac:spMkLst>
            <pc:docMk/>
            <pc:sldMk cId="293498885" sldId="301"/>
            <ac:spMk id="52" creationId="{1E547BA6-BAE0-43BB-A7CA-60F69CE252F0}"/>
          </ac:spMkLst>
        </pc:spChg>
        <pc:spChg chg="add del">
          <ac:chgData name="Serry, Mohamed" userId="S::ms366@hw.ac.uk::d2759362-5195-44bc-adf0-00430e3fe571" providerId="AD" clId="Web-{5D2BD9DA-1861-42BA-8D8F-F90537DBF045}" dt="2020-05-02T07:43:12.922" v="368"/>
          <ac:spMkLst>
            <pc:docMk/>
            <pc:sldMk cId="293498885" sldId="301"/>
            <ac:spMk id="57" creationId="{2B566528-1B12-4246-9431-5C2D7D081168}"/>
          </ac:spMkLst>
        </pc:spChg>
        <pc:spChg chg="add del">
          <ac:chgData name="Serry, Mohamed" userId="S::ms366@hw.ac.uk::d2759362-5195-44bc-adf0-00430e3fe571" providerId="AD" clId="Web-{5D2BD9DA-1861-42BA-8D8F-F90537DBF045}" dt="2020-05-02T07:43:12.922" v="368"/>
          <ac:spMkLst>
            <pc:docMk/>
            <pc:sldMk cId="293498885" sldId="301"/>
            <ac:spMk id="59" creationId="{D3F51FEB-38FB-4F6C-9F7B-2F2AFAB65463}"/>
          </ac:spMkLst>
        </pc:spChg>
        <pc:spChg chg="add del">
          <ac:chgData name="Serry, Mohamed" userId="S::ms366@hw.ac.uk::d2759362-5195-44bc-adf0-00430e3fe571" providerId="AD" clId="Web-{5D2BD9DA-1861-42BA-8D8F-F90537DBF045}" dt="2020-05-02T07:43:12.922" v="368"/>
          <ac:spMkLst>
            <pc:docMk/>
            <pc:sldMk cId="293498885" sldId="301"/>
            <ac:spMk id="61" creationId="{1E547BA6-BAE0-43BB-A7CA-60F69CE252F0}"/>
          </ac:spMkLst>
        </pc:spChg>
        <pc:spChg chg="add">
          <ac:chgData name="Serry, Mohamed" userId="S::ms366@hw.ac.uk::d2759362-5195-44bc-adf0-00430e3fe571" providerId="AD" clId="Web-{5D2BD9DA-1861-42BA-8D8F-F90537DBF045}" dt="2020-05-02T07:43:12.922" v="368"/>
          <ac:spMkLst>
            <pc:docMk/>
            <pc:sldMk cId="293498885" sldId="301"/>
            <ac:spMk id="67" creationId="{B05E4F47-B148-49E0-B472-BBF149315524}"/>
          </ac:spMkLst>
        </pc:spChg>
        <pc:spChg chg="add">
          <ac:chgData name="Serry, Mohamed" userId="S::ms366@hw.ac.uk::d2759362-5195-44bc-adf0-00430e3fe571" providerId="AD" clId="Web-{5D2BD9DA-1861-42BA-8D8F-F90537DBF045}" dt="2020-05-02T07:43:12.922" v="368"/>
          <ac:spMkLst>
            <pc:docMk/>
            <pc:sldMk cId="293498885" sldId="301"/>
            <ac:spMk id="69" creationId="{684BF3E1-C321-4F38-85CF-FEBBEEC15E2D}"/>
          </ac:spMkLst>
        </pc:spChg>
        <pc:spChg chg="add del">
          <ac:chgData name="Serry, Mohamed" userId="S::ms366@hw.ac.uk::d2759362-5195-44bc-adf0-00430e3fe571" providerId="AD" clId="Web-{5D2BD9DA-1861-42BA-8D8F-F90537DBF045}" dt="2020-05-02T07:43:12.907" v="367"/>
          <ac:spMkLst>
            <pc:docMk/>
            <pc:sldMk cId="293498885" sldId="301"/>
            <ac:spMk id="70" creationId="{49CD2D09-B1BB-4DF5-9E1C-3D21B21EDEFD}"/>
          </ac:spMkLst>
        </pc:spChg>
        <pc:spChg chg="add del">
          <ac:chgData name="Serry, Mohamed" userId="S::ms366@hw.ac.uk::d2759362-5195-44bc-adf0-00430e3fe571" providerId="AD" clId="Web-{5D2BD9DA-1861-42BA-8D8F-F90537DBF045}" dt="2020-05-02T07:43:12.907" v="367"/>
          <ac:spMkLst>
            <pc:docMk/>
            <pc:sldMk cId="293498885" sldId="301"/>
            <ac:spMk id="74" creationId="{967C29FE-FD32-4AFB-AD20-DBDF5864B2D8}"/>
          </ac:spMkLst>
        </pc:spChg>
        <pc:grpChg chg="add del">
          <ac:chgData name="Serry, Mohamed" userId="S::ms366@hw.ac.uk::d2759362-5195-44bc-adf0-00430e3fe571" providerId="AD" clId="Web-{5D2BD9DA-1861-42BA-8D8F-F90537DBF045}" dt="2020-05-02T07:43:12.922" v="368"/>
          <ac:grpSpMkLst>
            <pc:docMk/>
            <pc:sldMk cId="293498885" sldId="301"/>
            <ac:grpSpMk id="63" creationId="{07EAA094-9CF6-4695-958A-33D9BCAA9474}"/>
          </ac:grpSpMkLst>
        </pc:grpChg>
        <pc:picChg chg="add mod modCrop">
          <ac:chgData name="Serry, Mohamed" userId="S::ms366@hw.ac.uk::d2759362-5195-44bc-adf0-00430e3fe571" providerId="AD" clId="Web-{5D2BD9DA-1861-42BA-8D8F-F90537DBF045}" dt="2020-05-02T08:01:08.465" v="794" actId="1076"/>
          <ac:picMkLst>
            <pc:docMk/>
            <pc:sldMk cId="293498885" sldId="301"/>
            <ac:picMk id="2" creationId="{48A361B7-DA8F-4035-ACBB-031922928605}"/>
          </ac:picMkLst>
        </pc:picChg>
        <pc:picChg chg="del">
          <ac:chgData name="Serry, Mohamed" userId="S::ms366@hw.ac.uk::d2759362-5195-44bc-adf0-00430e3fe571" providerId="AD" clId="Web-{5D2BD9DA-1861-42BA-8D8F-F90537DBF045}" dt="2020-05-02T07:39:12.857" v="344"/>
          <ac:picMkLst>
            <pc:docMk/>
            <pc:sldMk cId="293498885" sldId="301"/>
            <ac:picMk id="25" creationId="{3AA16612-ACD2-4A16-8F2B-4514FD6BF28F}"/>
          </ac:picMkLst>
        </pc:picChg>
        <pc:picChg chg="add">
          <ac:chgData name="Serry, Mohamed" userId="S::ms366@hw.ac.uk::d2759362-5195-44bc-adf0-00430e3fe571" providerId="AD" clId="Web-{5D2BD9DA-1861-42BA-8D8F-F90537DBF045}" dt="2020-05-02T07:43:12.922" v="368"/>
          <ac:picMkLst>
            <pc:docMk/>
            <pc:sldMk cId="293498885" sldId="301"/>
            <ac:picMk id="68" creationId="{7A2CE8EB-F719-4F84-9E91-F538438CAC76}"/>
          </ac:picMkLst>
        </pc:picChg>
        <pc:picChg chg="add del">
          <ac:chgData name="Serry, Mohamed" userId="S::ms366@hw.ac.uk::d2759362-5195-44bc-adf0-00430e3fe571" providerId="AD" clId="Web-{5D2BD9DA-1861-42BA-8D8F-F90537DBF045}" dt="2020-05-02T07:43:12.907" v="367"/>
          <ac:picMkLst>
            <pc:docMk/>
            <pc:sldMk cId="293498885" sldId="301"/>
            <ac:picMk id="72" creationId="{83355637-BA71-4F63-94C9-E77BF81BDFC0}"/>
          </ac:picMkLst>
        </pc:picChg>
      </pc:sldChg>
      <pc:sldChg chg="addSp delSp modSp">
        <pc:chgData name="Serry, Mohamed" userId="S::ms366@hw.ac.uk::d2759362-5195-44bc-adf0-00430e3fe571" providerId="AD" clId="Web-{5D2BD9DA-1861-42BA-8D8F-F90537DBF045}" dt="2020-05-02T07:50:01.473" v="699" actId="1076"/>
        <pc:sldMkLst>
          <pc:docMk/>
          <pc:sldMk cId="836700041" sldId="302"/>
        </pc:sldMkLst>
        <pc:spChg chg="mod">
          <ac:chgData name="Serry, Mohamed" userId="S::ms366@hw.ac.uk::d2759362-5195-44bc-adf0-00430e3fe571" providerId="AD" clId="Web-{5D2BD9DA-1861-42BA-8D8F-F90537DBF045}" dt="2020-05-02T07:50:01.473" v="699" actId="1076"/>
          <ac:spMkLst>
            <pc:docMk/>
            <pc:sldMk cId="836700041" sldId="302"/>
            <ac:spMk id="4" creationId="{09310670-BEAF-4E42-97FA-7A82A16A0857}"/>
          </ac:spMkLst>
        </pc:spChg>
        <pc:spChg chg="mod ord">
          <ac:chgData name="Serry, Mohamed" userId="S::ms366@hw.ac.uk::d2759362-5195-44bc-adf0-00430e3fe571" providerId="AD" clId="Web-{5D2BD9DA-1861-42BA-8D8F-F90537DBF045}" dt="2020-05-02T07:43:30.297" v="372"/>
          <ac:spMkLst>
            <pc:docMk/>
            <pc:sldMk cId="836700041" sldId="302"/>
            <ac:spMk id="18" creationId="{BC345288-91C0-4D3A-A71C-98BF9950B105}"/>
          </ac:spMkLst>
        </pc:spChg>
        <pc:spChg chg="add del">
          <ac:chgData name="Serry, Mohamed" userId="S::ms366@hw.ac.uk::d2759362-5195-44bc-adf0-00430e3fe571" providerId="AD" clId="Web-{5D2BD9DA-1861-42BA-8D8F-F90537DBF045}" dt="2020-05-02T07:38:27.200" v="340"/>
          <ac:spMkLst>
            <pc:docMk/>
            <pc:sldMk cId="836700041" sldId="302"/>
            <ac:spMk id="23" creationId="{4351DFE5-F63D-4BE0-BDA9-E3EB88F01AA5}"/>
          </ac:spMkLst>
        </pc:spChg>
        <pc:spChg chg="add del">
          <ac:chgData name="Serry, Mohamed" userId="S::ms366@hw.ac.uk::d2759362-5195-44bc-adf0-00430e3fe571" providerId="AD" clId="Web-{5D2BD9DA-1861-42BA-8D8F-F90537DBF045}" dt="2020-05-02T07:41:24.218" v="353"/>
          <ac:spMkLst>
            <pc:docMk/>
            <pc:sldMk cId="836700041" sldId="302"/>
            <ac:spMk id="27" creationId="{5AAE9118-0436-4488-AC4A-C14DF6A7B6B1}"/>
          </ac:spMkLst>
        </pc:spChg>
        <pc:spChg chg="add del">
          <ac:chgData name="Serry, Mohamed" userId="S::ms366@hw.ac.uk::d2759362-5195-44bc-adf0-00430e3fe571" providerId="AD" clId="Web-{5D2BD9DA-1861-42BA-8D8F-F90537DBF045}" dt="2020-05-02T07:41:24.218" v="353"/>
          <ac:spMkLst>
            <pc:docMk/>
            <pc:sldMk cId="836700041" sldId="302"/>
            <ac:spMk id="28" creationId="{1B10F861-B8F1-49C7-BD58-EAB20CEE7F93}"/>
          </ac:spMkLst>
        </pc:spChg>
        <pc:spChg chg="add del">
          <ac:chgData name="Serry, Mohamed" userId="S::ms366@hw.ac.uk::d2759362-5195-44bc-adf0-00430e3fe571" providerId="AD" clId="Web-{5D2BD9DA-1861-42BA-8D8F-F90537DBF045}" dt="2020-05-02T07:38:27.185" v="339"/>
          <ac:spMkLst>
            <pc:docMk/>
            <pc:sldMk cId="836700041" sldId="302"/>
            <ac:spMk id="30" creationId="{5AAE9118-0436-4488-AC4A-C14DF6A7B6B1}"/>
          </ac:spMkLst>
        </pc:spChg>
        <pc:spChg chg="add del">
          <ac:chgData name="Serry, Mohamed" userId="S::ms366@hw.ac.uk::d2759362-5195-44bc-adf0-00430e3fe571" providerId="AD" clId="Web-{5D2BD9DA-1861-42BA-8D8F-F90537DBF045}" dt="2020-05-02T07:38:27.185" v="339"/>
          <ac:spMkLst>
            <pc:docMk/>
            <pc:sldMk cId="836700041" sldId="302"/>
            <ac:spMk id="32" creationId="{48AADC38-41AB-482C-B8C3-6B9CD91B678A}"/>
          </ac:spMkLst>
        </pc:spChg>
        <pc:spChg chg="add del">
          <ac:chgData name="Serry, Mohamed" userId="S::ms366@hw.ac.uk::d2759362-5195-44bc-adf0-00430e3fe571" providerId="AD" clId="Web-{5D2BD9DA-1861-42BA-8D8F-F90537DBF045}" dt="2020-05-02T07:41:24.218" v="353"/>
          <ac:spMkLst>
            <pc:docMk/>
            <pc:sldMk cId="836700041" sldId="302"/>
            <ac:spMk id="34" creationId="{61F6E425-22AB-4DA2-8FAC-58ADB58EF6C3}"/>
          </ac:spMkLst>
        </pc:spChg>
        <pc:spChg chg="add del">
          <ac:chgData name="Serry, Mohamed" userId="S::ms366@hw.ac.uk::d2759362-5195-44bc-adf0-00430e3fe571" providerId="AD" clId="Web-{5D2BD9DA-1861-42BA-8D8F-F90537DBF045}" dt="2020-05-02T07:43:30.297" v="372"/>
          <ac:spMkLst>
            <pc:docMk/>
            <pc:sldMk cId="836700041" sldId="302"/>
            <ac:spMk id="39" creationId="{2B566528-1B12-4246-9431-5C2D7D081168}"/>
          </ac:spMkLst>
        </pc:spChg>
        <pc:spChg chg="add del">
          <ac:chgData name="Serry, Mohamed" userId="S::ms366@hw.ac.uk::d2759362-5195-44bc-adf0-00430e3fe571" providerId="AD" clId="Web-{5D2BD9DA-1861-42BA-8D8F-F90537DBF045}" dt="2020-05-02T07:43:30.297" v="372"/>
          <ac:spMkLst>
            <pc:docMk/>
            <pc:sldMk cId="836700041" sldId="302"/>
            <ac:spMk id="45" creationId="{D3F51FEB-38FB-4F6C-9F7B-2F2AFAB65463}"/>
          </ac:spMkLst>
        </pc:spChg>
        <pc:spChg chg="add del">
          <ac:chgData name="Serry, Mohamed" userId="S::ms366@hw.ac.uk::d2759362-5195-44bc-adf0-00430e3fe571" providerId="AD" clId="Web-{5D2BD9DA-1861-42BA-8D8F-F90537DBF045}" dt="2020-05-02T07:43:30.297" v="372"/>
          <ac:spMkLst>
            <pc:docMk/>
            <pc:sldMk cId="836700041" sldId="302"/>
            <ac:spMk id="47" creationId="{1E547BA6-BAE0-43BB-A7CA-60F69CE252F0}"/>
          </ac:spMkLst>
        </pc:spChg>
        <pc:spChg chg="add">
          <ac:chgData name="Serry, Mohamed" userId="S::ms366@hw.ac.uk::d2759362-5195-44bc-adf0-00430e3fe571" providerId="AD" clId="Web-{5D2BD9DA-1861-42BA-8D8F-F90537DBF045}" dt="2020-05-02T07:43:30.297" v="372"/>
          <ac:spMkLst>
            <pc:docMk/>
            <pc:sldMk cId="836700041" sldId="302"/>
            <ac:spMk id="52" creationId="{0F6CDC51-8D27-4BF4-AB33-7D5905E80D90}"/>
          </ac:spMkLst>
        </pc:spChg>
        <pc:spChg chg="add">
          <ac:chgData name="Serry, Mohamed" userId="S::ms366@hw.ac.uk::d2759362-5195-44bc-adf0-00430e3fe571" providerId="AD" clId="Web-{5D2BD9DA-1861-42BA-8D8F-F90537DBF045}" dt="2020-05-02T07:43:30.297" v="372"/>
          <ac:spMkLst>
            <pc:docMk/>
            <pc:sldMk cId="836700041" sldId="302"/>
            <ac:spMk id="56" creationId="{DF4CE22F-8463-44F2-BE50-65D9B5035E87}"/>
          </ac:spMkLst>
        </pc:spChg>
        <pc:spChg chg="add">
          <ac:chgData name="Serry, Mohamed" userId="S::ms366@hw.ac.uk::d2759362-5195-44bc-adf0-00430e3fe571" providerId="AD" clId="Web-{5D2BD9DA-1861-42BA-8D8F-F90537DBF045}" dt="2020-05-02T07:43:30.297" v="372"/>
          <ac:spMkLst>
            <pc:docMk/>
            <pc:sldMk cId="836700041" sldId="302"/>
            <ac:spMk id="58" creationId="{3FA1383B-2709-4E36-8FF8-7A737213B4CB}"/>
          </ac:spMkLst>
        </pc:spChg>
        <pc:grpChg chg="add del">
          <ac:chgData name="Serry, Mohamed" userId="S::ms366@hw.ac.uk::d2759362-5195-44bc-adf0-00430e3fe571" providerId="AD" clId="Web-{5D2BD9DA-1861-42BA-8D8F-F90537DBF045}" dt="2020-05-02T07:43:30.297" v="372"/>
          <ac:grpSpMkLst>
            <pc:docMk/>
            <pc:sldMk cId="836700041" sldId="302"/>
            <ac:grpSpMk id="41" creationId="{07EAA094-9CF6-4695-958A-33D9BCAA9474}"/>
          </ac:grpSpMkLst>
        </pc:grpChg>
        <pc:picChg chg="add mod">
          <ac:chgData name="Serry, Mohamed" userId="S::ms366@hw.ac.uk::d2759362-5195-44bc-adf0-00430e3fe571" providerId="AD" clId="Web-{5D2BD9DA-1861-42BA-8D8F-F90537DBF045}" dt="2020-05-02T07:49:16.582" v="651" actId="1076"/>
          <ac:picMkLst>
            <pc:docMk/>
            <pc:sldMk cId="836700041" sldId="302"/>
            <ac:picMk id="2" creationId="{FE0708A7-536B-402D-B188-A2DB9CF51A8C}"/>
          </ac:picMkLst>
        </pc:picChg>
        <pc:picChg chg="add mod ord">
          <ac:chgData name="Serry, Mohamed" userId="S::ms366@hw.ac.uk::d2759362-5195-44bc-adf0-00430e3fe571" providerId="AD" clId="Web-{5D2BD9DA-1861-42BA-8D8F-F90537DBF045}" dt="2020-05-02T07:49:15.129" v="650" actId="1076"/>
          <ac:picMkLst>
            <pc:docMk/>
            <pc:sldMk cId="836700041" sldId="302"/>
            <ac:picMk id="5" creationId="{1B8657AD-BF68-4A38-AFCF-D7CC06049719}"/>
          </ac:picMkLst>
        </pc:picChg>
        <pc:picChg chg="add del">
          <ac:chgData name="Serry, Mohamed" userId="S::ms366@hw.ac.uk::d2759362-5195-44bc-adf0-00430e3fe571" providerId="AD" clId="Web-{5D2BD9DA-1861-42BA-8D8F-F90537DBF045}" dt="2020-05-02T07:38:27.200" v="340"/>
          <ac:picMkLst>
            <pc:docMk/>
            <pc:sldMk cId="836700041" sldId="302"/>
            <ac:picMk id="25" creationId="{3AA16612-ACD2-4A16-8F2B-4514FD6BF28F}"/>
          </ac:picMkLst>
        </pc:picChg>
        <pc:picChg chg="add">
          <ac:chgData name="Serry, Mohamed" userId="S::ms366@hw.ac.uk::d2759362-5195-44bc-adf0-00430e3fe571" providerId="AD" clId="Web-{5D2BD9DA-1861-42BA-8D8F-F90537DBF045}" dt="2020-05-02T07:43:30.297" v="372"/>
          <ac:picMkLst>
            <pc:docMk/>
            <pc:sldMk cId="836700041" sldId="302"/>
            <ac:picMk id="54" creationId="{24FB90F3-DFB9-42D4-B851-120249962A25}"/>
          </ac:picMkLst>
        </pc:picChg>
      </pc:sldChg>
      <pc:sldChg chg="modSp del">
        <pc:chgData name="Serry, Mohamed" userId="S::ms366@hw.ac.uk::d2759362-5195-44bc-adf0-00430e3fe571" providerId="AD" clId="Web-{5D2BD9DA-1861-42BA-8D8F-F90537DBF045}" dt="2020-05-02T08:00:36.980" v="790"/>
        <pc:sldMkLst>
          <pc:docMk/>
          <pc:sldMk cId="3547687818" sldId="303"/>
        </pc:sldMkLst>
        <pc:spChg chg="mod">
          <ac:chgData name="Serry, Mohamed" userId="S::ms366@hw.ac.uk::d2759362-5195-44bc-adf0-00430e3fe571" providerId="AD" clId="Web-{5D2BD9DA-1861-42BA-8D8F-F90537DBF045}" dt="2020-05-02T07:30:19.430" v="155" actId="20577"/>
          <ac:spMkLst>
            <pc:docMk/>
            <pc:sldMk cId="3547687818" sldId="303"/>
            <ac:spMk id="4" creationId="{09310670-BEAF-4E42-97FA-7A82A16A0857}"/>
          </ac:spMkLst>
        </pc:spChg>
        <pc:spChg chg="mod">
          <ac:chgData name="Serry, Mohamed" userId="S::ms366@hw.ac.uk::d2759362-5195-44bc-adf0-00430e3fe571" providerId="AD" clId="Web-{5D2BD9DA-1861-42BA-8D8F-F90537DBF045}" dt="2020-05-02T07:54:32.883" v="750" actId="20577"/>
          <ac:spMkLst>
            <pc:docMk/>
            <pc:sldMk cId="3547687818" sldId="303"/>
            <ac:spMk id="18" creationId="{BC345288-91C0-4D3A-A71C-98BF9950B105}"/>
          </ac:spMkLst>
        </pc:spChg>
      </pc:sldChg>
      <pc:sldChg chg="modSp del">
        <pc:chgData name="Serry, Mohamed" userId="S::ms366@hw.ac.uk::d2759362-5195-44bc-adf0-00430e3fe571" providerId="AD" clId="Web-{5D2BD9DA-1861-42BA-8D8F-F90537DBF045}" dt="2020-05-02T08:00:36.980" v="788"/>
        <pc:sldMkLst>
          <pc:docMk/>
          <pc:sldMk cId="2885267381" sldId="304"/>
        </pc:sldMkLst>
        <pc:spChg chg="mod">
          <ac:chgData name="Serry, Mohamed" userId="S::ms366@hw.ac.uk::d2759362-5195-44bc-adf0-00430e3fe571" providerId="AD" clId="Web-{5D2BD9DA-1861-42BA-8D8F-F90537DBF045}" dt="2020-05-02T07:30:39.524" v="166" actId="20577"/>
          <ac:spMkLst>
            <pc:docMk/>
            <pc:sldMk cId="2885267381" sldId="304"/>
            <ac:spMk id="4" creationId="{09310670-BEAF-4E42-97FA-7A82A16A0857}"/>
          </ac:spMkLst>
        </pc:spChg>
        <pc:spChg chg="mod">
          <ac:chgData name="Serry, Mohamed" userId="S::ms366@hw.ac.uk::d2759362-5195-44bc-adf0-00430e3fe571" providerId="AD" clId="Web-{5D2BD9DA-1861-42BA-8D8F-F90537DBF045}" dt="2020-05-02T07:30:53.336" v="169" actId="20577"/>
          <ac:spMkLst>
            <pc:docMk/>
            <pc:sldMk cId="2885267381" sldId="304"/>
            <ac:spMk id="18" creationId="{BC345288-91C0-4D3A-A71C-98BF9950B105}"/>
          </ac:spMkLst>
        </pc:spChg>
      </pc:sldChg>
      <pc:sldChg chg="del">
        <pc:chgData name="Serry, Mohamed" userId="S::ms366@hw.ac.uk::d2759362-5195-44bc-adf0-00430e3fe571" providerId="AD" clId="Web-{5D2BD9DA-1861-42BA-8D8F-F90537DBF045}" dt="2020-05-02T07:25:02.114" v="5"/>
        <pc:sldMkLst>
          <pc:docMk/>
          <pc:sldMk cId="2353161614" sldId="305"/>
        </pc:sldMkLst>
      </pc:sldChg>
      <pc:sldChg chg="del">
        <pc:chgData name="Serry, Mohamed" userId="S::ms366@hw.ac.uk::d2759362-5195-44bc-adf0-00430e3fe571" providerId="AD" clId="Web-{5D2BD9DA-1861-42BA-8D8F-F90537DBF045}" dt="2020-05-02T07:25:02.098" v="0"/>
        <pc:sldMkLst>
          <pc:docMk/>
          <pc:sldMk cId="2078073282" sldId="306"/>
        </pc:sldMkLst>
      </pc:sldChg>
      <pc:sldChg chg="del">
        <pc:chgData name="Serry, Mohamed" userId="S::ms366@hw.ac.uk::d2759362-5195-44bc-adf0-00430e3fe571" providerId="AD" clId="Web-{5D2BD9DA-1861-42BA-8D8F-F90537DBF045}" dt="2020-05-02T07:25:02.098" v="1"/>
        <pc:sldMkLst>
          <pc:docMk/>
          <pc:sldMk cId="222423345" sldId="307"/>
        </pc:sldMkLst>
      </pc:sldChg>
      <pc:sldChg chg="del">
        <pc:chgData name="Serry, Mohamed" userId="S::ms366@hw.ac.uk::d2759362-5195-44bc-adf0-00430e3fe571" providerId="AD" clId="Web-{5D2BD9DA-1861-42BA-8D8F-F90537DBF045}" dt="2020-05-02T07:25:02.098" v="2"/>
        <pc:sldMkLst>
          <pc:docMk/>
          <pc:sldMk cId="2484342915" sldId="308"/>
        </pc:sldMkLst>
      </pc:sldChg>
      <pc:sldChg chg="del">
        <pc:chgData name="Serry, Mohamed" userId="S::ms366@hw.ac.uk::d2759362-5195-44bc-adf0-00430e3fe571" providerId="AD" clId="Web-{5D2BD9DA-1861-42BA-8D8F-F90537DBF045}" dt="2020-05-02T07:25:02.098" v="3"/>
        <pc:sldMkLst>
          <pc:docMk/>
          <pc:sldMk cId="4242438743" sldId="309"/>
        </pc:sldMkLst>
      </pc:sldChg>
      <pc:sldChg chg="del">
        <pc:chgData name="Serry, Mohamed" userId="S::ms366@hw.ac.uk::d2759362-5195-44bc-adf0-00430e3fe571" providerId="AD" clId="Web-{5D2BD9DA-1861-42BA-8D8F-F90537DBF045}" dt="2020-05-02T07:25:02.114" v="4"/>
        <pc:sldMkLst>
          <pc:docMk/>
          <pc:sldMk cId="3217911082" sldId="310"/>
        </pc:sldMkLst>
      </pc:sldChg>
      <pc:sldChg chg="addSp delSp modSp add replId">
        <pc:chgData name="Serry, Mohamed" userId="S::ms366@hw.ac.uk::d2759362-5195-44bc-adf0-00430e3fe571" providerId="AD" clId="Web-{5D2BD9DA-1861-42BA-8D8F-F90537DBF045}" dt="2020-05-02T08:01:24.996" v="797" actId="1076"/>
        <pc:sldMkLst>
          <pc:docMk/>
          <pc:sldMk cId="4036621894" sldId="312"/>
        </pc:sldMkLst>
        <pc:spChg chg="mod">
          <ac:chgData name="Serry, Mohamed" userId="S::ms366@hw.ac.uk::d2759362-5195-44bc-adf0-00430e3fe571" providerId="AD" clId="Web-{5D2BD9DA-1861-42BA-8D8F-F90537DBF045}" dt="2020-05-02T07:47:28.050" v="559" actId="20577"/>
          <ac:spMkLst>
            <pc:docMk/>
            <pc:sldMk cId="4036621894" sldId="312"/>
            <ac:spMk id="4" creationId="{09310670-BEAF-4E42-97FA-7A82A16A0857}"/>
          </ac:spMkLst>
        </pc:spChg>
        <pc:spChg chg="mod ord">
          <ac:chgData name="Serry, Mohamed" userId="S::ms366@hw.ac.uk::d2759362-5195-44bc-adf0-00430e3fe571" providerId="AD" clId="Web-{5D2BD9DA-1861-42BA-8D8F-F90537DBF045}" dt="2020-05-02T08:01:24.996" v="797" actId="1076"/>
          <ac:spMkLst>
            <pc:docMk/>
            <pc:sldMk cId="4036621894" sldId="312"/>
            <ac:spMk id="18" creationId="{BC345288-91C0-4D3A-A71C-98BF9950B105}"/>
          </ac:spMkLst>
        </pc:spChg>
        <pc:spChg chg="add del">
          <ac:chgData name="Serry, Mohamed" userId="S::ms366@hw.ac.uk::d2759362-5195-44bc-adf0-00430e3fe571" providerId="AD" clId="Web-{5D2BD9DA-1861-42BA-8D8F-F90537DBF045}" dt="2020-05-02T07:40:48.374" v="349"/>
          <ac:spMkLst>
            <pc:docMk/>
            <pc:sldMk cId="4036621894" sldId="312"/>
            <ac:spMk id="23" creationId="{4351DFE5-F63D-4BE0-BDA9-E3EB88F01AA5}"/>
          </ac:spMkLst>
        </pc:spChg>
        <pc:spChg chg="add del">
          <ac:chgData name="Serry, Mohamed" userId="S::ms366@hw.ac.uk::d2759362-5195-44bc-adf0-00430e3fe571" providerId="AD" clId="Web-{5D2BD9DA-1861-42BA-8D8F-F90537DBF045}" dt="2020-05-02T07:42:59.141" v="365"/>
          <ac:spMkLst>
            <pc:docMk/>
            <pc:sldMk cId="4036621894" sldId="312"/>
            <ac:spMk id="27" creationId="{2B566528-1B12-4246-9431-5C2D7D081168}"/>
          </ac:spMkLst>
        </pc:spChg>
        <pc:spChg chg="add del">
          <ac:chgData name="Serry, Mohamed" userId="S::ms366@hw.ac.uk::d2759362-5195-44bc-adf0-00430e3fe571" providerId="AD" clId="Web-{5D2BD9DA-1861-42BA-8D8F-F90537DBF045}" dt="2020-05-02T07:42:59.141" v="365"/>
          <ac:spMkLst>
            <pc:docMk/>
            <pc:sldMk cId="4036621894" sldId="312"/>
            <ac:spMk id="28" creationId="{2E80C965-DB6D-4F81-9E9E-B027384D0BD6}"/>
          </ac:spMkLst>
        </pc:spChg>
        <pc:spChg chg="add del">
          <ac:chgData name="Serry, Mohamed" userId="S::ms366@hw.ac.uk::d2759362-5195-44bc-adf0-00430e3fe571" providerId="AD" clId="Web-{5D2BD9DA-1861-42BA-8D8F-F90537DBF045}" dt="2020-05-02T07:40:48.358" v="348"/>
          <ac:spMkLst>
            <pc:docMk/>
            <pc:sldMk cId="4036621894" sldId="312"/>
            <ac:spMk id="30" creationId="{828D1E49-2A21-4A83-A0E0-FB1597B4B2ED}"/>
          </ac:spMkLst>
        </pc:spChg>
        <pc:spChg chg="add del">
          <ac:chgData name="Serry, Mohamed" userId="S::ms366@hw.ac.uk::d2759362-5195-44bc-adf0-00430e3fe571" providerId="AD" clId="Web-{5D2BD9DA-1861-42BA-8D8F-F90537DBF045}" dt="2020-05-02T07:42:59.141" v="365"/>
          <ac:spMkLst>
            <pc:docMk/>
            <pc:sldMk cId="4036621894" sldId="312"/>
            <ac:spMk id="34" creationId="{A580F890-B085-4E95-96AA-55AEBEC5CE6E}"/>
          </ac:spMkLst>
        </pc:spChg>
        <pc:spChg chg="add del">
          <ac:chgData name="Serry, Mohamed" userId="S::ms366@hw.ac.uk::d2759362-5195-44bc-adf0-00430e3fe571" providerId="AD" clId="Web-{5D2BD9DA-1861-42BA-8D8F-F90537DBF045}" dt="2020-05-02T07:42:59.141" v="365"/>
          <ac:spMkLst>
            <pc:docMk/>
            <pc:sldMk cId="4036621894" sldId="312"/>
            <ac:spMk id="36" creationId="{D3F51FEB-38FB-4F6C-9F7B-2F2AFAB65463}"/>
          </ac:spMkLst>
        </pc:spChg>
        <pc:spChg chg="add del">
          <ac:chgData name="Serry, Mohamed" userId="S::ms366@hw.ac.uk::d2759362-5195-44bc-adf0-00430e3fe571" providerId="AD" clId="Web-{5D2BD9DA-1861-42BA-8D8F-F90537DBF045}" dt="2020-05-02T07:42:59.141" v="365"/>
          <ac:spMkLst>
            <pc:docMk/>
            <pc:sldMk cId="4036621894" sldId="312"/>
            <ac:spMk id="38" creationId="{1E547BA6-BAE0-43BB-A7CA-60F69CE252F0}"/>
          </ac:spMkLst>
        </pc:spChg>
        <pc:spChg chg="add">
          <ac:chgData name="Serry, Mohamed" userId="S::ms366@hw.ac.uk::d2759362-5195-44bc-adf0-00430e3fe571" providerId="AD" clId="Web-{5D2BD9DA-1861-42BA-8D8F-F90537DBF045}" dt="2020-05-02T07:42:59.141" v="365"/>
          <ac:spMkLst>
            <pc:docMk/>
            <pc:sldMk cId="4036621894" sldId="312"/>
            <ac:spMk id="40" creationId="{AFA67CD3-AB4E-4A7A-BEB8-53C445D8C44E}"/>
          </ac:spMkLst>
        </pc:spChg>
        <pc:spChg chg="add">
          <ac:chgData name="Serry, Mohamed" userId="S::ms366@hw.ac.uk::d2759362-5195-44bc-adf0-00430e3fe571" providerId="AD" clId="Web-{5D2BD9DA-1861-42BA-8D8F-F90537DBF045}" dt="2020-05-02T07:42:59.141" v="365"/>
          <ac:spMkLst>
            <pc:docMk/>
            <pc:sldMk cId="4036621894" sldId="312"/>
            <ac:spMk id="42" creationId="{339C8D78-A644-462F-B674-F440635E5353}"/>
          </ac:spMkLst>
        </pc:spChg>
        <pc:spChg chg="add del">
          <ac:chgData name="Serry, Mohamed" userId="S::ms366@hw.ac.uk::d2759362-5195-44bc-adf0-00430e3fe571" providerId="AD" clId="Web-{5D2BD9DA-1861-42BA-8D8F-F90537DBF045}" dt="2020-05-02T07:42:22.328" v="359"/>
          <ac:spMkLst>
            <pc:docMk/>
            <pc:sldMk cId="4036621894" sldId="312"/>
            <ac:spMk id="43" creationId="{AFA67CD3-AB4E-4A7A-BEB8-53C445D8C44E}"/>
          </ac:spMkLst>
        </pc:spChg>
        <pc:spChg chg="add del">
          <ac:chgData name="Serry, Mohamed" userId="S::ms366@hw.ac.uk::d2759362-5195-44bc-adf0-00430e3fe571" providerId="AD" clId="Web-{5D2BD9DA-1861-42BA-8D8F-F90537DBF045}" dt="2020-05-02T07:42:22.328" v="359"/>
          <ac:spMkLst>
            <pc:docMk/>
            <pc:sldMk cId="4036621894" sldId="312"/>
            <ac:spMk id="47" creationId="{339C8D78-A644-462F-B674-F440635E5353}"/>
          </ac:spMkLst>
        </pc:spChg>
        <pc:spChg chg="add del">
          <ac:chgData name="Serry, Mohamed" userId="S::ms366@hw.ac.uk::d2759362-5195-44bc-adf0-00430e3fe571" providerId="AD" clId="Web-{5D2BD9DA-1861-42BA-8D8F-F90537DBF045}" dt="2020-05-02T07:40:48.358" v="348"/>
          <ac:spMkLst>
            <pc:docMk/>
            <pc:sldMk cId="4036621894" sldId="312"/>
            <ac:spMk id="55" creationId="{E972DE0D-2E53-4159-ABD3-C601524262C2}"/>
          </ac:spMkLst>
        </pc:spChg>
        <pc:grpChg chg="add del">
          <ac:chgData name="Serry, Mohamed" userId="S::ms366@hw.ac.uk::d2759362-5195-44bc-adf0-00430e3fe571" providerId="AD" clId="Web-{5D2BD9DA-1861-42BA-8D8F-F90537DBF045}" dt="2020-05-02T07:40:48.358" v="348"/>
          <ac:grpSpMkLst>
            <pc:docMk/>
            <pc:sldMk cId="4036621894" sldId="312"/>
            <ac:grpSpMk id="32" creationId="{088B852E-5494-418B-A833-75CF016A9E20}"/>
          </ac:grpSpMkLst>
        </pc:grpChg>
        <pc:picChg chg="add del mod">
          <ac:chgData name="Serry, Mohamed" userId="S::ms366@hw.ac.uk::d2759362-5195-44bc-adf0-00430e3fe571" providerId="AD" clId="Web-{5D2BD9DA-1861-42BA-8D8F-F90537DBF045}" dt="2020-05-02T07:42:44.766" v="362"/>
          <ac:picMkLst>
            <pc:docMk/>
            <pc:sldMk cId="4036621894" sldId="312"/>
            <ac:picMk id="2" creationId="{4D0A3AFC-C0CD-43C6-B30A-881C8172F402}"/>
          </ac:picMkLst>
        </pc:picChg>
        <pc:picChg chg="add mod">
          <ac:chgData name="Serry, Mohamed" userId="S::ms366@hw.ac.uk::d2759362-5195-44bc-adf0-00430e3fe571" providerId="AD" clId="Web-{5D2BD9DA-1861-42BA-8D8F-F90537DBF045}" dt="2020-05-02T07:42:59.141" v="365"/>
          <ac:picMkLst>
            <pc:docMk/>
            <pc:sldMk cId="4036621894" sldId="312"/>
            <ac:picMk id="5" creationId="{4632A314-C834-4C6B-9421-2C99046D89F1}"/>
          </ac:picMkLst>
        </pc:picChg>
        <pc:picChg chg="add del">
          <ac:chgData name="Serry, Mohamed" userId="S::ms366@hw.ac.uk::d2759362-5195-44bc-adf0-00430e3fe571" providerId="AD" clId="Web-{5D2BD9DA-1861-42BA-8D8F-F90537DBF045}" dt="2020-05-02T07:40:48.374" v="349"/>
          <ac:picMkLst>
            <pc:docMk/>
            <pc:sldMk cId="4036621894" sldId="312"/>
            <ac:picMk id="25" creationId="{3AA16612-ACD2-4A16-8F2B-4514FD6BF28F}"/>
          </ac:picMkLst>
        </pc:picChg>
        <pc:picChg chg="add">
          <ac:chgData name="Serry, Mohamed" userId="S::ms366@hw.ac.uk::d2759362-5195-44bc-adf0-00430e3fe571" providerId="AD" clId="Web-{5D2BD9DA-1861-42BA-8D8F-F90537DBF045}" dt="2020-05-02T07:42:59.141" v="365"/>
          <ac:picMkLst>
            <pc:docMk/>
            <pc:sldMk cId="4036621894" sldId="312"/>
            <ac:picMk id="41" creationId="{07CF545F-9C2E-4446-97CD-AD92990C2B68}"/>
          </ac:picMkLst>
        </pc:picChg>
        <pc:picChg chg="add del">
          <ac:chgData name="Serry, Mohamed" userId="S::ms366@hw.ac.uk::d2759362-5195-44bc-adf0-00430e3fe571" providerId="AD" clId="Web-{5D2BD9DA-1861-42BA-8D8F-F90537DBF045}" dt="2020-05-02T07:42:22.328" v="359"/>
          <ac:picMkLst>
            <pc:docMk/>
            <pc:sldMk cId="4036621894" sldId="312"/>
            <ac:picMk id="45" creationId="{07CF545F-9C2E-4446-97CD-AD92990C2B68}"/>
          </ac:picMkLst>
        </pc:picChg>
      </pc:sldChg>
      <pc:sldChg chg="modSp add del replId">
        <pc:chgData name="Serry, Mohamed" userId="S::ms366@hw.ac.uk::d2759362-5195-44bc-adf0-00430e3fe571" providerId="AD" clId="Web-{5D2BD9DA-1861-42BA-8D8F-F90537DBF045}" dt="2020-05-02T08:00:36.980" v="789"/>
        <pc:sldMkLst>
          <pc:docMk/>
          <pc:sldMk cId="3186866525" sldId="313"/>
        </pc:sldMkLst>
        <pc:spChg chg="mod">
          <ac:chgData name="Serry, Mohamed" userId="S::ms366@hw.ac.uk::d2759362-5195-44bc-adf0-00430e3fe571" providerId="AD" clId="Web-{5D2BD9DA-1861-42BA-8D8F-F90537DBF045}" dt="2020-05-02T07:35:22.277" v="208" actId="20577"/>
          <ac:spMkLst>
            <pc:docMk/>
            <pc:sldMk cId="3186866525" sldId="313"/>
            <ac:spMk id="4" creationId="{09310670-BEAF-4E42-97FA-7A82A16A0857}"/>
          </ac:spMkLst>
        </pc:spChg>
        <pc:spChg chg="mod">
          <ac:chgData name="Serry, Mohamed" userId="S::ms366@hw.ac.uk::d2759362-5195-44bc-adf0-00430e3fe571" providerId="AD" clId="Web-{5D2BD9DA-1861-42BA-8D8F-F90537DBF045}" dt="2020-05-02T07:35:33.027" v="247" actId="20577"/>
          <ac:spMkLst>
            <pc:docMk/>
            <pc:sldMk cId="3186866525" sldId="313"/>
            <ac:spMk id="18" creationId="{BC345288-91C0-4D3A-A71C-98BF9950B105}"/>
          </ac:spMkLst>
        </pc:spChg>
      </pc:sldChg>
      <pc:sldChg chg="addSp delSp modSp add ord replId">
        <pc:chgData name="Serry, Mohamed" userId="S::ms366@hw.ac.uk::d2759362-5195-44bc-adf0-00430e3fe571" providerId="AD" clId="Web-{5D2BD9DA-1861-42BA-8D8F-F90537DBF045}" dt="2020-05-02T08:00:26.714" v="787" actId="1076"/>
        <pc:sldMkLst>
          <pc:docMk/>
          <pc:sldMk cId="361367414" sldId="314"/>
        </pc:sldMkLst>
        <pc:spChg chg="mod">
          <ac:chgData name="Serry, Mohamed" userId="S::ms366@hw.ac.uk::d2759362-5195-44bc-adf0-00430e3fe571" providerId="AD" clId="Web-{5D2BD9DA-1861-42BA-8D8F-F90537DBF045}" dt="2020-05-02T07:59:33.354" v="780" actId="20577"/>
          <ac:spMkLst>
            <pc:docMk/>
            <pc:sldMk cId="361367414" sldId="314"/>
            <ac:spMk id="4" creationId="{09310670-BEAF-4E42-97FA-7A82A16A0857}"/>
          </ac:spMkLst>
        </pc:spChg>
        <pc:picChg chg="add del mod modCrop">
          <ac:chgData name="Serry, Mohamed" userId="S::ms366@hw.ac.uk::d2759362-5195-44bc-adf0-00430e3fe571" providerId="AD" clId="Web-{5D2BD9DA-1861-42BA-8D8F-F90537DBF045}" dt="2020-05-02T08:00:26.714" v="787" actId="1076"/>
          <ac:picMkLst>
            <pc:docMk/>
            <pc:sldMk cId="361367414" sldId="314"/>
            <ac:picMk id="2" creationId="{48A361B7-DA8F-4035-ACBB-031922928605}"/>
          </ac:picMkLst>
        </pc:picChg>
      </pc:sldChg>
      <pc:sldChg chg="modSp add replId">
        <pc:chgData name="Serry, Mohamed" userId="S::ms366@hw.ac.uk::d2759362-5195-44bc-adf0-00430e3fe571" providerId="AD" clId="Web-{5D2BD9DA-1861-42BA-8D8F-F90537DBF045}" dt="2020-05-02T08:02:34.044" v="920" actId="20577"/>
        <pc:sldMkLst>
          <pc:docMk/>
          <pc:sldMk cId="3960176599" sldId="316"/>
        </pc:sldMkLst>
        <pc:spChg chg="mod">
          <ac:chgData name="Serry, Mohamed" userId="S::ms366@hw.ac.uk::d2759362-5195-44bc-adf0-00430e3fe571" providerId="AD" clId="Web-{5D2BD9DA-1861-42BA-8D8F-F90537DBF045}" dt="2020-05-02T08:01:32.903" v="824" actId="20577"/>
          <ac:spMkLst>
            <pc:docMk/>
            <pc:sldMk cId="3960176599" sldId="316"/>
            <ac:spMk id="4" creationId="{09310670-BEAF-4E42-97FA-7A82A16A0857}"/>
          </ac:spMkLst>
        </pc:spChg>
        <pc:spChg chg="mod">
          <ac:chgData name="Serry, Mohamed" userId="S::ms366@hw.ac.uk::d2759362-5195-44bc-adf0-00430e3fe571" providerId="AD" clId="Web-{5D2BD9DA-1861-42BA-8D8F-F90537DBF045}" dt="2020-05-02T08:02:34.044" v="920" actId="20577"/>
          <ac:spMkLst>
            <pc:docMk/>
            <pc:sldMk cId="3960176599" sldId="316"/>
            <ac:spMk id="18" creationId="{BC345288-91C0-4D3A-A71C-98BF9950B105}"/>
          </ac:spMkLst>
        </pc:spChg>
      </pc:sldChg>
    </pc:docChg>
  </pc:docChgLst>
  <pc:docChgLst>
    <pc:chgData name="Serry, Mohamed" userId="S::ms366@hw.ac.uk::d2759362-5195-44bc-adf0-00430e3fe571" providerId="AD" clId="Web-{F42D2E15-0075-4AFD-B561-9D68AF7BC7DE}"/>
    <pc:docChg chg="addSld delSld modSld sldOrd">
      <pc:chgData name="Serry, Mohamed" userId="S::ms366@hw.ac.uk::d2759362-5195-44bc-adf0-00430e3fe571" providerId="AD" clId="Web-{F42D2E15-0075-4AFD-B561-9D68AF7BC7DE}" dt="2020-05-02T07:18:21.447" v="636" actId="1076"/>
      <pc:docMkLst>
        <pc:docMk/>
      </pc:docMkLst>
      <pc:sldChg chg="ord">
        <pc:chgData name="Serry, Mohamed" userId="S::ms366@hw.ac.uk::d2759362-5195-44bc-adf0-00430e3fe571" providerId="AD" clId="Web-{F42D2E15-0075-4AFD-B561-9D68AF7BC7DE}" dt="2020-05-02T06:41:57.578" v="1"/>
        <pc:sldMkLst>
          <pc:docMk/>
          <pc:sldMk cId="1285383881" sldId="256"/>
        </pc:sldMkLst>
      </pc:sldChg>
      <pc:sldChg chg="ord">
        <pc:chgData name="Serry, Mohamed" userId="S::ms366@hw.ac.uk::d2759362-5195-44bc-adf0-00430e3fe571" providerId="AD" clId="Web-{F42D2E15-0075-4AFD-B561-9D68AF7BC7DE}" dt="2020-05-02T06:42:21.843" v="3"/>
        <pc:sldMkLst>
          <pc:docMk/>
          <pc:sldMk cId="4056229111" sldId="258"/>
        </pc:sldMkLst>
      </pc:sldChg>
      <pc:sldChg chg="ord">
        <pc:chgData name="Serry, Mohamed" userId="S::ms366@hw.ac.uk::d2759362-5195-44bc-adf0-00430e3fe571" providerId="AD" clId="Web-{F42D2E15-0075-4AFD-B561-9D68AF7BC7DE}" dt="2020-05-02T06:42:26.109" v="4"/>
        <pc:sldMkLst>
          <pc:docMk/>
          <pc:sldMk cId="3876987424" sldId="259"/>
        </pc:sldMkLst>
      </pc:sldChg>
      <pc:sldChg chg="del">
        <pc:chgData name="Serry, Mohamed" userId="S::ms366@hw.ac.uk::d2759362-5195-44bc-adf0-00430e3fe571" providerId="AD" clId="Web-{F42D2E15-0075-4AFD-B561-9D68AF7BC7DE}" dt="2020-05-02T06:42:31.297" v="5"/>
        <pc:sldMkLst>
          <pc:docMk/>
          <pc:sldMk cId="1964124934" sldId="262"/>
        </pc:sldMkLst>
      </pc:sldChg>
      <pc:sldChg chg="del">
        <pc:chgData name="Serry, Mohamed" userId="S::ms366@hw.ac.uk::d2759362-5195-44bc-adf0-00430e3fe571" providerId="AD" clId="Web-{F42D2E15-0075-4AFD-B561-9D68AF7BC7DE}" dt="2020-05-02T06:55:34.432" v="475"/>
        <pc:sldMkLst>
          <pc:docMk/>
          <pc:sldMk cId="3771010291" sldId="268"/>
        </pc:sldMkLst>
      </pc:sldChg>
      <pc:sldChg chg="addSp delSp modSp del">
        <pc:chgData name="Serry, Mohamed" userId="S::ms366@hw.ac.uk::d2759362-5195-44bc-adf0-00430e3fe571" providerId="AD" clId="Web-{F42D2E15-0075-4AFD-B561-9D68AF7BC7DE}" dt="2020-05-02T07:10:04.160" v="607"/>
        <pc:sldMkLst>
          <pc:docMk/>
          <pc:sldMk cId="2990827636" sldId="275"/>
        </pc:sldMkLst>
        <pc:spChg chg="mod ord">
          <ac:chgData name="Serry, Mohamed" userId="S::ms366@hw.ac.uk::d2759362-5195-44bc-adf0-00430e3fe571" providerId="AD" clId="Web-{F42D2E15-0075-4AFD-B561-9D68AF7BC7DE}" dt="2020-05-02T07:08:18.940" v="521"/>
          <ac:spMkLst>
            <pc:docMk/>
            <pc:sldMk cId="2990827636" sldId="275"/>
            <ac:spMk id="3" creationId="{5F0CF13F-E518-43EF-8499-752C6977D65A}"/>
          </ac:spMkLst>
        </pc:spChg>
        <pc:spChg chg="mod">
          <ac:chgData name="Serry, Mohamed" userId="S::ms366@hw.ac.uk::d2759362-5195-44bc-adf0-00430e3fe571" providerId="AD" clId="Web-{F42D2E15-0075-4AFD-B561-9D68AF7BC7DE}" dt="2020-05-02T07:08:18.940" v="521"/>
          <ac:spMkLst>
            <pc:docMk/>
            <pc:sldMk cId="2990827636" sldId="275"/>
            <ac:spMk id="4" creationId="{4F62982F-0F9C-4A5D-B466-270E5D483094}"/>
          </ac:spMkLst>
        </pc:spChg>
        <pc:spChg chg="mod ord">
          <ac:chgData name="Serry, Mohamed" userId="S::ms366@hw.ac.uk::d2759362-5195-44bc-adf0-00430e3fe571" providerId="AD" clId="Web-{F42D2E15-0075-4AFD-B561-9D68AF7BC7DE}" dt="2020-05-02T07:08:39.003" v="523" actId="1076"/>
          <ac:spMkLst>
            <pc:docMk/>
            <pc:sldMk cId="2990827636" sldId="275"/>
            <ac:spMk id="5" creationId="{E0D424AE-9314-4681-BC42-4A38CE4F34A9}"/>
          </ac:spMkLst>
        </pc:spChg>
        <pc:spChg chg="add del">
          <ac:chgData name="Serry, Mohamed" userId="S::ms366@hw.ac.uk::d2759362-5195-44bc-adf0-00430e3fe571" providerId="AD" clId="Web-{F42D2E15-0075-4AFD-B561-9D68AF7BC7DE}" dt="2020-05-02T07:08:00.127" v="514"/>
          <ac:spMkLst>
            <pc:docMk/>
            <pc:sldMk cId="2990827636" sldId="275"/>
            <ac:spMk id="7" creationId="{F4C0B10B-D2C4-4A54-AFAD-3D27DF88BB37}"/>
          </ac:spMkLst>
        </pc:spChg>
        <pc:spChg chg="add del">
          <ac:chgData name="Serry, Mohamed" userId="S::ms366@hw.ac.uk::d2759362-5195-44bc-adf0-00430e3fe571" providerId="AD" clId="Web-{F42D2E15-0075-4AFD-B561-9D68AF7BC7DE}" dt="2020-05-02T07:08:09.252" v="516"/>
          <ac:spMkLst>
            <pc:docMk/>
            <pc:sldMk cId="2990827636" sldId="275"/>
            <ac:spMk id="9" creationId="{42A5316D-ED2F-4F89-B4B4-8D9240B1A348}"/>
          </ac:spMkLst>
        </pc:spChg>
        <pc:spChg chg="add del">
          <ac:chgData name="Serry, Mohamed" userId="S::ms366@hw.ac.uk::d2759362-5195-44bc-adf0-00430e3fe571" providerId="AD" clId="Web-{F42D2E15-0075-4AFD-B561-9D68AF7BC7DE}" dt="2020-05-02T07:07:54.877" v="512"/>
          <ac:spMkLst>
            <pc:docMk/>
            <pc:sldMk cId="2990827636" sldId="275"/>
            <ac:spMk id="10" creationId="{5E39A796-BE83-48B1-B33F-35C4A32AAB57}"/>
          </ac:spMkLst>
        </pc:spChg>
        <pc:spChg chg="add del">
          <ac:chgData name="Serry, Mohamed" userId="S::ms366@hw.ac.uk::d2759362-5195-44bc-adf0-00430e3fe571" providerId="AD" clId="Web-{F42D2E15-0075-4AFD-B561-9D68AF7BC7DE}" dt="2020-05-02T07:08:12.065" v="518"/>
          <ac:spMkLst>
            <pc:docMk/>
            <pc:sldMk cId="2990827636" sldId="275"/>
            <ac:spMk id="11" creationId="{F4C0B10B-D2C4-4A54-AFAD-3D27DF88BB37}"/>
          </ac:spMkLst>
        </pc:spChg>
        <pc:spChg chg="add del">
          <ac:chgData name="Serry, Mohamed" userId="S::ms366@hw.ac.uk::d2759362-5195-44bc-adf0-00430e3fe571" providerId="AD" clId="Web-{F42D2E15-0075-4AFD-B561-9D68AF7BC7DE}" dt="2020-05-02T07:07:54.877" v="512"/>
          <ac:spMkLst>
            <pc:docMk/>
            <pc:sldMk cId="2990827636" sldId="275"/>
            <ac:spMk id="12" creationId="{72F84B47-E267-4194-8194-831DB7B5547F}"/>
          </ac:spMkLst>
        </pc:spChg>
        <pc:spChg chg="add">
          <ac:chgData name="Serry, Mohamed" userId="S::ms366@hw.ac.uk::d2759362-5195-44bc-adf0-00430e3fe571" providerId="AD" clId="Web-{F42D2E15-0075-4AFD-B561-9D68AF7BC7DE}" dt="2020-05-02T07:08:18.940" v="521"/>
          <ac:spMkLst>
            <pc:docMk/>
            <pc:sldMk cId="2990827636" sldId="275"/>
            <ac:spMk id="13" creationId="{5E39A796-BE83-48B1-B33F-35C4A32AAB57}"/>
          </ac:spMkLst>
        </pc:spChg>
        <pc:spChg chg="add">
          <ac:chgData name="Serry, Mohamed" userId="S::ms366@hw.ac.uk::d2759362-5195-44bc-adf0-00430e3fe571" providerId="AD" clId="Web-{F42D2E15-0075-4AFD-B561-9D68AF7BC7DE}" dt="2020-05-02T07:08:18.940" v="521"/>
          <ac:spMkLst>
            <pc:docMk/>
            <pc:sldMk cId="2990827636" sldId="275"/>
            <ac:spMk id="14" creationId="{72F84B47-E267-4194-8194-831DB7B5547F}"/>
          </ac:spMkLst>
        </pc:spChg>
        <pc:grpChg chg="add del">
          <ac:chgData name="Serry, Mohamed" userId="S::ms366@hw.ac.uk::d2759362-5195-44bc-adf0-00430e3fe571" providerId="AD" clId="Web-{F42D2E15-0075-4AFD-B561-9D68AF7BC7DE}" dt="2020-05-02T07:08:00.127" v="514"/>
          <ac:grpSpMkLst>
            <pc:docMk/>
            <pc:sldMk cId="2990827636" sldId="275"/>
            <ac:grpSpMk id="8" creationId="{B6BADB90-C74B-40D6-86DC-503F65FCE8DC}"/>
          </ac:grpSpMkLst>
        </pc:grpChg>
        <pc:grpChg chg="add del">
          <ac:chgData name="Serry, Mohamed" userId="S::ms366@hw.ac.uk::d2759362-5195-44bc-adf0-00430e3fe571" providerId="AD" clId="Web-{F42D2E15-0075-4AFD-B561-9D68AF7BC7DE}" dt="2020-05-02T07:08:12.065" v="518"/>
          <ac:grpSpMkLst>
            <pc:docMk/>
            <pc:sldMk cId="2990827636" sldId="275"/>
            <ac:grpSpMk id="18" creationId="{B6BADB90-C74B-40D6-86DC-503F65FCE8DC}"/>
          </ac:grpSpMkLst>
        </pc:grpChg>
        <pc:picChg chg="add del mod">
          <ac:chgData name="Serry, Mohamed" userId="S::ms366@hw.ac.uk::d2759362-5195-44bc-adf0-00430e3fe571" providerId="AD" clId="Web-{F42D2E15-0075-4AFD-B561-9D68AF7BC7DE}" dt="2020-05-02T07:09:30.863" v="597"/>
          <ac:picMkLst>
            <pc:docMk/>
            <pc:sldMk cId="2990827636" sldId="275"/>
            <ac:picMk id="2" creationId="{85AB45B1-22BA-4A45-AC09-EEB9ACF2322B}"/>
          </ac:picMkLst>
        </pc:picChg>
      </pc:sldChg>
      <pc:sldChg chg="addSp delSp modSp">
        <pc:chgData name="Serry, Mohamed" userId="S::ms366@hw.ac.uk::d2759362-5195-44bc-adf0-00430e3fe571" providerId="AD" clId="Web-{F42D2E15-0075-4AFD-B561-9D68AF7BC7DE}" dt="2020-05-02T07:18:21.447" v="636" actId="1076"/>
        <pc:sldMkLst>
          <pc:docMk/>
          <pc:sldMk cId="553239033" sldId="277"/>
        </pc:sldMkLst>
        <pc:spChg chg="mod">
          <ac:chgData name="Serry, Mohamed" userId="S::ms366@hw.ac.uk::d2759362-5195-44bc-adf0-00430e3fe571" providerId="AD" clId="Web-{F42D2E15-0075-4AFD-B561-9D68AF7BC7DE}" dt="2020-05-02T07:17:53.134" v="628" actId="20577"/>
          <ac:spMkLst>
            <pc:docMk/>
            <pc:sldMk cId="553239033" sldId="277"/>
            <ac:spMk id="3" creationId="{5F0CF13F-E518-43EF-8499-752C6977D65A}"/>
          </ac:spMkLst>
        </pc:spChg>
        <pc:picChg chg="add del mod">
          <ac:chgData name="Serry, Mohamed" userId="S::ms366@hw.ac.uk::d2759362-5195-44bc-adf0-00430e3fe571" providerId="AD" clId="Web-{F42D2E15-0075-4AFD-B561-9D68AF7BC7DE}" dt="2020-05-02T07:17:02.712" v="622"/>
          <ac:picMkLst>
            <pc:docMk/>
            <pc:sldMk cId="553239033" sldId="277"/>
            <ac:picMk id="5" creationId="{F408E521-9DEA-41D2-A0C1-831BCEED5B8B}"/>
          </ac:picMkLst>
        </pc:picChg>
        <pc:picChg chg="add mod">
          <ac:chgData name="Serry, Mohamed" userId="S::ms366@hw.ac.uk::d2759362-5195-44bc-adf0-00430e3fe571" providerId="AD" clId="Web-{F42D2E15-0075-4AFD-B561-9D68AF7BC7DE}" dt="2020-05-02T07:18:21.447" v="636" actId="1076"/>
          <ac:picMkLst>
            <pc:docMk/>
            <pc:sldMk cId="553239033" sldId="277"/>
            <ac:picMk id="7" creationId="{AABD1BF9-6391-495E-846A-18ECB6F842D7}"/>
          </ac:picMkLst>
        </pc:picChg>
      </pc:sldChg>
      <pc:sldChg chg="modSp">
        <pc:chgData name="Serry, Mohamed" userId="S::ms366@hw.ac.uk::d2759362-5195-44bc-adf0-00430e3fe571" providerId="AD" clId="Web-{F42D2E15-0075-4AFD-B561-9D68AF7BC7DE}" dt="2020-05-02T07:16:41.681" v="619" actId="20577"/>
        <pc:sldMkLst>
          <pc:docMk/>
          <pc:sldMk cId="2985383210" sldId="287"/>
        </pc:sldMkLst>
        <pc:spChg chg="mod">
          <ac:chgData name="Serry, Mohamed" userId="S::ms366@hw.ac.uk::d2759362-5195-44bc-adf0-00430e3fe571" providerId="AD" clId="Web-{F42D2E15-0075-4AFD-B561-9D68AF7BC7DE}" dt="2020-05-02T07:07:21.033" v="506" actId="20577"/>
          <ac:spMkLst>
            <pc:docMk/>
            <pc:sldMk cId="2985383210" sldId="287"/>
            <ac:spMk id="2" creationId="{3BB084B3-43CE-414E-AA0D-50F77B1ABE4F}"/>
          </ac:spMkLst>
        </pc:spChg>
        <pc:spChg chg="mod">
          <ac:chgData name="Serry, Mohamed" userId="S::ms366@hw.ac.uk::d2759362-5195-44bc-adf0-00430e3fe571" providerId="AD" clId="Web-{F42D2E15-0075-4AFD-B561-9D68AF7BC7DE}" dt="2020-05-02T07:16:41.681" v="619" actId="20577"/>
          <ac:spMkLst>
            <pc:docMk/>
            <pc:sldMk cId="2985383210" sldId="287"/>
            <ac:spMk id="3" creationId="{0165E269-6F0D-471C-B690-CF0B499AF75A}"/>
          </ac:spMkLst>
        </pc:spChg>
      </pc:sldChg>
      <pc:sldChg chg="modSp">
        <pc:chgData name="Serry, Mohamed" userId="S::ms366@hw.ac.uk::d2759362-5195-44bc-adf0-00430e3fe571" providerId="AD" clId="Web-{F42D2E15-0075-4AFD-B561-9D68AF7BC7DE}" dt="2020-05-02T06:54:43.697" v="442" actId="20577"/>
        <pc:sldMkLst>
          <pc:docMk/>
          <pc:sldMk cId="3139217329" sldId="290"/>
        </pc:sldMkLst>
        <pc:spChg chg="mod">
          <ac:chgData name="Serry, Mohamed" userId="S::ms366@hw.ac.uk::d2759362-5195-44bc-adf0-00430e3fe571" providerId="AD" clId="Web-{F42D2E15-0075-4AFD-B561-9D68AF7BC7DE}" dt="2020-05-02T06:54:43.697" v="442" actId="20577"/>
          <ac:spMkLst>
            <pc:docMk/>
            <pc:sldMk cId="3139217329" sldId="290"/>
            <ac:spMk id="4" creationId="{09310670-BEAF-4E42-97FA-7A82A16A0857}"/>
          </ac:spMkLst>
        </pc:spChg>
      </pc:sldChg>
      <pc:sldChg chg="del">
        <pc:chgData name="Serry, Mohamed" userId="S::ms366@hw.ac.uk::d2759362-5195-44bc-adf0-00430e3fe571" providerId="AD" clId="Web-{F42D2E15-0075-4AFD-B561-9D68AF7BC7DE}" dt="2020-05-02T06:42:03.750" v="2"/>
        <pc:sldMkLst>
          <pc:docMk/>
          <pc:sldMk cId="4287849474" sldId="293"/>
        </pc:sldMkLst>
      </pc:sldChg>
      <pc:sldChg chg="new">
        <pc:chgData name="Serry, Mohamed" userId="S::ms366@hw.ac.uk::d2759362-5195-44bc-adf0-00430e3fe571" providerId="AD" clId="Web-{F42D2E15-0075-4AFD-B561-9D68AF7BC7DE}" dt="2020-05-02T06:41:40.984" v="0"/>
        <pc:sldMkLst>
          <pc:docMk/>
          <pc:sldMk cId="4072826922" sldId="299"/>
        </pc:sldMkLst>
      </pc:sldChg>
      <pc:sldChg chg="modSp add replId">
        <pc:chgData name="Serry, Mohamed" userId="S::ms366@hw.ac.uk::d2759362-5195-44bc-adf0-00430e3fe571" providerId="AD" clId="Web-{F42D2E15-0075-4AFD-B561-9D68AF7BC7DE}" dt="2020-05-02T06:53:46.118" v="283" actId="20577"/>
        <pc:sldMkLst>
          <pc:docMk/>
          <pc:sldMk cId="293498885" sldId="301"/>
        </pc:sldMkLst>
        <pc:spChg chg="mod">
          <ac:chgData name="Serry, Mohamed" userId="S::ms366@hw.ac.uk::d2759362-5195-44bc-adf0-00430e3fe571" providerId="AD" clId="Web-{F42D2E15-0075-4AFD-B561-9D68AF7BC7DE}" dt="2020-05-02T06:53:46.118" v="283" actId="20577"/>
          <ac:spMkLst>
            <pc:docMk/>
            <pc:sldMk cId="293498885" sldId="301"/>
            <ac:spMk id="4" creationId="{09310670-BEAF-4E42-97FA-7A82A16A0857}"/>
          </ac:spMkLst>
        </pc:spChg>
      </pc:sldChg>
      <pc:sldChg chg="modSp add replId">
        <pc:chgData name="Serry, Mohamed" userId="S::ms366@hw.ac.uk::d2759362-5195-44bc-adf0-00430e3fe571" providerId="AD" clId="Web-{F42D2E15-0075-4AFD-B561-9D68AF7BC7DE}" dt="2020-05-02T06:53:53.727" v="290" actId="20577"/>
        <pc:sldMkLst>
          <pc:docMk/>
          <pc:sldMk cId="836700041" sldId="302"/>
        </pc:sldMkLst>
        <pc:spChg chg="mod">
          <ac:chgData name="Serry, Mohamed" userId="S::ms366@hw.ac.uk::d2759362-5195-44bc-adf0-00430e3fe571" providerId="AD" clId="Web-{F42D2E15-0075-4AFD-B561-9D68AF7BC7DE}" dt="2020-05-02T06:53:53.727" v="290" actId="20577"/>
          <ac:spMkLst>
            <pc:docMk/>
            <pc:sldMk cId="836700041" sldId="302"/>
            <ac:spMk id="4" creationId="{09310670-BEAF-4E42-97FA-7A82A16A0857}"/>
          </ac:spMkLst>
        </pc:spChg>
      </pc:sldChg>
      <pc:sldChg chg="modSp add replId">
        <pc:chgData name="Serry, Mohamed" userId="S::ms366@hw.ac.uk::d2759362-5195-44bc-adf0-00430e3fe571" providerId="AD" clId="Web-{F42D2E15-0075-4AFD-B561-9D68AF7BC7DE}" dt="2020-05-02T06:53:57.133" v="295" actId="20577"/>
        <pc:sldMkLst>
          <pc:docMk/>
          <pc:sldMk cId="3547687818" sldId="303"/>
        </pc:sldMkLst>
        <pc:spChg chg="mod">
          <ac:chgData name="Serry, Mohamed" userId="S::ms366@hw.ac.uk::d2759362-5195-44bc-adf0-00430e3fe571" providerId="AD" clId="Web-{F42D2E15-0075-4AFD-B561-9D68AF7BC7DE}" dt="2020-05-02T06:53:57.133" v="295" actId="20577"/>
          <ac:spMkLst>
            <pc:docMk/>
            <pc:sldMk cId="3547687818" sldId="303"/>
            <ac:spMk id="4" creationId="{09310670-BEAF-4E42-97FA-7A82A16A0857}"/>
          </ac:spMkLst>
        </pc:spChg>
      </pc:sldChg>
      <pc:sldChg chg="modSp add replId">
        <pc:chgData name="Serry, Mohamed" userId="S::ms366@hw.ac.uk::d2759362-5195-44bc-adf0-00430e3fe571" providerId="AD" clId="Web-{F42D2E15-0075-4AFD-B561-9D68AF7BC7DE}" dt="2020-05-02T06:54:00.555" v="299" actId="20577"/>
        <pc:sldMkLst>
          <pc:docMk/>
          <pc:sldMk cId="2885267381" sldId="304"/>
        </pc:sldMkLst>
        <pc:spChg chg="mod">
          <ac:chgData name="Serry, Mohamed" userId="S::ms366@hw.ac.uk::d2759362-5195-44bc-adf0-00430e3fe571" providerId="AD" clId="Web-{F42D2E15-0075-4AFD-B561-9D68AF7BC7DE}" dt="2020-05-02T06:54:00.555" v="299" actId="20577"/>
          <ac:spMkLst>
            <pc:docMk/>
            <pc:sldMk cId="2885267381" sldId="304"/>
            <ac:spMk id="4" creationId="{09310670-BEAF-4E42-97FA-7A82A16A0857}"/>
          </ac:spMkLst>
        </pc:spChg>
      </pc:sldChg>
      <pc:sldChg chg="modSp add replId">
        <pc:chgData name="Serry, Mohamed" userId="S::ms366@hw.ac.uk::d2759362-5195-44bc-adf0-00430e3fe571" providerId="AD" clId="Web-{F42D2E15-0075-4AFD-B561-9D68AF7BC7DE}" dt="2020-05-02T06:55:16.385" v="467" actId="20577"/>
        <pc:sldMkLst>
          <pc:docMk/>
          <pc:sldMk cId="2353161614" sldId="305"/>
        </pc:sldMkLst>
        <pc:spChg chg="mod">
          <ac:chgData name="Serry, Mohamed" userId="S::ms366@hw.ac.uk::d2759362-5195-44bc-adf0-00430e3fe571" providerId="AD" clId="Web-{F42D2E15-0075-4AFD-B561-9D68AF7BC7DE}" dt="2020-05-02T06:55:16.385" v="467" actId="20577"/>
          <ac:spMkLst>
            <pc:docMk/>
            <pc:sldMk cId="2353161614" sldId="305"/>
            <ac:spMk id="4" creationId="{09310670-BEAF-4E42-97FA-7A82A16A0857}"/>
          </ac:spMkLst>
        </pc:spChg>
      </pc:sldChg>
      <pc:sldChg chg="modSp add replId">
        <pc:chgData name="Serry, Mohamed" userId="S::ms366@hw.ac.uk::d2759362-5195-44bc-adf0-00430e3fe571" providerId="AD" clId="Web-{F42D2E15-0075-4AFD-B561-9D68AF7BC7DE}" dt="2020-05-02T06:56:06.088" v="499" actId="20577"/>
        <pc:sldMkLst>
          <pc:docMk/>
          <pc:sldMk cId="2078073282" sldId="306"/>
        </pc:sldMkLst>
        <pc:spChg chg="mod">
          <ac:chgData name="Serry, Mohamed" userId="S::ms366@hw.ac.uk::d2759362-5195-44bc-adf0-00430e3fe571" providerId="AD" clId="Web-{F42D2E15-0075-4AFD-B561-9D68AF7BC7DE}" dt="2020-05-02T06:56:06.088" v="499" actId="20577"/>
          <ac:spMkLst>
            <pc:docMk/>
            <pc:sldMk cId="2078073282" sldId="306"/>
            <ac:spMk id="4" creationId="{09310670-BEAF-4E42-97FA-7A82A16A0857}"/>
          </ac:spMkLst>
        </pc:spChg>
      </pc:sldChg>
      <pc:sldChg chg="modSp add replId">
        <pc:chgData name="Serry, Mohamed" userId="S::ms366@hw.ac.uk::d2759362-5195-44bc-adf0-00430e3fe571" providerId="AD" clId="Web-{F42D2E15-0075-4AFD-B561-9D68AF7BC7DE}" dt="2020-05-02T06:55:59.369" v="496" actId="20577"/>
        <pc:sldMkLst>
          <pc:docMk/>
          <pc:sldMk cId="222423345" sldId="307"/>
        </pc:sldMkLst>
        <pc:spChg chg="mod">
          <ac:chgData name="Serry, Mohamed" userId="S::ms366@hw.ac.uk::d2759362-5195-44bc-adf0-00430e3fe571" providerId="AD" clId="Web-{F42D2E15-0075-4AFD-B561-9D68AF7BC7DE}" dt="2020-05-02T06:55:59.369" v="496" actId="20577"/>
          <ac:spMkLst>
            <pc:docMk/>
            <pc:sldMk cId="222423345" sldId="307"/>
            <ac:spMk id="4" creationId="{09310670-BEAF-4E42-97FA-7A82A16A0857}"/>
          </ac:spMkLst>
        </pc:spChg>
      </pc:sldChg>
      <pc:sldChg chg="modSp add replId">
        <pc:chgData name="Serry, Mohamed" userId="S::ms366@hw.ac.uk::d2759362-5195-44bc-adf0-00430e3fe571" providerId="AD" clId="Web-{F42D2E15-0075-4AFD-B561-9D68AF7BC7DE}" dt="2020-05-02T06:55:55.448" v="493" actId="20577"/>
        <pc:sldMkLst>
          <pc:docMk/>
          <pc:sldMk cId="2484342915" sldId="308"/>
        </pc:sldMkLst>
        <pc:spChg chg="mod">
          <ac:chgData name="Serry, Mohamed" userId="S::ms366@hw.ac.uk::d2759362-5195-44bc-adf0-00430e3fe571" providerId="AD" clId="Web-{F42D2E15-0075-4AFD-B561-9D68AF7BC7DE}" dt="2020-05-02T06:55:55.448" v="493" actId="20577"/>
          <ac:spMkLst>
            <pc:docMk/>
            <pc:sldMk cId="2484342915" sldId="308"/>
            <ac:spMk id="4" creationId="{09310670-BEAF-4E42-97FA-7A82A16A0857}"/>
          </ac:spMkLst>
        </pc:spChg>
      </pc:sldChg>
      <pc:sldChg chg="modSp add replId">
        <pc:chgData name="Serry, Mohamed" userId="S::ms366@hw.ac.uk::d2759362-5195-44bc-adf0-00430e3fe571" providerId="AD" clId="Web-{F42D2E15-0075-4AFD-B561-9D68AF7BC7DE}" dt="2020-05-02T06:55:51.854" v="490" actId="20577"/>
        <pc:sldMkLst>
          <pc:docMk/>
          <pc:sldMk cId="4242438743" sldId="309"/>
        </pc:sldMkLst>
        <pc:spChg chg="mod">
          <ac:chgData name="Serry, Mohamed" userId="S::ms366@hw.ac.uk::d2759362-5195-44bc-adf0-00430e3fe571" providerId="AD" clId="Web-{F42D2E15-0075-4AFD-B561-9D68AF7BC7DE}" dt="2020-05-02T06:55:51.854" v="490" actId="20577"/>
          <ac:spMkLst>
            <pc:docMk/>
            <pc:sldMk cId="4242438743" sldId="309"/>
            <ac:spMk id="4" creationId="{09310670-BEAF-4E42-97FA-7A82A16A0857}"/>
          </ac:spMkLst>
        </pc:spChg>
      </pc:sldChg>
      <pc:sldChg chg="modSp add replId">
        <pc:chgData name="Serry, Mohamed" userId="S::ms366@hw.ac.uk::d2759362-5195-44bc-adf0-00430e3fe571" providerId="AD" clId="Web-{F42D2E15-0075-4AFD-B561-9D68AF7BC7DE}" dt="2020-05-02T06:55:49.151" v="488" actId="20577"/>
        <pc:sldMkLst>
          <pc:docMk/>
          <pc:sldMk cId="3217911082" sldId="310"/>
        </pc:sldMkLst>
        <pc:spChg chg="mod">
          <ac:chgData name="Serry, Mohamed" userId="S::ms366@hw.ac.uk::d2759362-5195-44bc-adf0-00430e3fe571" providerId="AD" clId="Web-{F42D2E15-0075-4AFD-B561-9D68AF7BC7DE}" dt="2020-05-02T06:55:49.151" v="488" actId="20577"/>
          <ac:spMkLst>
            <pc:docMk/>
            <pc:sldMk cId="3217911082" sldId="310"/>
            <ac:spMk id="4" creationId="{09310670-BEAF-4E42-97FA-7A82A16A0857}"/>
          </ac:spMkLst>
        </pc:spChg>
      </pc:sldChg>
      <pc:sldChg chg="addSp delSp modSp add replId">
        <pc:chgData name="Serry, Mohamed" userId="S::ms366@hw.ac.uk::d2759362-5195-44bc-adf0-00430e3fe571" providerId="AD" clId="Web-{F42D2E15-0075-4AFD-B561-9D68AF7BC7DE}" dt="2020-05-02T07:10:01.347" v="606" actId="1076"/>
        <pc:sldMkLst>
          <pc:docMk/>
          <pc:sldMk cId="3510335017" sldId="311"/>
        </pc:sldMkLst>
        <pc:spChg chg="mod">
          <ac:chgData name="Serry, Mohamed" userId="S::ms366@hw.ac.uk::d2759362-5195-44bc-adf0-00430e3fe571" providerId="AD" clId="Web-{F42D2E15-0075-4AFD-B561-9D68AF7BC7DE}" dt="2020-05-02T07:09:52.129" v="602" actId="1076"/>
          <ac:spMkLst>
            <pc:docMk/>
            <pc:sldMk cId="3510335017" sldId="311"/>
            <ac:spMk id="3" creationId="{5F0CF13F-E518-43EF-8499-752C6977D65A}"/>
          </ac:spMkLst>
        </pc:spChg>
        <pc:spChg chg="mod">
          <ac:chgData name="Serry, Mohamed" userId="S::ms366@hw.ac.uk::d2759362-5195-44bc-adf0-00430e3fe571" providerId="AD" clId="Web-{F42D2E15-0075-4AFD-B561-9D68AF7BC7DE}" dt="2020-05-02T07:09:54.691" v="603" actId="1076"/>
          <ac:spMkLst>
            <pc:docMk/>
            <pc:sldMk cId="3510335017" sldId="311"/>
            <ac:spMk id="4" creationId="{4F62982F-0F9C-4A5D-B466-270E5D483094}"/>
          </ac:spMkLst>
        </pc:spChg>
        <pc:picChg chg="add mod">
          <ac:chgData name="Serry, Mohamed" userId="S::ms366@hw.ac.uk::d2759362-5195-44bc-adf0-00430e3fe571" providerId="AD" clId="Web-{F42D2E15-0075-4AFD-B561-9D68AF7BC7DE}" dt="2020-05-02T07:10:01.347" v="606" actId="1076"/>
          <ac:picMkLst>
            <pc:docMk/>
            <pc:sldMk cId="3510335017" sldId="311"/>
            <ac:picMk id="2" creationId="{C5D24891-F419-4F54-ABC4-3D755CC3922C}"/>
          </ac:picMkLst>
        </pc:picChg>
        <pc:picChg chg="del">
          <ac:chgData name="Serry, Mohamed" userId="S::ms366@hw.ac.uk::d2759362-5195-44bc-adf0-00430e3fe571" providerId="AD" clId="Web-{F42D2E15-0075-4AFD-B561-9D68AF7BC7DE}" dt="2020-05-02T07:09:28.956" v="596"/>
          <ac:picMkLst>
            <pc:docMk/>
            <pc:sldMk cId="3510335017" sldId="311"/>
            <ac:picMk id="6" creationId="{1508A289-2598-E84A-8530-C49AA07DC0C8}"/>
          </ac:picMkLst>
        </pc:picChg>
      </pc:sldChg>
    </pc:docChg>
  </pc:docChgLst>
  <pc:docChgLst>
    <pc:chgData name="Serry, Mohamed" userId="S::ms366@hw.ac.uk::d2759362-5195-44bc-adf0-00430e3fe571" providerId="AD" clId="Web-{6457D948-C9A0-4729-9638-305F62ED6154}"/>
    <pc:docChg chg="addSld delSld modSld">
      <pc:chgData name="Serry, Mohamed" userId="S::ms366@hw.ac.uk::d2759362-5195-44bc-adf0-00430e3fe571" providerId="AD" clId="Web-{6457D948-C9A0-4729-9638-305F62ED6154}" dt="2020-05-02T06:27:29.994" v="42" actId="20577"/>
      <pc:docMkLst>
        <pc:docMk/>
      </pc:docMkLst>
      <pc:sldChg chg="del">
        <pc:chgData name="Serry, Mohamed" userId="S::ms366@hw.ac.uk::d2759362-5195-44bc-adf0-00430e3fe571" providerId="AD" clId="Web-{6457D948-C9A0-4729-9638-305F62ED6154}" dt="2020-05-02T06:27:17.526" v="1"/>
        <pc:sldMkLst>
          <pc:docMk/>
          <pc:sldMk cId="1521244786" sldId="267"/>
        </pc:sldMkLst>
      </pc:sldChg>
      <pc:sldChg chg="modSp add replId">
        <pc:chgData name="Serry, Mohamed" userId="S::ms366@hw.ac.uk::d2759362-5195-44bc-adf0-00430e3fe571" providerId="AD" clId="Web-{6457D948-C9A0-4729-9638-305F62ED6154}" dt="2020-05-02T06:27:27.854" v="40" actId="20577"/>
        <pc:sldMkLst>
          <pc:docMk/>
          <pc:sldMk cId="1129838284" sldId="288"/>
        </pc:sldMkLst>
        <pc:spChg chg="mod">
          <ac:chgData name="Serry, Mohamed" userId="S::ms366@hw.ac.uk::d2759362-5195-44bc-adf0-00430e3fe571" providerId="AD" clId="Web-{6457D948-C9A0-4729-9638-305F62ED6154}" dt="2020-05-02T06:27:27.854" v="40" actId="20577"/>
          <ac:spMkLst>
            <pc:docMk/>
            <pc:sldMk cId="1129838284" sldId="288"/>
            <ac:spMk id="4" creationId="{4F62982F-0F9C-4A5D-B466-270E5D483094}"/>
          </ac:spMkLst>
        </pc:spChg>
      </pc:sldChg>
    </pc:docChg>
  </pc:docChgLst>
  <pc:docChgLst>
    <pc:chgData name="Serry, Mohamed" userId="S::ms366@hw.ac.uk::d2759362-5195-44bc-adf0-00430e3fe571" providerId="AD" clId="Web-{A239B2A6-9822-4B8E-B839-8F9F3227723C}"/>
    <pc:docChg chg="addSld modSld sldOrd">
      <pc:chgData name="Serry, Mohamed" userId="S::ms366@hw.ac.uk::d2759362-5195-44bc-adf0-00430e3fe571" providerId="AD" clId="Web-{A239B2A6-9822-4B8E-B839-8F9F3227723C}" dt="2020-05-02T08:14:53.138" v="291" actId="20577"/>
      <pc:docMkLst>
        <pc:docMk/>
      </pc:docMkLst>
      <pc:sldChg chg="modSp">
        <pc:chgData name="Serry, Mohamed" userId="S::ms366@hw.ac.uk::d2759362-5195-44bc-adf0-00430e3fe571" providerId="AD" clId="Web-{A239B2A6-9822-4B8E-B839-8F9F3227723C}" dt="2020-05-02T08:09:51.534" v="119" actId="20577"/>
        <pc:sldMkLst>
          <pc:docMk/>
          <pc:sldMk cId="2985383210" sldId="287"/>
        </pc:sldMkLst>
        <pc:spChg chg="mod">
          <ac:chgData name="Serry, Mohamed" userId="S::ms366@hw.ac.uk::d2759362-5195-44bc-adf0-00430e3fe571" providerId="AD" clId="Web-{A239B2A6-9822-4B8E-B839-8F9F3227723C}" dt="2020-05-02T08:09:51.534" v="119" actId="20577"/>
          <ac:spMkLst>
            <pc:docMk/>
            <pc:sldMk cId="2985383210" sldId="287"/>
            <ac:spMk id="3" creationId="{0165E269-6F0D-471C-B690-CF0B499AF75A}"/>
          </ac:spMkLst>
        </pc:spChg>
      </pc:sldChg>
      <pc:sldChg chg="modSp">
        <pc:chgData name="Serry, Mohamed" userId="S::ms366@hw.ac.uk::d2759362-5195-44bc-adf0-00430e3fe571" providerId="AD" clId="Web-{A239B2A6-9822-4B8E-B839-8F9F3227723C}" dt="2020-05-02T08:14:14.808" v="265" actId="20577"/>
        <pc:sldMkLst>
          <pc:docMk/>
          <pc:sldMk cId="293498885" sldId="301"/>
        </pc:sldMkLst>
        <pc:spChg chg="mod">
          <ac:chgData name="Serry, Mohamed" userId="S::ms366@hw.ac.uk::d2759362-5195-44bc-adf0-00430e3fe571" providerId="AD" clId="Web-{A239B2A6-9822-4B8E-B839-8F9F3227723C}" dt="2020-05-02T08:14:14.808" v="265" actId="20577"/>
          <ac:spMkLst>
            <pc:docMk/>
            <pc:sldMk cId="293498885" sldId="301"/>
            <ac:spMk id="4" creationId="{09310670-BEAF-4E42-97FA-7A82A16A0857}"/>
          </ac:spMkLst>
        </pc:spChg>
      </pc:sldChg>
      <pc:sldChg chg="modSp">
        <pc:chgData name="Serry, Mohamed" userId="S::ms366@hw.ac.uk::d2759362-5195-44bc-adf0-00430e3fe571" providerId="AD" clId="Web-{A239B2A6-9822-4B8E-B839-8F9F3227723C}" dt="2020-05-02T08:14:38.341" v="278" actId="20577"/>
        <pc:sldMkLst>
          <pc:docMk/>
          <pc:sldMk cId="836700041" sldId="302"/>
        </pc:sldMkLst>
        <pc:spChg chg="mod">
          <ac:chgData name="Serry, Mohamed" userId="S::ms366@hw.ac.uk::d2759362-5195-44bc-adf0-00430e3fe571" providerId="AD" clId="Web-{A239B2A6-9822-4B8E-B839-8F9F3227723C}" dt="2020-05-02T08:14:38.341" v="278" actId="20577"/>
          <ac:spMkLst>
            <pc:docMk/>
            <pc:sldMk cId="836700041" sldId="302"/>
            <ac:spMk id="4" creationId="{09310670-BEAF-4E42-97FA-7A82A16A0857}"/>
          </ac:spMkLst>
        </pc:spChg>
        <pc:spChg chg="mod">
          <ac:chgData name="Serry, Mohamed" userId="S::ms366@hw.ac.uk::d2759362-5195-44bc-adf0-00430e3fe571" providerId="AD" clId="Web-{A239B2A6-9822-4B8E-B839-8F9F3227723C}" dt="2020-05-02T08:12:39.456" v="224" actId="1076"/>
          <ac:spMkLst>
            <pc:docMk/>
            <pc:sldMk cId="836700041" sldId="302"/>
            <ac:spMk id="18" creationId="{BC345288-91C0-4D3A-A71C-98BF9950B105}"/>
          </ac:spMkLst>
        </pc:spChg>
      </pc:sldChg>
      <pc:sldChg chg="modSp">
        <pc:chgData name="Serry, Mohamed" userId="S::ms366@hw.ac.uk::d2759362-5195-44bc-adf0-00430e3fe571" providerId="AD" clId="Web-{A239B2A6-9822-4B8E-B839-8F9F3227723C}" dt="2020-05-02T08:14:25.043" v="270" actId="20577"/>
        <pc:sldMkLst>
          <pc:docMk/>
          <pc:sldMk cId="4036621894" sldId="312"/>
        </pc:sldMkLst>
        <pc:spChg chg="mod">
          <ac:chgData name="Serry, Mohamed" userId="S::ms366@hw.ac.uk::d2759362-5195-44bc-adf0-00430e3fe571" providerId="AD" clId="Web-{A239B2A6-9822-4B8E-B839-8F9F3227723C}" dt="2020-05-02T08:14:25.043" v="270" actId="20577"/>
          <ac:spMkLst>
            <pc:docMk/>
            <pc:sldMk cId="4036621894" sldId="312"/>
            <ac:spMk id="4" creationId="{09310670-BEAF-4E42-97FA-7A82A16A0857}"/>
          </ac:spMkLst>
        </pc:spChg>
      </pc:sldChg>
      <pc:sldChg chg="modSp">
        <pc:chgData name="Serry, Mohamed" userId="S::ms366@hw.ac.uk::d2759362-5195-44bc-adf0-00430e3fe571" providerId="AD" clId="Web-{A239B2A6-9822-4B8E-B839-8F9F3227723C}" dt="2020-05-02T08:14:47.138" v="284" actId="20577"/>
        <pc:sldMkLst>
          <pc:docMk/>
          <pc:sldMk cId="361367414" sldId="314"/>
        </pc:sldMkLst>
        <pc:spChg chg="mod">
          <ac:chgData name="Serry, Mohamed" userId="S::ms366@hw.ac.uk::d2759362-5195-44bc-adf0-00430e3fe571" providerId="AD" clId="Web-{A239B2A6-9822-4B8E-B839-8F9F3227723C}" dt="2020-05-02T08:14:47.138" v="284" actId="20577"/>
          <ac:spMkLst>
            <pc:docMk/>
            <pc:sldMk cId="361367414" sldId="314"/>
            <ac:spMk id="4" creationId="{09310670-BEAF-4E42-97FA-7A82A16A0857}"/>
          </ac:spMkLst>
        </pc:spChg>
      </pc:sldChg>
      <pc:sldChg chg="modSp">
        <pc:chgData name="Serry, Mohamed" userId="S::ms366@hw.ac.uk::d2759362-5195-44bc-adf0-00430e3fe571" providerId="AD" clId="Web-{A239B2A6-9822-4B8E-B839-8F9F3227723C}" dt="2020-05-02T08:14:28.481" v="274" actId="20577"/>
        <pc:sldMkLst>
          <pc:docMk/>
          <pc:sldMk cId="3960176599" sldId="316"/>
        </pc:sldMkLst>
        <pc:spChg chg="mod">
          <ac:chgData name="Serry, Mohamed" userId="S::ms366@hw.ac.uk::d2759362-5195-44bc-adf0-00430e3fe571" providerId="AD" clId="Web-{A239B2A6-9822-4B8E-B839-8F9F3227723C}" dt="2020-05-02T08:14:28.481" v="274" actId="20577"/>
          <ac:spMkLst>
            <pc:docMk/>
            <pc:sldMk cId="3960176599" sldId="316"/>
            <ac:spMk id="4" creationId="{09310670-BEAF-4E42-97FA-7A82A16A0857}"/>
          </ac:spMkLst>
        </pc:spChg>
        <pc:spChg chg="mod">
          <ac:chgData name="Serry, Mohamed" userId="S::ms366@hw.ac.uk::d2759362-5195-44bc-adf0-00430e3fe571" providerId="AD" clId="Web-{A239B2A6-9822-4B8E-B839-8F9F3227723C}" dt="2020-05-02T08:12:54.176" v="226" actId="1076"/>
          <ac:spMkLst>
            <pc:docMk/>
            <pc:sldMk cId="3960176599" sldId="316"/>
            <ac:spMk id="18" creationId="{BC345288-91C0-4D3A-A71C-98BF9950B105}"/>
          </ac:spMkLst>
        </pc:spChg>
        <pc:picChg chg="mod">
          <ac:chgData name="Serry, Mohamed" userId="S::ms366@hw.ac.uk::d2759362-5195-44bc-adf0-00430e3fe571" providerId="AD" clId="Web-{A239B2A6-9822-4B8E-B839-8F9F3227723C}" dt="2020-05-02T08:06:26.046" v="0"/>
          <ac:picMkLst>
            <pc:docMk/>
            <pc:sldMk cId="3960176599" sldId="316"/>
            <ac:picMk id="5" creationId="{4632A314-C834-4C6B-9421-2C99046D89F1}"/>
          </ac:picMkLst>
        </pc:picChg>
      </pc:sldChg>
      <pc:sldChg chg="addSp delSp modSp add ord replId">
        <pc:chgData name="Serry, Mohamed" userId="S::ms366@hw.ac.uk::d2759362-5195-44bc-adf0-00430e3fe571" providerId="AD" clId="Web-{A239B2A6-9822-4B8E-B839-8F9F3227723C}" dt="2020-05-02T08:14:51.732" v="289" actId="20577"/>
        <pc:sldMkLst>
          <pc:docMk/>
          <pc:sldMk cId="3362047937" sldId="317"/>
        </pc:sldMkLst>
        <pc:spChg chg="mod">
          <ac:chgData name="Serry, Mohamed" userId="S::ms366@hw.ac.uk::d2759362-5195-44bc-adf0-00430e3fe571" providerId="AD" clId="Web-{A239B2A6-9822-4B8E-B839-8F9F3227723C}" dt="2020-05-02T08:14:51.732" v="289" actId="20577"/>
          <ac:spMkLst>
            <pc:docMk/>
            <pc:sldMk cId="3362047937" sldId="317"/>
            <ac:spMk id="4" creationId="{09310670-BEAF-4E42-97FA-7A82A16A0857}"/>
          </ac:spMkLst>
        </pc:spChg>
        <pc:spChg chg="mod ord">
          <ac:chgData name="Serry, Mohamed" userId="S::ms366@hw.ac.uk::d2759362-5195-44bc-adf0-00430e3fe571" providerId="AD" clId="Web-{A239B2A6-9822-4B8E-B839-8F9F3227723C}" dt="2020-05-02T08:11:53.061" v="170" actId="20577"/>
          <ac:spMkLst>
            <pc:docMk/>
            <pc:sldMk cId="3362047937" sldId="317"/>
            <ac:spMk id="18" creationId="{BC345288-91C0-4D3A-A71C-98BF9950B105}"/>
          </ac:spMkLst>
        </pc:spChg>
        <pc:spChg chg="del">
          <ac:chgData name="Serry, Mohamed" userId="S::ms366@hw.ac.uk::d2759362-5195-44bc-adf0-00430e3fe571" providerId="AD" clId="Web-{A239B2A6-9822-4B8E-B839-8F9F3227723C}" dt="2020-05-02T08:11:03.042" v="126"/>
          <ac:spMkLst>
            <pc:docMk/>
            <pc:sldMk cId="3362047937" sldId="317"/>
            <ac:spMk id="40" creationId="{AFA67CD3-AB4E-4A7A-BEB8-53C445D8C44E}"/>
          </ac:spMkLst>
        </pc:spChg>
        <pc:spChg chg="del">
          <ac:chgData name="Serry, Mohamed" userId="S::ms366@hw.ac.uk::d2759362-5195-44bc-adf0-00430e3fe571" providerId="AD" clId="Web-{A239B2A6-9822-4B8E-B839-8F9F3227723C}" dt="2020-05-02T08:11:03.042" v="126"/>
          <ac:spMkLst>
            <pc:docMk/>
            <pc:sldMk cId="3362047937" sldId="317"/>
            <ac:spMk id="42" creationId="{339C8D78-A644-462F-B674-F440635E5353}"/>
          </ac:spMkLst>
        </pc:spChg>
        <pc:spChg chg="add">
          <ac:chgData name="Serry, Mohamed" userId="S::ms366@hw.ac.uk::d2759362-5195-44bc-adf0-00430e3fe571" providerId="AD" clId="Web-{A239B2A6-9822-4B8E-B839-8F9F3227723C}" dt="2020-05-02T08:11:03.042" v="126"/>
          <ac:spMkLst>
            <pc:docMk/>
            <pc:sldMk cId="3362047937" sldId="317"/>
            <ac:spMk id="47" creationId="{0F6CDC51-8D27-4BF4-AB33-7D5905E80D90}"/>
          </ac:spMkLst>
        </pc:spChg>
        <pc:spChg chg="add">
          <ac:chgData name="Serry, Mohamed" userId="S::ms366@hw.ac.uk::d2759362-5195-44bc-adf0-00430e3fe571" providerId="AD" clId="Web-{A239B2A6-9822-4B8E-B839-8F9F3227723C}" dt="2020-05-02T08:11:03.042" v="126"/>
          <ac:spMkLst>
            <pc:docMk/>
            <pc:sldMk cId="3362047937" sldId="317"/>
            <ac:spMk id="51" creationId="{DF4CE22F-8463-44F2-BE50-65D9B5035E87}"/>
          </ac:spMkLst>
        </pc:spChg>
        <pc:spChg chg="add">
          <ac:chgData name="Serry, Mohamed" userId="S::ms366@hw.ac.uk::d2759362-5195-44bc-adf0-00430e3fe571" providerId="AD" clId="Web-{A239B2A6-9822-4B8E-B839-8F9F3227723C}" dt="2020-05-02T08:11:03.042" v="126"/>
          <ac:spMkLst>
            <pc:docMk/>
            <pc:sldMk cId="3362047937" sldId="317"/>
            <ac:spMk id="53" creationId="{3FA1383B-2709-4E36-8FF8-7A737213B4CB}"/>
          </ac:spMkLst>
        </pc:spChg>
        <pc:picChg chg="add mod">
          <ac:chgData name="Serry, Mohamed" userId="S::ms366@hw.ac.uk::d2759362-5195-44bc-adf0-00430e3fe571" providerId="AD" clId="Web-{A239B2A6-9822-4B8E-B839-8F9F3227723C}" dt="2020-05-02T08:11:08.433" v="128" actId="1076"/>
          <ac:picMkLst>
            <pc:docMk/>
            <pc:sldMk cId="3362047937" sldId="317"/>
            <ac:picMk id="2" creationId="{42D79089-560E-447A-AF5C-5F5D2E23B45D}"/>
          </ac:picMkLst>
        </pc:picChg>
        <pc:picChg chg="mod">
          <ac:chgData name="Serry, Mohamed" userId="S::ms366@hw.ac.uk::d2759362-5195-44bc-adf0-00430e3fe571" providerId="AD" clId="Web-{A239B2A6-9822-4B8E-B839-8F9F3227723C}" dt="2020-05-02T08:11:09.667" v="129" actId="1076"/>
          <ac:picMkLst>
            <pc:docMk/>
            <pc:sldMk cId="3362047937" sldId="317"/>
            <ac:picMk id="5" creationId="{4632A314-C834-4C6B-9421-2C99046D89F1}"/>
          </ac:picMkLst>
        </pc:picChg>
        <pc:picChg chg="del">
          <ac:chgData name="Serry, Mohamed" userId="S::ms366@hw.ac.uk::d2759362-5195-44bc-adf0-00430e3fe571" providerId="AD" clId="Web-{A239B2A6-9822-4B8E-B839-8F9F3227723C}" dt="2020-05-02T08:11:03.042" v="126"/>
          <ac:picMkLst>
            <pc:docMk/>
            <pc:sldMk cId="3362047937" sldId="317"/>
            <ac:picMk id="41" creationId="{07CF545F-9C2E-4446-97CD-AD92990C2B68}"/>
          </ac:picMkLst>
        </pc:picChg>
        <pc:picChg chg="add">
          <ac:chgData name="Serry, Mohamed" userId="S::ms366@hw.ac.uk::d2759362-5195-44bc-adf0-00430e3fe571" providerId="AD" clId="Web-{A239B2A6-9822-4B8E-B839-8F9F3227723C}" dt="2020-05-02T08:11:03.042" v="126"/>
          <ac:picMkLst>
            <pc:docMk/>
            <pc:sldMk cId="3362047937" sldId="317"/>
            <ac:picMk id="49" creationId="{24FB90F3-DFB9-42D4-B851-120249962A25}"/>
          </ac:picMkLst>
        </pc:picChg>
      </pc:sldChg>
    </pc:docChg>
  </pc:docChgLst>
  <pc:docChgLst>
    <pc:chgData name="Tauro, Bruce" userId="S::bjt3@hw.ac.uk::a33a1996-f417-4d6a-b834-252f08d2cbaa" providerId="AD" clId="Web-{74D154AD-3513-48E0-A6B5-C1725D0005B6}"/>
    <pc:docChg chg="delSld modSld sldOrd modSection">
      <pc:chgData name="Tauro, Bruce" userId="S::bjt3@hw.ac.uk::a33a1996-f417-4d6a-b834-252f08d2cbaa" providerId="AD" clId="Web-{74D154AD-3513-48E0-A6B5-C1725D0005B6}" dt="2020-05-02T09:10:13.026" v="10"/>
      <pc:docMkLst>
        <pc:docMk/>
      </pc:docMkLst>
      <pc:sldChg chg="modSp del ord">
        <pc:chgData name="Tauro, Bruce" userId="S::bjt3@hw.ac.uk::a33a1996-f417-4d6a-b834-252f08d2cbaa" providerId="AD" clId="Web-{74D154AD-3513-48E0-A6B5-C1725D0005B6}" dt="2020-05-02T09:10:13.026" v="10"/>
        <pc:sldMkLst>
          <pc:docMk/>
          <pc:sldMk cId="3362047937" sldId="317"/>
        </pc:sldMkLst>
        <pc:spChg chg="mod">
          <ac:chgData name="Tauro, Bruce" userId="S::bjt3@hw.ac.uk::a33a1996-f417-4d6a-b834-252f08d2cbaa" providerId="AD" clId="Web-{74D154AD-3513-48E0-A6B5-C1725D0005B6}" dt="2020-05-02T09:09:18.881" v="2" actId="20577"/>
          <ac:spMkLst>
            <pc:docMk/>
            <pc:sldMk cId="3362047937" sldId="317"/>
            <ac:spMk id="4" creationId="{09310670-BEAF-4E42-97FA-7A82A16A0857}"/>
          </ac:spMkLst>
        </pc:spChg>
        <pc:spChg chg="mod">
          <ac:chgData name="Tauro, Bruce" userId="S::bjt3@hw.ac.uk::a33a1996-f417-4d6a-b834-252f08d2cbaa" providerId="AD" clId="Web-{74D154AD-3513-48E0-A6B5-C1725D0005B6}" dt="2020-05-02T09:10:04.010" v="7" actId="20577"/>
          <ac:spMkLst>
            <pc:docMk/>
            <pc:sldMk cId="3362047937" sldId="317"/>
            <ac:spMk id="6" creationId="{6E1C519B-BE93-4057-BFFB-6619FC1BE2DB}"/>
          </ac:spMkLst>
        </pc:spChg>
      </pc:sldChg>
    </pc:docChg>
  </pc:docChgLst>
  <pc:docChgLst>
    <pc:chgData name="Serry, Mohamed" userId="S::ms366@hw.ac.uk::d2759362-5195-44bc-adf0-00430e3fe571" providerId="AD" clId="Web-{EC53DE35-9FAC-4B95-8387-451A9DC15DB6}"/>
    <pc:docChg chg="addSld modSld">
      <pc:chgData name="Serry, Mohamed" userId="S::ms366@hw.ac.uk::d2759362-5195-44bc-adf0-00430e3fe571" providerId="AD" clId="Web-{EC53DE35-9FAC-4B95-8387-451A9DC15DB6}" dt="2020-05-02T06:37:36.892" v="3" actId="20577"/>
      <pc:docMkLst>
        <pc:docMk/>
      </pc:docMkLst>
      <pc:sldChg chg="modSp add replId">
        <pc:chgData name="Serry, Mohamed" userId="S::ms366@hw.ac.uk::d2759362-5195-44bc-adf0-00430e3fe571" providerId="AD" clId="Web-{EC53DE35-9FAC-4B95-8387-451A9DC15DB6}" dt="2020-05-02T06:37:35.908" v="1" actId="20577"/>
        <pc:sldMkLst>
          <pc:docMk/>
          <pc:sldMk cId="3116125400" sldId="292"/>
        </pc:sldMkLst>
        <pc:spChg chg="mod">
          <ac:chgData name="Serry, Mohamed" userId="S::ms366@hw.ac.uk::d2759362-5195-44bc-adf0-00430e3fe571" providerId="AD" clId="Web-{EC53DE35-9FAC-4B95-8387-451A9DC15DB6}" dt="2020-05-02T06:37:35.908" v="1" actId="20577"/>
          <ac:spMkLst>
            <pc:docMk/>
            <pc:sldMk cId="3116125400" sldId="292"/>
            <ac:spMk id="4" creationId="{4F62982F-0F9C-4A5D-B466-270E5D483094}"/>
          </ac:spMkLst>
        </pc:spChg>
      </pc:sldChg>
    </pc:docChg>
  </pc:docChgLst>
  <pc:docChgLst>
    <pc:chgData name="Tauro, Bruce" userId="S::bjt3@hw.ac.uk::a33a1996-f417-4d6a-b834-252f08d2cbaa" providerId="AD" clId="Web-{2AF8C579-8CFB-4AA8-83D5-7E565EAA012A}"/>
    <pc:docChg chg="modSld">
      <pc:chgData name="Tauro, Bruce" userId="S::bjt3@hw.ac.uk::a33a1996-f417-4d6a-b834-252f08d2cbaa" providerId="AD" clId="Web-{2AF8C579-8CFB-4AA8-83D5-7E565EAA012A}" dt="2020-05-02T07:28:14.986" v="954" actId="14100"/>
      <pc:docMkLst>
        <pc:docMk/>
      </pc:docMkLst>
      <pc:sldChg chg="modSp">
        <pc:chgData name="Tauro, Bruce" userId="S::bjt3@hw.ac.uk::a33a1996-f417-4d6a-b834-252f08d2cbaa" providerId="AD" clId="Web-{2AF8C579-8CFB-4AA8-83D5-7E565EAA012A}" dt="2020-05-02T07:28:14.986" v="954" actId="14100"/>
        <pc:sldMkLst>
          <pc:docMk/>
          <pc:sldMk cId="3613869269" sldId="285"/>
        </pc:sldMkLst>
        <pc:spChg chg="mod">
          <ac:chgData name="Tauro, Bruce" userId="S::bjt3@hw.ac.uk::a33a1996-f417-4d6a-b834-252f08d2cbaa" providerId="AD" clId="Web-{2AF8C579-8CFB-4AA8-83D5-7E565EAA012A}" dt="2020-05-02T07:28:14.986" v="954" actId="14100"/>
          <ac:spMkLst>
            <pc:docMk/>
            <pc:sldMk cId="3613869269" sldId="285"/>
            <ac:spMk id="3" creationId="{5F0CF13F-E518-43EF-8499-752C6977D65A}"/>
          </ac:spMkLst>
        </pc:spChg>
      </pc:sldChg>
      <pc:sldChg chg="modSp">
        <pc:chgData name="Tauro, Bruce" userId="S::bjt3@hw.ac.uk::a33a1996-f417-4d6a-b834-252f08d2cbaa" providerId="AD" clId="Web-{2AF8C579-8CFB-4AA8-83D5-7E565EAA012A}" dt="2020-05-02T07:22:47.594" v="952" actId="20577"/>
        <pc:sldMkLst>
          <pc:docMk/>
          <pc:sldMk cId="2901309708" sldId="300"/>
        </pc:sldMkLst>
        <pc:spChg chg="mod">
          <ac:chgData name="Tauro, Bruce" userId="S::bjt3@hw.ac.uk::a33a1996-f417-4d6a-b834-252f08d2cbaa" providerId="AD" clId="Web-{2AF8C579-8CFB-4AA8-83D5-7E565EAA012A}" dt="2020-05-02T07:22:47.594" v="952" actId="20577"/>
          <ac:spMkLst>
            <pc:docMk/>
            <pc:sldMk cId="2901309708" sldId="300"/>
            <ac:spMk id="3" creationId="{B823FB59-000E-4732-9E6C-08149434497E}"/>
          </ac:spMkLst>
        </pc:spChg>
      </pc:sldChg>
    </pc:docChg>
  </pc:docChgLst>
  <pc:docChgLst>
    <pc:chgData name="Tauro, Bruce" userId="S::bjt3@hw.ac.uk::a33a1996-f417-4d6a-b834-252f08d2cbaa" providerId="AD" clId="Web-{322F3788-568E-4E87-9400-FE51B9F5128D}"/>
    <pc:docChg chg="addSld modSld sldOrd">
      <pc:chgData name="Tauro, Bruce" userId="S::bjt3@hw.ac.uk::a33a1996-f417-4d6a-b834-252f08d2cbaa" providerId="AD" clId="Web-{322F3788-568E-4E87-9400-FE51B9F5128D}" dt="2020-05-02T06:54:01.673" v="1614" actId="20577"/>
      <pc:docMkLst>
        <pc:docMk/>
      </pc:docMkLst>
      <pc:sldChg chg="modSp">
        <pc:chgData name="Tauro, Bruce" userId="S::bjt3@hw.ac.uk::a33a1996-f417-4d6a-b834-252f08d2cbaa" providerId="AD" clId="Web-{322F3788-568E-4E87-9400-FE51B9F5128D}" dt="2020-05-02T06:34:33.575" v="376" actId="20577"/>
        <pc:sldMkLst>
          <pc:docMk/>
          <pc:sldMk cId="1649751485" sldId="264"/>
        </pc:sldMkLst>
        <pc:spChg chg="mod">
          <ac:chgData name="Tauro, Bruce" userId="S::bjt3@hw.ac.uk::a33a1996-f417-4d6a-b834-252f08d2cbaa" providerId="AD" clId="Web-{322F3788-568E-4E87-9400-FE51B9F5128D}" dt="2020-05-02T06:34:33.575" v="376" actId="20577"/>
          <ac:spMkLst>
            <pc:docMk/>
            <pc:sldMk cId="1649751485" sldId="264"/>
            <ac:spMk id="3" creationId="{5F0CF13F-E518-43EF-8499-752C6977D65A}"/>
          </ac:spMkLst>
        </pc:spChg>
      </pc:sldChg>
      <pc:sldChg chg="modSp">
        <pc:chgData name="Tauro, Bruce" userId="S::bjt3@hw.ac.uk::a33a1996-f417-4d6a-b834-252f08d2cbaa" providerId="AD" clId="Web-{322F3788-568E-4E87-9400-FE51B9F5128D}" dt="2020-05-02T06:30:21.841" v="258" actId="20577"/>
        <pc:sldMkLst>
          <pc:docMk/>
          <pc:sldMk cId="1083381189" sldId="279"/>
        </pc:sldMkLst>
        <pc:spChg chg="mod">
          <ac:chgData name="Tauro, Bruce" userId="S::bjt3@hw.ac.uk::a33a1996-f417-4d6a-b834-252f08d2cbaa" providerId="AD" clId="Web-{322F3788-568E-4E87-9400-FE51B9F5128D}" dt="2020-05-02T06:30:21.841" v="258" actId="20577"/>
          <ac:spMkLst>
            <pc:docMk/>
            <pc:sldMk cId="1083381189" sldId="279"/>
            <ac:spMk id="3" creationId="{5F0CF13F-E518-43EF-8499-752C6977D65A}"/>
          </ac:spMkLst>
        </pc:spChg>
      </pc:sldChg>
      <pc:sldChg chg="modSp">
        <pc:chgData name="Tauro, Bruce" userId="S::bjt3@hw.ac.uk::a33a1996-f417-4d6a-b834-252f08d2cbaa" providerId="AD" clId="Web-{322F3788-568E-4E87-9400-FE51B9F5128D}" dt="2020-05-02T06:32:03.091" v="273" actId="20577"/>
        <pc:sldMkLst>
          <pc:docMk/>
          <pc:sldMk cId="3039664229" sldId="284"/>
        </pc:sldMkLst>
        <pc:spChg chg="mod">
          <ac:chgData name="Tauro, Bruce" userId="S::bjt3@hw.ac.uk::a33a1996-f417-4d6a-b834-252f08d2cbaa" providerId="AD" clId="Web-{322F3788-568E-4E87-9400-FE51B9F5128D}" dt="2020-05-02T06:32:03.091" v="273" actId="20577"/>
          <ac:spMkLst>
            <pc:docMk/>
            <pc:sldMk cId="3039664229" sldId="284"/>
            <ac:spMk id="3" creationId="{5F0CF13F-E518-43EF-8499-752C6977D65A}"/>
          </ac:spMkLst>
        </pc:spChg>
      </pc:sldChg>
      <pc:sldChg chg="modSp new ord modNotes">
        <pc:chgData name="Tauro, Bruce" userId="S::bjt3@hw.ac.uk::a33a1996-f417-4d6a-b834-252f08d2cbaa" providerId="AD" clId="Web-{322F3788-568E-4E87-9400-FE51B9F5128D}" dt="2020-05-02T06:53:55.632" v="1606"/>
        <pc:sldMkLst>
          <pc:docMk/>
          <pc:sldMk cId="2917243293" sldId="289"/>
        </pc:sldMkLst>
        <pc:spChg chg="mod">
          <ac:chgData name="Tauro, Bruce" userId="S::bjt3@hw.ac.uk::a33a1996-f417-4d6a-b834-252f08d2cbaa" providerId="AD" clId="Web-{322F3788-568E-4E87-9400-FE51B9F5128D}" dt="2020-05-02T06:29:45.419" v="203" actId="20577"/>
          <ac:spMkLst>
            <pc:docMk/>
            <pc:sldMk cId="2917243293" sldId="289"/>
            <ac:spMk id="2" creationId="{7ADD5C26-BD92-4A43-913C-B64613854BC0}"/>
          </ac:spMkLst>
        </pc:spChg>
        <pc:spChg chg="mod">
          <ac:chgData name="Tauro, Bruce" userId="S::bjt3@hw.ac.uk::a33a1996-f417-4d6a-b834-252f08d2cbaa" providerId="AD" clId="Web-{322F3788-568E-4E87-9400-FE51B9F5128D}" dt="2020-05-02T06:48:14.139" v="1418" actId="20577"/>
          <ac:spMkLst>
            <pc:docMk/>
            <pc:sldMk cId="2917243293" sldId="289"/>
            <ac:spMk id="3" creationId="{47D0E5BF-BE36-4E85-8C49-B02A29698E8D}"/>
          </ac:spMkLst>
        </pc:spChg>
      </pc:sldChg>
      <pc:sldChg chg="modSp new">
        <pc:chgData name="Tauro, Bruce" userId="S::bjt3@hw.ac.uk::a33a1996-f417-4d6a-b834-252f08d2cbaa" providerId="AD" clId="Web-{322F3788-568E-4E87-9400-FE51B9F5128D}" dt="2020-05-02T06:54:01.673" v="1613" actId="20577"/>
        <pc:sldMkLst>
          <pc:docMk/>
          <pc:sldMk cId="2901309708" sldId="300"/>
        </pc:sldMkLst>
        <pc:spChg chg="mod">
          <ac:chgData name="Tauro, Bruce" userId="S::bjt3@hw.ac.uk::a33a1996-f417-4d6a-b834-252f08d2cbaa" providerId="AD" clId="Web-{322F3788-568E-4E87-9400-FE51B9F5128D}" dt="2020-05-02T06:44:22.903" v="911" actId="20577"/>
          <ac:spMkLst>
            <pc:docMk/>
            <pc:sldMk cId="2901309708" sldId="300"/>
            <ac:spMk id="2" creationId="{B605C73D-1963-4CAA-A4BD-0B7F7FA883EE}"/>
          </ac:spMkLst>
        </pc:spChg>
        <pc:spChg chg="mod">
          <ac:chgData name="Tauro, Bruce" userId="S::bjt3@hw.ac.uk::a33a1996-f417-4d6a-b834-252f08d2cbaa" providerId="AD" clId="Web-{322F3788-568E-4E87-9400-FE51B9F5128D}" dt="2020-05-02T06:54:01.673" v="1613" actId="20577"/>
          <ac:spMkLst>
            <pc:docMk/>
            <pc:sldMk cId="2901309708" sldId="300"/>
            <ac:spMk id="3" creationId="{B823FB59-000E-4732-9E6C-08149434497E}"/>
          </ac:spMkLst>
        </pc:spChg>
      </pc:sldChg>
    </pc:docChg>
  </pc:docChgLst>
  <pc:docChgLst>
    <pc:chgData name="Serry, Mohamed" userId="S::ms366@hw.ac.uk::d2759362-5195-44bc-adf0-00430e3fe571" providerId="AD" clId="Web-{E41A1806-7FA6-4A75-A52D-A3CA1DE24F6B}"/>
    <pc:docChg chg="modSld">
      <pc:chgData name="Serry, Mohamed" userId="S::ms366@hw.ac.uk::d2759362-5195-44bc-adf0-00430e3fe571" providerId="AD" clId="Web-{E41A1806-7FA6-4A75-A52D-A3CA1DE24F6B}" dt="2020-05-02T09:13:15.851" v="38" actId="20577"/>
      <pc:docMkLst>
        <pc:docMk/>
      </pc:docMkLst>
      <pc:sldChg chg="modSp">
        <pc:chgData name="Serry, Mohamed" userId="S::ms366@hw.ac.uk::d2759362-5195-44bc-adf0-00430e3fe571" providerId="AD" clId="Web-{E41A1806-7FA6-4A75-A52D-A3CA1DE24F6B}" dt="2020-05-02T09:13:15.836" v="37" actId="20577"/>
        <pc:sldMkLst>
          <pc:docMk/>
          <pc:sldMk cId="4036621894" sldId="312"/>
        </pc:sldMkLst>
        <pc:spChg chg="mod">
          <ac:chgData name="Serry, Mohamed" userId="S::ms366@hw.ac.uk::d2759362-5195-44bc-adf0-00430e3fe571" providerId="AD" clId="Web-{E41A1806-7FA6-4A75-A52D-A3CA1DE24F6B}" dt="2020-05-02T09:08:07.586" v="14" actId="20577"/>
          <ac:spMkLst>
            <pc:docMk/>
            <pc:sldMk cId="4036621894" sldId="312"/>
            <ac:spMk id="4" creationId="{09310670-BEAF-4E42-97FA-7A82A16A0857}"/>
          </ac:spMkLst>
        </pc:spChg>
        <pc:spChg chg="mod">
          <ac:chgData name="Serry, Mohamed" userId="S::ms366@hw.ac.uk::d2759362-5195-44bc-adf0-00430e3fe571" providerId="AD" clId="Web-{E41A1806-7FA6-4A75-A52D-A3CA1DE24F6B}" dt="2020-05-02T09:13:15.836" v="37" actId="20577"/>
          <ac:spMkLst>
            <pc:docMk/>
            <pc:sldMk cId="4036621894" sldId="312"/>
            <ac:spMk id="18" creationId="{BC345288-91C0-4D3A-A71C-98BF9950B105}"/>
          </ac:spMkLst>
        </pc:spChg>
      </pc:sldChg>
      <pc:sldChg chg="modSp">
        <pc:chgData name="Serry, Mohamed" userId="S::ms366@hw.ac.uk::d2759362-5195-44bc-adf0-00430e3fe571" providerId="AD" clId="Web-{E41A1806-7FA6-4A75-A52D-A3CA1DE24F6B}" dt="2020-05-02T09:07:48.477" v="2" actId="20577"/>
        <pc:sldMkLst>
          <pc:docMk/>
          <pc:sldMk cId="1969913327" sldId="338"/>
        </pc:sldMkLst>
        <pc:spChg chg="mod">
          <ac:chgData name="Serry, Mohamed" userId="S::ms366@hw.ac.uk::d2759362-5195-44bc-adf0-00430e3fe571" providerId="AD" clId="Web-{E41A1806-7FA6-4A75-A52D-A3CA1DE24F6B}" dt="2020-05-02T09:07:48.477" v="2" actId="20577"/>
          <ac:spMkLst>
            <pc:docMk/>
            <pc:sldMk cId="1969913327" sldId="338"/>
            <ac:spMk id="18" creationId="{BC345288-91C0-4D3A-A71C-98BF9950B105}"/>
          </ac:spMkLst>
        </pc:spChg>
      </pc:sldChg>
    </pc:docChg>
  </pc:docChgLst>
  <pc:docChgLst>
    <pc:chgData name="Tauro, Bruce" userId="S::bjt3@hw.ac.uk::a33a1996-f417-4d6a-b834-252f08d2cbaa" providerId="AD" clId="Web-{3FC08C41-CC59-48F9-BFF1-EA4EDB61C819}"/>
    <pc:docChg chg="addSld modSld sldOrd modSection">
      <pc:chgData name="Tauro, Bruce" userId="S::bjt3@hw.ac.uk::a33a1996-f417-4d6a-b834-252f08d2cbaa" providerId="AD" clId="Web-{3FC08C41-CC59-48F9-BFF1-EA4EDB61C819}" dt="2020-05-02T09:03:08.130" v="3621" actId="20577"/>
      <pc:docMkLst>
        <pc:docMk/>
      </pc:docMkLst>
      <pc:sldChg chg="modSp">
        <pc:chgData name="Tauro, Bruce" userId="S::bjt3@hw.ac.uk::a33a1996-f417-4d6a-b834-252f08d2cbaa" providerId="AD" clId="Web-{3FC08C41-CC59-48F9-BFF1-EA4EDB61C819}" dt="2020-05-02T08:27:21.830" v="1064" actId="20577"/>
        <pc:sldMkLst>
          <pc:docMk/>
          <pc:sldMk cId="3814426842" sldId="262"/>
        </pc:sldMkLst>
        <pc:graphicFrameChg chg="modGraphic">
          <ac:chgData name="Tauro, Bruce" userId="S::bjt3@hw.ac.uk::a33a1996-f417-4d6a-b834-252f08d2cbaa" providerId="AD" clId="Web-{3FC08C41-CC59-48F9-BFF1-EA4EDB61C819}" dt="2020-05-02T08:27:21.830" v="1064" actId="20577"/>
          <ac:graphicFrameMkLst>
            <pc:docMk/>
            <pc:sldMk cId="3814426842" sldId="262"/>
            <ac:graphicFrameMk id="9" creationId="{2CE8084A-7E25-4E61-BB62-416A09E6B364}"/>
          </ac:graphicFrameMkLst>
        </pc:graphicFrameChg>
      </pc:sldChg>
      <pc:sldChg chg="addSp modSp">
        <pc:chgData name="Tauro, Bruce" userId="S::bjt3@hw.ac.uk::a33a1996-f417-4d6a-b834-252f08d2cbaa" providerId="AD" clId="Web-{3FC08C41-CC59-48F9-BFF1-EA4EDB61C819}" dt="2020-05-02T07:41:01.796" v="19"/>
        <pc:sldMkLst>
          <pc:docMk/>
          <pc:sldMk cId="3039664229" sldId="284"/>
        </pc:sldMkLst>
        <pc:picChg chg="add mod">
          <ac:chgData name="Tauro, Bruce" userId="S::bjt3@hw.ac.uk::a33a1996-f417-4d6a-b834-252f08d2cbaa" providerId="AD" clId="Web-{3FC08C41-CC59-48F9-BFF1-EA4EDB61C819}" dt="2020-05-02T07:41:01.796" v="19"/>
          <ac:picMkLst>
            <pc:docMk/>
            <pc:sldMk cId="3039664229" sldId="284"/>
            <ac:picMk id="4" creationId="{C1F6A513-42FC-4315-BE0E-D94154443947}"/>
          </ac:picMkLst>
        </pc:picChg>
      </pc:sldChg>
      <pc:sldChg chg="addSp modSp">
        <pc:chgData name="Tauro, Bruce" userId="S::bjt3@hw.ac.uk::a33a1996-f417-4d6a-b834-252f08d2cbaa" providerId="AD" clId="Web-{3FC08C41-CC59-48F9-BFF1-EA4EDB61C819}" dt="2020-05-02T07:39:00.763" v="7"/>
        <pc:sldMkLst>
          <pc:docMk/>
          <pc:sldMk cId="3613869269" sldId="285"/>
        </pc:sldMkLst>
        <pc:picChg chg="add mod">
          <ac:chgData name="Tauro, Bruce" userId="S::bjt3@hw.ac.uk::a33a1996-f417-4d6a-b834-252f08d2cbaa" providerId="AD" clId="Web-{3FC08C41-CC59-48F9-BFF1-EA4EDB61C819}" dt="2020-05-02T07:39:00.763" v="7"/>
          <ac:picMkLst>
            <pc:docMk/>
            <pc:sldMk cId="3613869269" sldId="285"/>
            <ac:picMk id="4" creationId="{384233E3-C297-43E2-8820-03D0AC823F13}"/>
          </ac:picMkLst>
        </pc:picChg>
      </pc:sldChg>
      <pc:sldChg chg="addSp modSp">
        <pc:chgData name="Tauro, Bruce" userId="S::bjt3@hw.ac.uk::a33a1996-f417-4d6a-b834-252f08d2cbaa" providerId="AD" clId="Web-{3FC08C41-CC59-48F9-BFF1-EA4EDB61C819}" dt="2020-05-02T07:40:03.639" v="13"/>
        <pc:sldMkLst>
          <pc:docMk/>
          <pc:sldMk cId="1248181589" sldId="286"/>
        </pc:sldMkLst>
        <pc:spChg chg="mod">
          <ac:chgData name="Tauro, Bruce" userId="S::bjt3@hw.ac.uk::a33a1996-f417-4d6a-b834-252f08d2cbaa" providerId="AD" clId="Web-{3FC08C41-CC59-48F9-BFF1-EA4EDB61C819}" dt="2020-05-02T07:39:26.717" v="12" actId="14100"/>
          <ac:spMkLst>
            <pc:docMk/>
            <pc:sldMk cId="1248181589" sldId="286"/>
            <ac:spMk id="3" creationId="{5F0CF13F-E518-43EF-8499-752C6977D65A}"/>
          </ac:spMkLst>
        </pc:spChg>
        <pc:picChg chg="add mod">
          <ac:chgData name="Tauro, Bruce" userId="S::bjt3@hw.ac.uk::a33a1996-f417-4d6a-b834-252f08d2cbaa" providerId="AD" clId="Web-{3FC08C41-CC59-48F9-BFF1-EA4EDB61C819}" dt="2020-05-02T07:40:03.639" v="13"/>
          <ac:picMkLst>
            <pc:docMk/>
            <pc:sldMk cId="1248181589" sldId="286"/>
            <ac:picMk id="4" creationId="{305CB9B7-63D3-4C81-A670-D5B5470DDBA3}"/>
          </ac:picMkLst>
        </pc:picChg>
      </pc:sldChg>
      <pc:sldChg chg="modSp">
        <pc:chgData name="Tauro, Bruce" userId="S::bjt3@hw.ac.uk::a33a1996-f417-4d6a-b834-252f08d2cbaa" providerId="AD" clId="Web-{3FC08C41-CC59-48F9-BFF1-EA4EDB61C819}" dt="2020-05-02T08:27:34.143" v="1081" actId="20577"/>
        <pc:sldMkLst>
          <pc:docMk/>
          <pc:sldMk cId="2985383210" sldId="287"/>
        </pc:sldMkLst>
        <pc:spChg chg="mod">
          <ac:chgData name="Tauro, Bruce" userId="S::bjt3@hw.ac.uk::a33a1996-f417-4d6a-b834-252f08d2cbaa" providerId="AD" clId="Web-{3FC08C41-CC59-48F9-BFF1-EA4EDB61C819}" dt="2020-05-02T08:27:34.143" v="1081" actId="20577"/>
          <ac:spMkLst>
            <pc:docMk/>
            <pc:sldMk cId="2985383210" sldId="287"/>
            <ac:spMk id="3" creationId="{0165E269-6F0D-471C-B690-CF0B499AF75A}"/>
          </ac:spMkLst>
        </pc:spChg>
      </pc:sldChg>
      <pc:sldChg chg="delSp">
        <pc:chgData name="Tauro, Bruce" userId="S::bjt3@hw.ac.uk::a33a1996-f417-4d6a-b834-252f08d2cbaa" providerId="AD" clId="Web-{3FC08C41-CC59-48F9-BFF1-EA4EDB61C819}" dt="2020-05-02T08:27:21.799" v="1063"/>
        <pc:sldMkLst>
          <pc:docMk/>
          <pc:sldMk cId="1129838284" sldId="288"/>
        </pc:sldMkLst>
        <pc:picChg chg="del">
          <ac:chgData name="Tauro, Bruce" userId="S::bjt3@hw.ac.uk::a33a1996-f417-4d6a-b834-252f08d2cbaa" providerId="AD" clId="Web-{3FC08C41-CC59-48F9-BFF1-EA4EDB61C819}" dt="2020-05-02T08:27:21.799" v="1063"/>
          <ac:picMkLst>
            <pc:docMk/>
            <pc:sldMk cId="1129838284" sldId="288"/>
            <ac:picMk id="6" creationId="{0BA73361-67AC-49B6-8202-A343479D7AD1}"/>
          </ac:picMkLst>
        </pc:picChg>
      </pc:sldChg>
      <pc:sldChg chg="modSp">
        <pc:chgData name="Tauro, Bruce" userId="S::bjt3@hw.ac.uk::a33a1996-f417-4d6a-b834-252f08d2cbaa" providerId="AD" clId="Web-{3FC08C41-CC59-48F9-BFF1-EA4EDB61C819}" dt="2020-05-02T07:41:15.796" v="22" actId="20577"/>
        <pc:sldMkLst>
          <pc:docMk/>
          <pc:sldMk cId="2901309708" sldId="300"/>
        </pc:sldMkLst>
        <pc:spChg chg="mod">
          <ac:chgData name="Tauro, Bruce" userId="S::bjt3@hw.ac.uk::a33a1996-f417-4d6a-b834-252f08d2cbaa" providerId="AD" clId="Web-{3FC08C41-CC59-48F9-BFF1-EA4EDB61C819}" dt="2020-05-02T07:41:15.796" v="22" actId="20577"/>
          <ac:spMkLst>
            <pc:docMk/>
            <pc:sldMk cId="2901309708" sldId="300"/>
            <ac:spMk id="3" creationId="{B823FB59-000E-4732-9E6C-08149434497E}"/>
          </ac:spMkLst>
        </pc:spChg>
      </pc:sldChg>
      <pc:sldChg chg="modSp">
        <pc:chgData name="Tauro, Bruce" userId="S::bjt3@hw.ac.uk::a33a1996-f417-4d6a-b834-252f08d2cbaa" providerId="AD" clId="Web-{3FC08C41-CC59-48F9-BFF1-EA4EDB61C819}" dt="2020-05-02T08:47:51.434" v="1817" actId="20577"/>
        <pc:sldMkLst>
          <pc:docMk/>
          <pc:sldMk cId="361367414" sldId="314"/>
        </pc:sldMkLst>
        <pc:spChg chg="mod">
          <ac:chgData name="Tauro, Bruce" userId="S::bjt3@hw.ac.uk::a33a1996-f417-4d6a-b834-252f08d2cbaa" providerId="AD" clId="Web-{3FC08C41-CC59-48F9-BFF1-EA4EDB61C819}" dt="2020-05-02T08:14:21.415" v="1017" actId="20577"/>
          <ac:spMkLst>
            <pc:docMk/>
            <pc:sldMk cId="361367414" sldId="314"/>
            <ac:spMk id="4" creationId="{09310670-BEAF-4E42-97FA-7A82A16A0857}"/>
          </ac:spMkLst>
        </pc:spChg>
        <pc:spChg chg="mod">
          <ac:chgData name="Tauro, Bruce" userId="S::bjt3@hw.ac.uk::a33a1996-f417-4d6a-b834-252f08d2cbaa" providerId="AD" clId="Web-{3FC08C41-CC59-48F9-BFF1-EA4EDB61C819}" dt="2020-05-02T08:47:51.434" v="1817" actId="20577"/>
          <ac:spMkLst>
            <pc:docMk/>
            <pc:sldMk cId="361367414" sldId="314"/>
            <ac:spMk id="18" creationId="{BC345288-91C0-4D3A-A71C-98BF9950B105}"/>
          </ac:spMkLst>
        </pc:spChg>
      </pc:sldChg>
      <pc:sldChg chg="addSp modSp new">
        <pc:chgData name="Tauro, Bruce" userId="S::bjt3@hw.ac.uk::a33a1996-f417-4d6a-b834-252f08d2cbaa" providerId="AD" clId="Web-{3FC08C41-CC59-48F9-BFF1-EA4EDB61C819}" dt="2020-05-02T08:06:05.809" v="844" actId="1076"/>
        <pc:sldMkLst>
          <pc:docMk/>
          <pc:sldMk cId="3297155338" sldId="315"/>
        </pc:sldMkLst>
        <pc:spChg chg="mod">
          <ac:chgData name="Tauro, Bruce" userId="S::bjt3@hw.ac.uk::a33a1996-f417-4d6a-b834-252f08d2cbaa" providerId="AD" clId="Web-{3FC08C41-CC59-48F9-BFF1-EA4EDB61C819}" dt="2020-05-02T07:55:11.147" v="62" actId="20577"/>
          <ac:spMkLst>
            <pc:docMk/>
            <pc:sldMk cId="3297155338" sldId="315"/>
            <ac:spMk id="2" creationId="{F465F4DF-B2ED-468A-8C94-B915D35E32C7}"/>
          </ac:spMkLst>
        </pc:spChg>
        <pc:spChg chg="mod">
          <ac:chgData name="Tauro, Bruce" userId="S::bjt3@hw.ac.uk::a33a1996-f417-4d6a-b834-252f08d2cbaa" providerId="AD" clId="Web-{3FC08C41-CC59-48F9-BFF1-EA4EDB61C819}" dt="2020-05-02T08:00:06.040" v="828" actId="14100"/>
          <ac:spMkLst>
            <pc:docMk/>
            <pc:sldMk cId="3297155338" sldId="315"/>
            <ac:spMk id="3" creationId="{63D0B29E-0D6A-4357-9821-8FD206D6DB8F}"/>
          </ac:spMkLst>
        </pc:spChg>
        <pc:picChg chg="add mod modCrop">
          <ac:chgData name="Tauro, Bruce" userId="S::bjt3@hw.ac.uk::a33a1996-f417-4d6a-b834-252f08d2cbaa" providerId="AD" clId="Web-{3FC08C41-CC59-48F9-BFF1-EA4EDB61C819}" dt="2020-05-02T08:06:05.809" v="844" actId="1076"/>
          <ac:picMkLst>
            <pc:docMk/>
            <pc:sldMk cId="3297155338" sldId="315"/>
            <ac:picMk id="4" creationId="{CC039CC2-2570-44A1-BDBE-FBB257DE9CC9}"/>
          </ac:picMkLst>
        </pc:picChg>
      </pc:sldChg>
      <pc:sldChg chg="addSp delSp modSp">
        <pc:chgData name="Tauro, Bruce" userId="S::bjt3@hw.ac.uk::a33a1996-f417-4d6a-b834-252f08d2cbaa" providerId="AD" clId="Web-{3FC08C41-CC59-48F9-BFF1-EA4EDB61C819}" dt="2020-05-02T08:56:54.204" v="2861" actId="20577"/>
        <pc:sldMkLst>
          <pc:docMk/>
          <pc:sldMk cId="3362047937" sldId="317"/>
        </pc:sldMkLst>
        <pc:spChg chg="add del ord">
          <ac:chgData name="Tauro, Bruce" userId="S::bjt3@hw.ac.uk::a33a1996-f417-4d6a-b834-252f08d2cbaa" providerId="AD" clId="Web-{3FC08C41-CC59-48F9-BFF1-EA4EDB61C819}" dt="2020-05-02T08:48:41.435" v="1827"/>
          <ac:spMkLst>
            <pc:docMk/>
            <pc:sldMk cId="3362047937" sldId="317"/>
            <ac:spMk id="3" creationId="{3AC17FF7-2FFC-4818-80F0-EDDFF22D16E9}"/>
          </ac:spMkLst>
        </pc:spChg>
        <pc:spChg chg="mod">
          <ac:chgData name="Tauro, Bruce" userId="S::bjt3@hw.ac.uk::a33a1996-f417-4d6a-b834-252f08d2cbaa" providerId="AD" clId="Web-{3FC08C41-CC59-48F9-BFF1-EA4EDB61C819}" dt="2020-05-02T08:55:07.860" v="2739" actId="20577"/>
          <ac:spMkLst>
            <pc:docMk/>
            <pc:sldMk cId="3362047937" sldId="317"/>
            <ac:spMk id="4" creationId="{09310670-BEAF-4E42-97FA-7A82A16A0857}"/>
          </ac:spMkLst>
        </pc:spChg>
        <pc:spChg chg="add mod">
          <ac:chgData name="Tauro, Bruce" userId="S::bjt3@hw.ac.uk::a33a1996-f417-4d6a-b834-252f08d2cbaa" providerId="AD" clId="Web-{3FC08C41-CC59-48F9-BFF1-EA4EDB61C819}" dt="2020-05-02T08:56:54.204" v="2861" actId="20577"/>
          <ac:spMkLst>
            <pc:docMk/>
            <pc:sldMk cId="3362047937" sldId="317"/>
            <ac:spMk id="6" creationId="{6E1C519B-BE93-4057-BFFB-6619FC1BE2DB}"/>
          </ac:spMkLst>
        </pc:spChg>
        <pc:spChg chg="del mod">
          <ac:chgData name="Tauro, Bruce" userId="S::bjt3@hw.ac.uk::a33a1996-f417-4d6a-b834-252f08d2cbaa" providerId="AD" clId="Web-{3FC08C41-CC59-48F9-BFF1-EA4EDB61C819}" dt="2020-05-02T08:48:35.294" v="1826"/>
          <ac:spMkLst>
            <pc:docMk/>
            <pc:sldMk cId="3362047937" sldId="317"/>
            <ac:spMk id="18" creationId="{BC345288-91C0-4D3A-A71C-98BF9950B105}"/>
          </ac:spMkLst>
        </pc:spChg>
      </pc:sldChg>
      <pc:sldChg chg="modSp add ord replId">
        <pc:chgData name="Tauro, Bruce" userId="S::bjt3@hw.ac.uk::a33a1996-f417-4d6a-b834-252f08d2cbaa" providerId="AD" clId="Web-{3FC08C41-CC59-48F9-BFF1-EA4EDB61C819}" dt="2020-05-02T09:03:08.130" v="3620" actId="20577"/>
        <pc:sldMkLst>
          <pc:docMk/>
          <pc:sldMk cId="2573491625" sldId="341"/>
        </pc:sldMkLst>
        <pc:spChg chg="mod">
          <ac:chgData name="Tauro, Bruce" userId="S::bjt3@hw.ac.uk::a33a1996-f417-4d6a-b834-252f08d2cbaa" providerId="AD" clId="Web-{3FC08C41-CC59-48F9-BFF1-EA4EDB61C819}" dt="2020-05-02T08:55:57.860" v="2817" actId="20577"/>
          <ac:spMkLst>
            <pc:docMk/>
            <pc:sldMk cId="2573491625" sldId="341"/>
            <ac:spMk id="4" creationId="{09310670-BEAF-4E42-97FA-7A82A16A0857}"/>
          </ac:spMkLst>
        </pc:spChg>
        <pc:spChg chg="mod">
          <ac:chgData name="Tauro, Bruce" userId="S::bjt3@hw.ac.uk::a33a1996-f417-4d6a-b834-252f08d2cbaa" providerId="AD" clId="Web-{3FC08C41-CC59-48F9-BFF1-EA4EDB61C819}" dt="2020-05-02T09:03:08.130" v="3620" actId="20577"/>
          <ac:spMkLst>
            <pc:docMk/>
            <pc:sldMk cId="2573491625" sldId="341"/>
            <ac:spMk id="6" creationId="{6E1C519B-BE93-4057-BFFB-6619FC1BE2DB}"/>
          </ac:spMkLst>
        </pc:spChg>
      </pc:sldChg>
    </pc:docChg>
  </pc:docChgLst>
  <pc:docChgLst>
    <pc:chgData name="Serry, Mohamed" userId="S::ms366@hw.ac.uk::d2759362-5195-44bc-adf0-00430e3fe571" providerId="AD" clId="Web-{9BB40788-FE53-4526-9946-9DD426692A4F}"/>
    <pc:docChg chg="addSld delSld modSld sldOrd">
      <pc:chgData name="Serry, Mohamed" userId="S::ms366@hw.ac.uk::d2759362-5195-44bc-adf0-00430e3fe571" providerId="AD" clId="Web-{9BB40788-FE53-4526-9946-9DD426692A4F}" dt="2020-05-02T08:42:01.580" v="531" actId="20577"/>
      <pc:docMkLst>
        <pc:docMk/>
      </pc:docMkLst>
      <pc:sldChg chg="addSp delSp modSp">
        <pc:chgData name="Serry, Mohamed" userId="S::ms366@hw.ac.uk::d2759362-5195-44bc-adf0-00430e3fe571" providerId="AD" clId="Web-{9BB40788-FE53-4526-9946-9DD426692A4F}" dt="2020-05-02T08:24:58.777" v="20" actId="20577"/>
        <pc:sldMkLst>
          <pc:docMk/>
          <pc:sldMk cId="1220115116" sldId="278"/>
        </pc:sldMkLst>
        <pc:spChg chg="mod">
          <ac:chgData name="Serry, Mohamed" userId="S::ms366@hw.ac.uk::d2759362-5195-44bc-adf0-00430e3fe571" providerId="AD" clId="Web-{9BB40788-FE53-4526-9946-9DD426692A4F}" dt="2020-05-02T08:23:48.449" v="6"/>
          <ac:spMkLst>
            <pc:docMk/>
            <pc:sldMk cId="1220115116" sldId="278"/>
            <ac:spMk id="2" creationId="{C4A394F7-2B73-418C-A0AB-5FCA96EC5615}"/>
          </ac:spMkLst>
        </pc:spChg>
        <pc:spChg chg="mod">
          <ac:chgData name="Serry, Mohamed" userId="S::ms366@hw.ac.uk::d2759362-5195-44bc-adf0-00430e3fe571" providerId="AD" clId="Web-{9BB40788-FE53-4526-9946-9DD426692A4F}" dt="2020-05-02T08:23:48.449" v="6"/>
          <ac:spMkLst>
            <pc:docMk/>
            <pc:sldMk cId="1220115116" sldId="278"/>
            <ac:spMk id="3" creationId="{5F0CF13F-E518-43EF-8499-752C6977D65A}"/>
          </ac:spMkLst>
        </pc:spChg>
        <pc:spChg chg="mod">
          <ac:chgData name="Serry, Mohamed" userId="S::ms366@hw.ac.uk::d2759362-5195-44bc-adf0-00430e3fe571" providerId="AD" clId="Web-{9BB40788-FE53-4526-9946-9DD426692A4F}" dt="2020-05-02T08:23:48.449" v="6"/>
          <ac:spMkLst>
            <pc:docMk/>
            <pc:sldMk cId="1220115116" sldId="278"/>
            <ac:spMk id="4" creationId="{4F62982F-0F9C-4A5D-B466-270E5D483094}"/>
          </ac:spMkLst>
        </pc:spChg>
        <pc:spChg chg="mod">
          <ac:chgData name="Serry, Mohamed" userId="S::ms366@hw.ac.uk::d2759362-5195-44bc-adf0-00430e3fe571" providerId="AD" clId="Web-{9BB40788-FE53-4526-9946-9DD426692A4F}" dt="2020-05-02T08:24:58.777" v="20" actId="20577"/>
          <ac:spMkLst>
            <pc:docMk/>
            <pc:sldMk cId="1220115116" sldId="278"/>
            <ac:spMk id="5" creationId="{FFFCA1DE-1829-4353-9450-CA06EAFE945E}"/>
          </ac:spMkLst>
        </pc:spChg>
        <pc:spChg chg="add del">
          <ac:chgData name="Serry, Mohamed" userId="S::ms366@hw.ac.uk::d2759362-5195-44bc-adf0-00430e3fe571" providerId="AD" clId="Web-{9BB40788-FE53-4526-9946-9DD426692A4F}" dt="2020-05-02T08:23:48.449" v="6"/>
          <ac:spMkLst>
            <pc:docMk/>
            <pc:sldMk cId="1220115116" sldId="278"/>
            <ac:spMk id="11" creationId="{0BC9EFE1-D8CB-4668-9980-DB108327A794}"/>
          </ac:spMkLst>
        </pc:spChg>
        <pc:spChg chg="add del">
          <ac:chgData name="Serry, Mohamed" userId="S::ms366@hw.ac.uk::d2759362-5195-44bc-adf0-00430e3fe571" providerId="AD" clId="Web-{9BB40788-FE53-4526-9946-9DD426692A4F}" dt="2020-05-02T08:23:48.449" v="6"/>
          <ac:spMkLst>
            <pc:docMk/>
            <pc:sldMk cId="1220115116" sldId="278"/>
            <ac:spMk id="15" creationId="{77DA6D33-2D62-458C-BF5D-DBF612FD557E}"/>
          </ac:spMkLst>
        </pc:spChg>
        <pc:picChg chg="add mod ord">
          <ac:chgData name="Serry, Mohamed" userId="S::ms366@hw.ac.uk::d2759362-5195-44bc-adf0-00430e3fe571" providerId="AD" clId="Web-{9BB40788-FE53-4526-9946-9DD426692A4F}" dt="2020-05-02T08:24:43.386" v="13" actId="1076"/>
          <ac:picMkLst>
            <pc:docMk/>
            <pc:sldMk cId="1220115116" sldId="278"/>
            <ac:picMk id="6" creationId="{BF296D27-93A2-4034-B2B6-45AC00D7DCAA}"/>
          </ac:picMkLst>
        </pc:picChg>
        <pc:picChg chg="add mod">
          <ac:chgData name="Serry, Mohamed" userId="S::ms366@hw.ac.uk::d2759362-5195-44bc-adf0-00430e3fe571" providerId="AD" clId="Web-{9BB40788-FE53-4526-9946-9DD426692A4F}" dt="2020-05-02T08:24:40.777" v="12" actId="1076"/>
          <ac:picMkLst>
            <pc:docMk/>
            <pc:sldMk cId="1220115116" sldId="278"/>
            <ac:picMk id="8" creationId="{FED595DE-9B30-4000-ACF8-66EF7C74901E}"/>
          </ac:picMkLst>
        </pc:picChg>
        <pc:picChg chg="add del">
          <ac:chgData name="Serry, Mohamed" userId="S::ms366@hw.ac.uk::d2759362-5195-44bc-adf0-00430e3fe571" providerId="AD" clId="Web-{9BB40788-FE53-4526-9946-9DD426692A4F}" dt="2020-05-02T08:23:48.449" v="6"/>
          <ac:picMkLst>
            <pc:docMk/>
            <pc:sldMk cId="1220115116" sldId="278"/>
            <ac:picMk id="13" creationId="{7CBAE1BD-B8E4-4029-8AA2-C77E4FED9864}"/>
          </ac:picMkLst>
        </pc:picChg>
      </pc:sldChg>
      <pc:sldChg chg="addSp delSp modSp">
        <pc:chgData name="Serry, Mohamed" userId="S::ms366@hw.ac.uk::d2759362-5195-44bc-adf0-00430e3fe571" providerId="AD" clId="Web-{9BB40788-FE53-4526-9946-9DD426692A4F}" dt="2020-05-02T08:39:58.455" v="453" actId="20577"/>
        <pc:sldMkLst>
          <pc:docMk/>
          <pc:sldMk cId="2985383210" sldId="287"/>
        </pc:sldMkLst>
        <pc:spChg chg="mod">
          <ac:chgData name="Serry, Mohamed" userId="S::ms366@hw.ac.uk::d2759362-5195-44bc-adf0-00430e3fe571" providerId="AD" clId="Web-{9BB40788-FE53-4526-9946-9DD426692A4F}" dt="2020-05-02T08:39:58.455" v="453" actId="20577"/>
          <ac:spMkLst>
            <pc:docMk/>
            <pc:sldMk cId="2985383210" sldId="287"/>
            <ac:spMk id="3" creationId="{0165E269-6F0D-471C-B690-CF0B499AF75A}"/>
          </ac:spMkLst>
        </pc:spChg>
        <pc:picChg chg="add del mod">
          <ac:chgData name="Serry, Mohamed" userId="S::ms366@hw.ac.uk::d2759362-5195-44bc-adf0-00430e3fe571" providerId="AD" clId="Web-{9BB40788-FE53-4526-9946-9DD426692A4F}" dt="2020-05-02T08:39:50.595" v="452"/>
          <ac:picMkLst>
            <pc:docMk/>
            <pc:sldMk cId="2985383210" sldId="287"/>
            <ac:picMk id="4" creationId="{AC58BB47-E754-47DA-9F99-2B9E61968819}"/>
          </ac:picMkLst>
        </pc:picChg>
      </pc:sldChg>
      <pc:sldChg chg="addSp modSp">
        <pc:chgData name="Serry, Mohamed" userId="S::ms366@hw.ac.uk::d2759362-5195-44bc-adf0-00430e3fe571" providerId="AD" clId="Web-{9BB40788-FE53-4526-9946-9DD426692A4F}" dt="2020-05-02T08:27:27.700" v="140" actId="1076"/>
        <pc:sldMkLst>
          <pc:docMk/>
          <pc:sldMk cId="1129838284" sldId="288"/>
        </pc:sldMkLst>
        <pc:spChg chg="mod">
          <ac:chgData name="Serry, Mohamed" userId="S::ms366@hw.ac.uk::d2759362-5195-44bc-adf0-00430e3fe571" providerId="AD" clId="Web-{9BB40788-FE53-4526-9946-9DD426692A4F}" dt="2020-05-02T08:25:15.277" v="77" actId="20577"/>
          <ac:spMkLst>
            <pc:docMk/>
            <pc:sldMk cId="1129838284" sldId="288"/>
            <ac:spMk id="3" creationId="{5F0CF13F-E518-43EF-8499-752C6977D65A}"/>
          </ac:spMkLst>
        </pc:spChg>
        <pc:spChg chg="mod">
          <ac:chgData name="Serry, Mohamed" userId="S::ms366@hw.ac.uk::d2759362-5195-44bc-adf0-00430e3fe571" providerId="AD" clId="Web-{9BB40788-FE53-4526-9946-9DD426692A4F}" dt="2020-05-02T08:25:25.230" v="122" actId="20577"/>
          <ac:spMkLst>
            <pc:docMk/>
            <pc:sldMk cId="1129838284" sldId="288"/>
            <ac:spMk id="5" creationId="{FFFCA1DE-1829-4353-9450-CA06EAFE945E}"/>
          </ac:spMkLst>
        </pc:spChg>
        <pc:picChg chg="add mod modCrop">
          <ac:chgData name="Serry, Mohamed" userId="S::ms366@hw.ac.uk::d2759362-5195-44bc-adf0-00430e3fe571" providerId="AD" clId="Web-{9BB40788-FE53-4526-9946-9DD426692A4F}" dt="2020-05-02T08:27:27.700" v="140" actId="1076"/>
          <ac:picMkLst>
            <pc:docMk/>
            <pc:sldMk cId="1129838284" sldId="288"/>
            <ac:picMk id="6" creationId="{0BA73361-67AC-49B6-8202-A343479D7AD1}"/>
          </ac:picMkLst>
        </pc:picChg>
      </pc:sldChg>
      <pc:sldChg chg="modSp">
        <pc:chgData name="Serry, Mohamed" userId="S::ms366@hw.ac.uk::d2759362-5195-44bc-adf0-00430e3fe571" providerId="AD" clId="Web-{9BB40788-FE53-4526-9946-9DD426692A4F}" dt="2020-05-02T08:42:00.940" v="529" actId="20577"/>
        <pc:sldMkLst>
          <pc:docMk/>
          <pc:sldMk cId="3761212873" sldId="291"/>
        </pc:sldMkLst>
        <pc:spChg chg="mod">
          <ac:chgData name="Serry, Mohamed" userId="S::ms366@hw.ac.uk::d2759362-5195-44bc-adf0-00430e3fe571" providerId="AD" clId="Web-{9BB40788-FE53-4526-9946-9DD426692A4F}" dt="2020-05-02T08:41:50.127" v="496" actId="20577"/>
          <ac:spMkLst>
            <pc:docMk/>
            <pc:sldMk cId="3761212873" sldId="291"/>
            <ac:spMk id="3" creationId="{5F0CF13F-E518-43EF-8499-752C6977D65A}"/>
          </ac:spMkLst>
        </pc:spChg>
        <pc:spChg chg="mod">
          <ac:chgData name="Serry, Mohamed" userId="S::ms366@hw.ac.uk::d2759362-5195-44bc-adf0-00430e3fe571" providerId="AD" clId="Web-{9BB40788-FE53-4526-9946-9DD426692A4F}" dt="2020-05-02T08:42:00.940" v="529" actId="20577"/>
          <ac:spMkLst>
            <pc:docMk/>
            <pc:sldMk cId="3761212873" sldId="291"/>
            <ac:spMk id="5" creationId="{FFFCA1DE-1829-4353-9450-CA06EAFE945E}"/>
          </ac:spMkLst>
        </pc:spChg>
      </pc:sldChg>
      <pc:sldChg chg="addSp modSp">
        <pc:chgData name="Serry, Mohamed" userId="S::ms366@hw.ac.uk::d2759362-5195-44bc-adf0-00430e3fe571" providerId="AD" clId="Web-{9BB40788-FE53-4526-9946-9DD426692A4F}" dt="2020-05-02T08:34:54.671" v="445" actId="1076"/>
        <pc:sldMkLst>
          <pc:docMk/>
          <pc:sldMk cId="3116125400" sldId="292"/>
        </pc:sldMkLst>
        <pc:spChg chg="mod">
          <ac:chgData name="Serry, Mohamed" userId="S::ms366@hw.ac.uk::d2759362-5195-44bc-adf0-00430e3fe571" providerId="AD" clId="Web-{9BB40788-FE53-4526-9946-9DD426692A4F}" dt="2020-05-02T08:33:03.889" v="425" actId="20577"/>
          <ac:spMkLst>
            <pc:docMk/>
            <pc:sldMk cId="3116125400" sldId="292"/>
            <ac:spMk id="3" creationId="{5F0CF13F-E518-43EF-8499-752C6977D65A}"/>
          </ac:spMkLst>
        </pc:spChg>
        <pc:spChg chg="mod">
          <ac:chgData name="Serry, Mohamed" userId="S::ms366@hw.ac.uk::d2759362-5195-44bc-adf0-00430e3fe571" providerId="AD" clId="Web-{9BB40788-FE53-4526-9946-9DD426692A4F}" dt="2020-05-02T08:33:44.374" v="439" actId="20577"/>
          <ac:spMkLst>
            <pc:docMk/>
            <pc:sldMk cId="3116125400" sldId="292"/>
            <ac:spMk id="5" creationId="{FFFCA1DE-1829-4353-9450-CA06EAFE945E}"/>
          </ac:spMkLst>
        </pc:spChg>
        <pc:picChg chg="add mod">
          <ac:chgData name="Serry, Mohamed" userId="S::ms366@hw.ac.uk::d2759362-5195-44bc-adf0-00430e3fe571" providerId="AD" clId="Web-{9BB40788-FE53-4526-9946-9DD426692A4F}" dt="2020-05-02T08:34:54.671" v="445" actId="1076"/>
          <ac:picMkLst>
            <pc:docMk/>
            <pc:sldMk cId="3116125400" sldId="292"/>
            <ac:picMk id="6" creationId="{0D2731AD-BD6A-4CCF-8C77-696175FFB9C6}"/>
          </ac:picMkLst>
        </pc:picChg>
      </pc:sldChg>
      <pc:sldChg chg="del">
        <pc:chgData name="Serry, Mohamed" userId="S::ms366@hw.ac.uk::d2759362-5195-44bc-adf0-00430e3fe571" providerId="AD" clId="Web-{9BB40788-FE53-4526-9946-9DD426692A4F}" dt="2020-05-02T08:35:06.546" v="446"/>
        <pc:sldMkLst>
          <pc:docMk/>
          <pc:sldMk cId="4072826922" sldId="299"/>
        </pc:sldMkLst>
      </pc:sldChg>
      <pc:sldChg chg="modSp">
        <pc:chgData name="Serry, Mohamed" userId="S::ms366@hw.ac.uk::d2759362-5195-44bc-adf0-00430e3fe571" providerId="AD" clId="Web-{9BB40788-FE53-4526-9946-9DD426692A4F}" dt="2020-05-02T08:40:33.220" v="458" actId="20577"/>
        <pc:sldMkLst>
          <pc:docMk/>
          <pc:sldMk cId="836700041" sldId="302"/>
        </pc:sldMkLst>
        <pc:spChg chg="mod">
          <ac:chgData name="Serry, Mohamed" userId="S::ms366@hw.ac.uk::d2759362-5195-44bc-adf0-00430e3fe571" providerId="AD" clId="Web-{9BB40788-FE53-4526-9946-9DD426692A4F}" dt="2020-05-02T08:28:40.888" v="174" actId="20577"/>
          <ac:spMkLst>
            <pc:docMk/>
            <pc:sldMk cId="836700041" sldId="302"/>
            <ac:spMk id="4" creationId="{09310670-BEAF-4E42-97FA-7A82A16A0857}"/>
          </ac:spMkLst>
        </pc:spChg>
        <pc:spChg chg="mod">
          <ac:chgData name="Serry, Mohamed" userId="S::ms366@hw.ac.uk::d2759362-5195-44bc-adf0-00430e3fe571" providerId="AD" clId="Web-{9BB40788-FE53-4526-9946-9DD426692A4F}" dt="2020-05-02T08:40:33.220" v="458" actId="20577"/>
          <ac:spMkLst>
            <pc:docMk/>
            <pc:sldMk cId="836700041" sldId="302"/>
            <ac:spMk id="18" creationId="{BC345288-91C0-4D3A-A71C-98BF9950B105}"/>
          </ac:spMkLst>
        </pc:spChg>
      </pc:sldChg>
      <pc:sldChg chg="addSp delSp modSp add del replId">
        <pc:chgData name="Serry, Mohamed" userId="S::ms366@hw.ac.uk::d2759362-5195-44bc-adf0-00430e3fe571" providerId="AD" clId="Web-{9BB40788-FE53-4526-9946-9DD426692A4F}" dt="2020-05-02T08:32:12.030" v="382"/>
        <pc:sldMkLst>
          <pc:docMk/>
          <pc:sldMk cId="3904371137" sldId="337"/>
        </pc:sldMkLst>
        <pc:spChg chg="mod">
          <ac:chgData name="Serry, Mohamed" userId="S::ms366@hw.ac.uk::d2759362-5195-44bc-adf0-00430e3fe571" providerId="AD" clId="Web-{9BB40788-FE53-4526-9946-9DD426692A4F}" dt="2020-05-02T08:28:24.763" v="160" actId="20577"/>
          <ac:spMkLst>
            <pc:docMk/>
            <pc:sldMk cId="3904371137" sldId="337"/>
            <ac:spMk id="4" creationId="{09310670-BEAF-4E42-97FA-7A82A16A0857}"/>
          </ac:spMkLst>
        </pc:spChg>
        <pc:spChg chg="mod">
          <ac:chgData name="Serry, Mohamed" userId="S::ms366@hw.ac.uk::d2759362-5195-44bc-adf0-00430e3fe571" providerId="AD" clId="Web-{9BB40788-FE53-4526-9946-9DD426692A4F}" dt="2020-05-02T08:29:06.232" v="309" actId="20577"/>
          <ac:spMkLst>
            <pc:docMk/>
            <pc:sldMk cId="3904371137" sldId="337"/>
            <ac:spMk id="18" creationId="{BC345288-91C0-4D3A-A71C-98BF9950B105}"/>
          </ac:spMkLst>
        </pc:spChg>
        <pc:picChg chg="del">
          <ac:chgData name="Serry, Mohamed" userId="S::ms366@hw.ac.uk::d2759362-5195-44bc-adf0-00430e3fe571" providerId="AD" clId="Web-{9BB40788-FE53-4526-9946-9DD426692A4F}" dt="2020-05-02T08:30:58.561" v="314"/>
          <ac:picMkLst>
            <pc:docMk/>
            <pc:sldMk cId="3904371137" sldId="337"/>
            <ac:picMk id="2" creationId="{FE0708A7-536B-402D-B188-A2DB9CF51A8C}"/>
          </ac:picMkLst>
        </pc:picChg>
        <pc:picChg chg="add del mod">
          <ac:chgData name="Serry, Mohamed" userId="S::ms366@hw.ac.uk::d2759362-5195-44bc-adf0-00430e3fe571" providerId="AD" clId="Web-{9BB40788-FE53-4526-9946-9DD426692A4F}" dt="2020-05-02T08:31:43.405" v="324"/>
          <ac:picMkLst>
            <pc:docMk/>
            <pc:sldMk cId="3904371137" sldId="337"/>
            <ac:picMk id="3" creationId="{310F6E7B-F923-4990-AB08-FC697E98F291}"/>
          </ac:picMkLst>
        </pc:picChg>
        <pc:picChg chg="del">
          <ac:chgData name="Serry, Mohamed" userId="S::ms366@hw.ac.uk::d2759362-5195-44bc-adf0-00430e3fe571" providerId="AD" clId="Web-{9BB40788-FE53-4526-9946-9DD426692A4F}" dt="2020-05-02T08:30:42.982" v="312"/>
          <ac:picMkLst>
            <pc:docMk/>
            <pc:sldMk cId="3904371137" sldId="337"/>
            <ac:picMk id="5" creationId="{1B8657AD-BF68-4A38-AFCF-D7CC06049719}"/>
          </ac:picMkLst>
        </pc:picChg>
      </pc:sldChg>
      <pc:sldChg chg="addSp delSp modSp add ord replId">
        <pc:chgData name="Serry, Mohamed" userId="S::ms366@hw.ac.uk::d2759362-5195-44bc-adf0-00430e3fe571" providerId="AD" clId="Web-{9BB40788-FE53-4526-9946-9DD426692A4F}" dt="2020-05-02T08:32:09.170" v="380" actId="20577"/>
        <pc:sldMkLst>
          <pc:docMk/>
          <pc:sldMk cId="1969913327" sldId="338"/>
        </pc:sldMkLst>
        <pc:spChg chg="mod">
          <ac:chgData name="Serry, Mohamed" userId="S::ms366@hw.ac.uk::d2759362-5195-44bc-adf0-00430e3fe571" providerId="AD" clId="Web-{9BB40788-FE53-4526-9946-9DD426692A4F}" dt="2020-05-02T08:31:36.811" v="321" actId="20577"/>
          <ac:spMkLst>
            <pc:docMk/>
            <pc:sldMk cId="1969913327" sldId="338"/>
            <ac:spMk id="4" creationId="{09310670-BEAF-4E42-97FA-7A82A16A0857}"/>
          </ac:spMkLst>
        </pc:spChg>
        <pc:spChg chg="mod">
          <ac:chgData name="Serry, Mohamed" userId="S::ms366@hw.ac.uk::d2759362-5195-44bc-adf0-00430e3fe571" providerId="AD" clId="Web-{9BB40788-FE53-4526-9946-9DD426692A4F}" dt="2020-05-02T08:32:09.170" v="380" actId="20577"/>
          <ac:spMkLst>
            <pc:docMk/>
            <pc:sldMk cId="1969913327" sldId="338"/>
            <ac:spMk id="18" creationId="{BC345288-91C0-4D3A-A71C-98BF9950B105}"/>
          </ac:spMkLst>
        </pc:spChg>
        <pc:picChg chg="del">
          <ac:chgData name="Serry, Mohamed" userId="S::ms366@hw.ac.uk::d2759362-5195-44bc-adf0-00430e3fe571" providerId="AD" clId="Web-{9BB40788-FE53-4526-9946-9DD426692A4F}" dt="2020-05-02T08:31:40.201" v="323"/>
          <ac:picMkLst>
            <pc:docMk/>
            <pc:sldMk cId="1969913327" sldId="338"/>
            <ac:picMk id="2" creationId="{48A361B7-DA8F-4035-ACBB-031922928605}"/>
          </ac:picMkLst>
        </pc:picChg>
        <pc:picChg chg="add mod">
          <ac:chgData name="Serry, Mohamed" userId="S::ms366@hw.ac.uk::d2759362-5195-44bc-adf0-00430e3fe571" providerId="AD" clId="Web-{9BB40788-FE53-4526-9946-9DD426692A4F}" dt="2020-05-02T08:31:57.123" v="329" actId="1076"/>
          <ac:picMkLst>
            <pc:docMk/>
            <pc:sldMk cId="1969913327" sldId="338"/>
            <ac:picMk id="3" creationId="{00016DDB-B184-4202-994E-93563CAE2B9F}"/>
          </ac:picMkLst>
        </pc:picChg>
      </pc:sldChg>
    </pc:docChg>
  </pc:docChgLst>
  <pc:docChgLst>
    <pc:chgData name="Serry, Mohamed" userId="S::ms366@hw.ac.uk::d2759362-5195-44bc-adf0-00430e3fe571" providerId="AD" clId="Web-{161A1FFE-7319-4FA9-8E97-C01D41BB5E9D}"/>
    <pc:docChg chg="modSld">
      <pc:chgData name="Serry, Mohamed" userId="S::ms366@hw.ac.uk::d2759362-5195-44bc-adf0-00430e3fe571" providerId="AD" clId="Web-{161A1FFE-7319-4FA9-8E97-C01D41BB5E9D}" dt="2020-05-02T08:53:46.994" v="162" actId="20577"/>
      <pc:docMkLst>
        <pc:docMk/>
      </pc:docMkLst>
      <pc:sldChg chg="modSp">
        <pc:chgData name="Serry, Mohamed" userId="S::ms366@hw.ac.uk::d2759362-5195-44bc-adf0-00430e3fe571" providerId="AD" clId="Web-{161A1FFE-7319-4FA9-8E97-C01D41BB5E9D}" dt="2020-05-02T08:49:35.492" v="111" actId="20577"/>
        <pc:sldMkLst>
          <pc:docMk/>
          <pc:sldMk cId="1220115116" sldId="278"/>
        </pc:sldMkLst>
        <pc:spChg chg="mod">
          <ac:chgData name="Serry, Mohamed" userId="S::ms366@hw.ac.uk::d2759362-5195-44bc-adf0-00430e3fe571" providerId="AD" clId="Web-{161A1FFE-7319-4FA9-8E97-C01D41BB5E9D}" dt="2020-05-02T08:49:35.492" v="111" actId="20577"/>
          <ac:spMkLst>
            <pc:docMk/>
            <pc:sldMk cId="1220115116" sldId="278"/>
            <ac:spMk id="5" creationId="{FFFCA1DE-1829-4353-9450-CA06EAFE945E}"/>
          </ac:spMkLst>
        </pc:spChg>
      </pc:sldChg>
      <pc:sldChg chg="modSp">
        <pc:chgData name="Serry, Mohamed" userId="S::ms366@hw.ac.uk::d2759362-5195-44bc-adf0-00430e3fe571" providerId="AD" clId="Web-{161A1FFE-7319-4FA9-8E97-C01D41BB5E9D}" dt="2020-05-02T08:53:46.994" v="161" actId="20577"/>
        <pc:sldMkLst>
          <pc:docMk/>
          <pc:sldMk cId="2985383210" sldId="287"/>
        </pc:sldMkLst>
        <pc:spChg chg="mod">
          <ac:chgData name="Serry, Mohamed" userId="S::ms366@hw.ac.uk::d2759362-5195-44bc-adf0-00430e3fe571" providerId="AD" clId="Web-{161A1FFE-7319-4FA9-8E97-C01D41BB5E9D}" dt="2020-05-02T08:53:46.994" v="161" actId="20577"/>
          <ac:spMkLst>
            <pc:docMk/>
            <pc:sldMk cId="2985383210" sldId="287"/>
            <ac:spMk id="3" creationId="{0165E269-6F0D-471C-B690-CF0B499AF75A}"/>
          </ac:spMkLst>
        </pc:spChg>
      </pc:sldChg>
      <pc:sldChg chg="addSp modSp">
        <pc:chgData name="Serry, Mohamed" userId="S::ms366@hw.ac.uk::d2759362-5195-44bc-adf0-00430e3fe571" providerId="AD" clId="Web-{161A1FFE-7319-4FA9-8E97-C01D41BB5E9D}" dt="2020-05-02T08:53:27.228" v="156" actId="1076"/>
        <pc:sldMkLst>
          <pc:docMk/>
          <pc:sldMk cId="3761212873" sldId="291"/>
        </pc:sldMkLst>
        <pc:spChg chg="mod">
          <ac:chgData name="Serry, Mohamed" userId="S::ms366@hw.ac.uk::d2759362-5195-44bc-adf0-00430e3fe571" providerId="AD" clId="Web-{161A1FFE-7319-4FA9-8E97-C01D41BB5E9D}" dt="2020-05-02T08:52:48.103" v="153" actId="1076"/>
          <ac:spMkLst>
            <pc:docMk/>
            <pc:sldMk cId="3761212873" sldId="291"/>
            <ac:spMk id="5" creationId="{FFFCA1DE-1829-4353-9450-CA06EAFE945E}"/>
          </ac:spMkLst>
        </pc:spChg>
        <pc:picChg chg="add mod">
          <ac:chgData name="Serry, Mohamed" userId="S::ms366@hw.ac.uk::d2759362-5195-44bc-adf0-00430e3fe571" providerId="AD" clId="Web-{161A1FFE-7319-4FA9-8E97-C01D41BB5E9D}" dt="2020-05-02T08:53:27.228" v="156" actId="1076"/>
          <ac:picMkLst>
            <pc:docMk/>
            <pc:sldMk cId="3761212873" sldId="291"/>
            <ac:picMk id="6" creationId="{3D3C0C1B-FFAF-47AC-8B2C-BCFD45B4FB69}"/>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17.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51.png"/><Relationship Id="rId7" Type="http://schemas.openxmlformats.org/officeDocument/2006/relationships/image" Target="../media/image53.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50.png"/><Relationship Id="rId6" Type="http://schemas.openxmlformats.org/officeDocument/2006/relationships/image" Target="../media/image43.svg"/><Relationship Id="rId11" Type="http://schemas.openxmlformats.org/officeDocument/2006/relationships/image" Target="../media/image55.png"/><Relationship Id="rId5" Type="http://schemas.openxmlformats.org/officeDocument/2006/relationships/image" Target="../media/image5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1A3F5-9045-4F83-9ED3-45CEAC05463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1F4259-40A4-425E-8EC8-F64E0A6BFE70}">
      <dgm:prSet/>
      <dgm:spPr/>
      <dgm:t>
        <a:bodyPr/>
        <a:lstStyle/>
        <a:p>
          <a:r>
            <a:rPr lang="en-US"/>
            <a:t>Marketing Search – SEO / Social Media </a:t>
          </a:r>
        </a:p>
      </dgm:t>
    </dgm:pt>
    <dgm:pt modelId="{856BE69A-DA55-40BE-98CF-A4358565DAE2}" type="parTrans" cxnId="{4C04A3B5-5A20-4409-8FE5-C8CF31A84345}">
      <dgm:prSet/>
      <dgm:spPr/>
      <dgm:t>
        <a:bodyPr/>
        <a:lstStyle/>
        <a:p>
          <a:endParaRPr lang="en-US"/>
        </a:p>
      </dgm:t>
    </dgm:pt>
    <dgm:pt modelId="{2D9EF6FD-B42B-4E39-913B-FC6DB2FFC94F}" type="sibTrans" cxnId="{4C04A3B5-5A20-4409-8FE5-C8CF31A84345}">
      <dgm:prSet/>
      <dgm:spPr/>
      <dgm:t>
        <a:bodyPr/>
        <a:lstStyle/>
        <a:p>
          <a:endParaRPr lang="en-US"/>
        </a:p>
      </dgm:t>
    </dgm:pt>
    <dgm:pt modelId="{13682025-2763-4D13-B7B5-D6656078F06F}">
      <dgm:prSet/>
      <dgm:spPr/>
      <dgm:t>
        <a:bodyPr/>
        <a:lstStyle/>
        <a:p>
          <a:r>
            <a:rPr lang="en-US"/>
            <a:t>Chatbots (QnA)</a:t>
          </a:r>
        </a:p>
      </dgm:t>
    </dgm:pt>
    <dgm:pt modelId="{221CE014-EB77-4C25-8A92-D6BB076DB29A}" type="parTrans" cxnId="{4F9F7E82-7017-4FEC-8FC9-4653EE993E23}">
      <dgm:prSet/>
      <dgm:spPr/>
      <dgm:t>
        <a:bodyPr/>
        <a:lstStyle/>
        <a:p>
          <a:endParaRPr lang="en-US"/>
        </a:p>
      </dgm:t>
    </dgm:pt>
    <dgm:pt modelId="{6BE420EC-AEC2-40B0-B3F4-D40A71AD554F}" type="sibTrans" cxnId="{4F9F7E82-7017-4FEC-8FC9-4653EE993E23}">
      <dgm:prSet/>
      <dgm:spPr/>
      <dgm:t>
        <a:bodyPr/>
        <a:lstStyle/>
        <a:p>
          <a:endParaRPr lang="en-US"/>
        </a:p>
      </dgm:t>
    </dgm:pt>
    <dgm:pt modelId="{794F5F95-FC01-471E-9DFE-86695536ACAA}">
      <dgm:prSet/>
      <dgm:spPr/>
      <dgm:t>
        <a:bodyPr/>
        <a:lstStyle/>
        <a:p>
          <a:r>
            <a:rPr lang="en-US"/>
            <a:t>Legal Contract Analysis</a:t>
          </a:r>
        </a:p>
      </dgm:t>
    </dgm:pt>
    <dgm:pt modelId="{13A5F5C1-15B4-48EB-8C83-D581A5050D6C}" type="parTrans" cxnId="{7C47DDE2-07F4-4D9E-88D5-7C275057E494}">
      <dgm:prSet/>
      <dgm:spPr/>
      <dgm:t>
        <a:bodyPr/>
        <a:lstStyle/>
        <a:p>
          <a:endParaRPr lang="en-US"/>
        </a:p>
      </dgm:t>
    </dgm:pt>
    <dgm:pt modelId="{ED832F83-9D8F-47C4-AD66-7C10F66F8F20}" type="sibTrans" cxnId="{7C47DDE2-07F4-4D9E-88D5-7C275057E494}">
      <dgm:prSet/>
      <dgm:spPr/>
      <dgm:t>
        <a:bodyPr/>
        <a:lstStyle/>
        <a:p>
          <a:endParaRPr lang="en-US"/>
        </a:p>
      </dgm:t>
    </dgm:pt>
    <dgm:pt modelId="{D3EFDD32-B1E5-45B8-8ED0-848A05186798}">
      <dgm:prSet/>
      <dgm:spPr/>
      <dgm:t>
        <a:bodyPr/>
        <a:lstStyle/>
        <a:p>
          <a:r>
            <a:rPr lang="en-US"/>
            <a:t>Books / Document  Summarization</a:t>
          </a:r>
        </a:p>
      </dgm:t>
    </dgm:pt>
    <dgm:pt modelId="{8145BD7E-234E-4B75-92BE-629E1DEA7630}" type="parTrans" cxnId="{84A17685-6230-4312-9DAD-DAFF21D4B045}">
      <dgm:prSet/>
      <dgm:spPr/>
      <dgm:t>
        <a:bodyPr/>
        <a:lstStyle/>
        <a:p>
          <a:endParaRPr lang="en-US"/>
        </a:p>
      </dgm:t>
    </dgm:pt>
    <dgm:pt modelId="{50D8F273-4A75-4210-BDBD-A5A948156C39}" type="sibTrans" cxnId="{84A17685-6230-4312-9DAD-DAFF21D4B045}">
      <dgm:prSet/>
      <dgm:spPr/>
      <dgm:t>
        <a:bodyPr/>
        <a:lstStyle/>
        <a:p>
          <a:endParaRPr lang="en-US"/>
        </a:p>
      </dgm:t>
    </dgm:pt>
    <dgm:pt modelId="{CDF86EEB-B61D-45D9-91A7-9A0FA97183E6}">
      <dgm:prSet/>
      <dgm:spPr/>
      <dgm:t>
        <a:bodyPr/>
        <a:lstStyle/>
        <a:p>
          <a:r>
            <a:rPr lang="en-US"/>
            <a:t>Media Monitoring</a:t>
          </a:r>
        </a:p>
      </dgm:t>
    </dgm:pt>
    <dgm:pt modelId="{D9ADAEA6-23CB-4E6F-AD3D-C489582D4519}" type="parTrans" cxnId="{448B464A-ACDC-4BBC-AA8F-03639A170A7A}">
      <dgm:prSet/>
      <dgm:spPr/>
      <dgm:t>
        <a:bodyPr/>
        <a:lstStyle/>
        <a:p>
          <a:endParaRPr lang="en-US"/>
        </a:p>
      </dgm:t>
    </dgm:pt>
    <dgm:pt modelId="{28B73440-AC0D-42F6-B98B-AF9DFE16E902}" type="sibTrans" cxnId="{448B464A-ACDC-4BBC-AA8F-03639A170A7A}">
      <dgm:prSet/>
      <dgm:spPr/>
      <dgm:t>
        <a:bodyPr/>
        <a:lstStyle/>
        <a:p>
          <a:endParaRPr lang="en-US"/>
        </a:p>
      </dgm:t>
    </dgm:pt>
    <dgm:pt modelId="{FBFF3541-D576-41A3-A28A-6C2A272223AE}">
      <dgm:prSet/>
      <dgm:spPr/>
      <dgm:t>
        <a:bodyPr/>
        <a:lstStyle/>
        <a:p>
          <a:r>
            <a:rPr lang="en-US"/>
            <a:t>Text Classification </a:t>
          </a:r>
        </a:p>
      </dgm:t>
    </dgm:pt>
    <dgm:pt modelId="{FB9D0C18-ACD5-4372-B3BE-BAB3B859062E}" type="parTrans" cxnId="{26A72EC0-FD4B-4FAA-B429-177338A17214}">
      <dgm:prSet/>
      <dgm:spPr/>
      <dgm:t>
        <a:bodyPr/>
        <a:lstStyle/>
        <a:p>
          <a:endParaRPr lang="en-US"/>
        </a:p>
      </dgm:t>
    </dgm:pt>
    <dgm:pt modelId="{A41DB67E-E4A9-4E47-B061-CA2DC99E86ED}" type="sibTrans" cxnId="{26A72EC0-FD4B-4FAA-B429-177338A17214}">
      <dgm:prSet/>
      <dgm:spPr/>
      <dgm:t>
        <a:bodyPr/>
        <a:lstStyle/>
        <a:p>
          <a:endParaRPr lang="en-US"/>
        </a:p>
      </dgm:t>
    </dgm:pt>
    <dgm:pt modelId="{44DBB258-A118-4346-9ABA-881043A350B5}" type="pres">
      <dgm:prSet presAssocID="{73A1A3F5-9045-4F83-9ED3-45CEAC054631}" presName="root" presStyleCnt="0">
        <dgm:presLayoutVars>
          <dgm:dir/>
          <dgm:resizeHandles val="exact"/>
        </dgm:presLayoutVars>
      </dgm:prSet>
      <dgm:spPr/>
    </dgm:pt>
    <dgm:pt modelId="{2348B85D-8539-4794-85C1-FFC69CCA68B4}" type="pres">
      <dgm:prSet presAssocID="{D01F4259-40A4-425E-8EC8-F64E0A6BFE70}" presName="compNode" presStyleCnt="0"/>
      <dgm:spPr/>
    </dgm:pt>
    <dgm:pt modelId="{8715A0D1-1662-4125-86EE-A1D837D34C1F}" type="pres">
      <dgm:prSet presAssocID="{D01F4259-40A4-425E-8EC8-F64E0A6BFE7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F147D855-8087-483B-988A-E245D53C4A00}" type="pres">
      <dgm:prSet presAssocID="{D01F4259-40A4-425E-8EC8-F64E0A6BFE70}" presName="spaceRect" presStyleCnt="0"/>
      <dgm:spPr/>
    </dgm:pt>
    <dgm:pt modelId="{9F12C06F-4CB7-45BB-A8C3-E502B62F05D4}" type="pres">
      <dgm:prSet presAssocID="{D01F4259-40A4-425E-8EC8-F64E0A6BFE70}" presName="textRect" presStyleLbl="revTx" presStyleIdx="0" presStyleCnt="6">
        <dgm:presLayoutVars>
          <dgm:chMax val="1"/>
          <dgm:chPref val="1"/>
        </dgm:presLayoutVars>
      </dgm:prSet>
      <dgm:spPr/>
    </dgm:pt>
    <dgm:pt modelId="{D5CED2E2-15D4-44F4-9DFD-ECD5704C6A75}" type="pres">
      <dgm:prSet presAssocID="{2D9EF6FD-B42B-4E39-913B-FC6DB2FFC94F}" presName="sibTrans" presStyleCnt="0"/>
      <dgm:spPr/>
    </dgm:pt>
    <dgm:pt modelId="{5790057B-D86C-40C2-8528-7E861D6AFEA7}" type="pres">
      <dgm:prSet presAssocID="{13682025-2763-4D13-B7B5-D6656078F06F}" presName="compNode" presStyleCnt="0"/>
      <dgm:spPr/>
    </dgm:pt>
    <dgm:pt modelId="{35D08F82-482E-445A-A7E3-6A2AE633ED01}" type="pres">
      <dgm:prSet presAssocID="{13682025-2763-4D13-B7B5-D6656078F06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4F326F65-0E94-4CB7-B971-85CE5E450859}" type="pres">
      <dgm:prSet presAssocID="{13682025-2763-4D13-B7B5-D6656078F06F}" presName="spaceRect" presStyleCnt="0"/>
      <dgm:spPr/>
    </dgm:pt>
    <dgm:pt modelId="{B25649A1-6A5A-4DE6-8E12-BEE657F48EC8}" type="pres">
      <dgm:prSet presAssocID="{13682025-2763-4D13-B7B5-D6656078F06F}" presName="textRect" presStyleLbl="revTx" presStyleIdx="1" presStyleCnt="6">
        <dgm:presLayoutVars>
          <dgm:chMax val="1"/>
          <dgm:chPref val="1"/>
        </dgm:presLayoutVars>
      </dgm:prSet>
      <dgm:spPr/>
    </dgm:pt>
    <dgm:pt modelId="{19BC1979-0D47-4101-B401-DA817085B4CF}" type="pres">
      <dgm:prSet presAssocID="{6BE420EC-AEC2-40B0-B3F4-D40A71AD554F}" presName="sibTrans" presStyleCnt="0"/>
      <dgm:spPr/>
    </dgm:pt>
    <dgm:pt modelId="{7A1303A4-3766-4768-A376-158C14723E52}" type="pres">
      <dgm:prSet presAssocID="{794F5F95-FC01-471E-9DFE-86695536ACAA}" presName="compNode" presStyleCnt="0"/>
      <dgm:spPr/>
    </dgm:pt>
    <dgm:pt modelId="{5E734249-29B5-42EB-BC2C-01A6492CFA49}" type="pres">
      <dgm:prSet presAssocID="{794F5F95-FC01-471E-9DFE-86695536ACA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D58F7C30-ABD8-4EF4-BD61-C7DF89491EB1}" type="pres">
      <dgm:prSet presAssocID="{794F5F95-FC01-471E-9DFE-86695536ACAA}" presName="spaceRect" presStyleCnt="0"/>
      <dgm:spPr/>
    </dgm:pt>
    <dgm:pt modelId="{800A3C87-23CE-4A55-9077-0242745FB88D}" type="pres">
      <dgm:prSet presAssocID="{794F5F95-FC01-471E-9DFE-86695536ACAA}" presName="textRect" presStyleLbl="revTx" presStyleIdx="2" presStyleCnt="6">
        <dgm:presLayoutVars>
          <dgm:chMax val="1"/>
          <dgm:chPref val="1"/>
        </dgm:presLayoutVars>
      </dgm:prSet>
      <dgm:spPr/>
    </dgm:pt>
    <dgm:pt modelId="{CDA56D47-05FD-4FF1-90EA-C7B025615FE1}" type="pres">
      <dgm:prSet presAssocID="{ED832F83-9D8F-47C4-AD66-7C10F66F8F20}" presName="sibTrans" presStyleCnt="0"/>
      <dgm:spPr/>
    </dgm:pt>
    <dgm:pt modelId="{5DE07533-913F-45C0-9F8C-36B49399E01B}" type="pres">
      <dgm:prSet presAssocID="{D3EFDD32-B1E5-45B8-8ED0-848A05186798}" presName="compNode" presStyleCnt="0"/>
      <dgm:spPr/>
    </dgm:pt>
    <dgm:pt modelId="{0196A60D-7303-4D8C-BCC3-ECF69171FF19}" type="pres">
      <dgm:prSet presAssocID="{D3EFDD32-B1E5-45B8-8ED0-848A0518679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9B4D189C-F9B1-4DE9-A1F6-498DF92B9754}" type="pres">
      <dgm:prSet presAssocID="{D3EFDD32-B1E5-45B8-8ED0-848A05186798}" presName="spaceRect" presStyleCnt="0"/>
      <dgm:spPr/>
    </dgm:pt>
    <dgm:pt modelId="{14056BE3-CDE9-4040-93A9-DFED801B1CB2}" type="pres">
      <dgm:prSet presAssocID="{D3EFDD32-B1E5-45B8-8ED0-848A05186798}" presName="textRect" presStyleLbl="revTx" presStyleIdx="3" presStyleCnt="6">
        <dgm:presLayoutVars>
          <dgm:chMax val="1"/>
          <dgm:chPref val="1"/>
        </dgm:presLayoutVars>
      </dgm:prSet>
      <dgm:spPr/>
    </dgm:pt>
    <dgm:pt modelId="{2AB6129F-7E82-4549-9311-71C6631D3F78}" type="pres">
      <dgm:prSet presAssocID="{50D8F273-4A75-4210-BDBD-A5A948156C39}" presName="sibTrans" presStyleCnt="0"/>
      <dgm:spPr/>
    </dgm:pt>
    <dgm:pt modelId="{20558302-320D-4BC9-8ECE-EBAA5DBE937A}" type="pres">
      <dgm:prSet presAssocID="{CDF86EEB-B61D-45D9-91A7-9A0FA97183E6}" presName="compNode" presStyleCnt="0"/>
      <dgm:spPr/>
    </dgm:pt>
    <dgm:pt modelId="{A8C2E5EC-2A09-40C1-93A4-5D43FC5515B3}" type="pres">
      <dgm:prSet presAssocID="{CDF86EEB-B61D-45D9-91A7-9A0FA97183E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spaper"/>
        </a:ext>
      </dgm:extLst>
    </dgm:pt>
    <dgm:pt modelId="{953251F8-70A1-4ECF-8572-D1B13D9BEF26}" type="pres">
      <dgm:prSet presAssocID="{CDF86EEB-B61D-45D9-91A7-9A0FA97183E6}" presName="spaceRect" presStyleCnt="0"/>
      <dgm:spPr/>
    </dgm:pt>
    <dgm:pt modelId="{CE80A5EF-160B-4FFD-9D81-3F23526D209D}" type="pres">
      <dgm:prSet presAssocID="{CDF86EEB-B61D-45D9-91A7-9A0FA97183E6}" presName="textRect" presStyleLbl="revTx" presStyleIdx="4" presStyleCnt="6">
        <dgm:presLayoutVars>
          <dgm:chMax val="1"/>
          <dgm:chPref val="1"/>
        </dgm:presLayoutVars>
      </dgm:prSet>
      <dgm:spPr/>
    </dgm:pt>
    <dgm:pt modelId="{2EFF8271-5FCA-4D37-8D84-0EEE8C29F8AD}" type="pres">
      <dgm:prSet presAssocID="{28B73440-AC0D-42F6-B98B-AF9DFE16E902}" presName="sibTrans" presStyleCnt="0"/>
      <dgm:spPr/>
    </dgm:pt>
    <dgm:pt modelId="{3093C9CF-9E56-40EC-83FE-C1F9B2FD46F5}" type="pres">
      <dgm:prSet presAssocID="{FBFF3541-D576-41A3-A28A-6C2A272223AE}" presName="compNode" presStyleCnt="0"/>
      <dgm:spPr/>
    </dgm:pt>
    <dgm:pt modelId="{91213EFB-6F7B-43EE-A9D9-5237D8235F9F}" type="pres">
      <dgm:prSet presAssocID="{FBFF3541-D576-41A3-A28A-6C2A272223A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erarchy"/>
        </a:ext>
      </dgm:extLst>
    </dgm:pt>
    <dgm:pt modelId="{71284D9E-E130-4F98-A744-4CCA1CF1A2F8}" type="pres">
      <dgm:prSet presAssocID="{FBFF3541-D576-41A3-A28A-6C2A272223AE}" presName="spaceRect" presStyleCnt="0"/>
      <dgm:spPr/>
    </dgm:pt>
    <dgm:pt modelId="{017CD68E-14A1-42FF-B10A-4A5492ADE65A}" type="pres">
      <dgm:prSet presAssocID="{FBFF3541-D576-41A3-A28A-6C2A272223AE}" presName="textRect" presStyleLbl="revTx" presStyleIdx="5" presStyleCnt="6">
        <dgm:presLayoutVars>
          <dgm:chMax val="1"/>
          <dgm:chPref val="1"/>
        </dgm:presLayoutVars>
      </dgm:prSet>
      <dgm:spPr/>
    </dgm:pt>
  </dgm:ptLst>
  <dgm:cxnLst>
    <dgm:cxn modelId="{6B655106-F298-44BC-85D5-C6A37FB4C009}" type="presOf" srcId="{794F5F95-FC01-471E-9DFE-86695536ACAA}" destId="{800A3C87-23CE-4A55-9077-0242745FB88D}" srcOrd="0" destOrd="0" presId="urn:microsoft.com/office/officeart/2018/2/layout/IconLabelList"/>
    <dgm:cxn modelId="{4AF64620-B341-422D-AA6E-22A123E51A79}" type="presOf" srcId="{73A1A3F5-9045-4F83-9ED3-45CEAC054631}" destId="{44DBB258-A118-4346-9ABA-881043A350B5}" srcOrd="0" destOrd="0" presId="urn:microsoft.com/office/officeart/2018/2/layout/IconLabelList"/>
    <dgm:cxn modelId="{D8983B33-9D60-4E91-849C-9FD506915C6D}" type="presOf" srcId="{D01F4259-40A4-425E-8EC8-F64E0A6BFE70}" destId="{9F12C06F-4CB7-45BB-A8C3-E502B62F05D4}" srcOrd="0" destOrd="0" presId="urn:microsoft.com/office/officeart/2018/2/layout/IconLabelList"/>
    <dgm:cxn modelId="{4647C062-9F43-422B-A934-20DAC2A00CA0}" type="presOf" srcId="{D3EFDD32-B1E5-45B8-8ED0-848A05186798}" destId="{14056BE3-CDE9-4040-93A9-DFED801B1CB2}" srcOrd="0" destOrd="0" presId="urn:microsoft.com/office/officeart/2018/2/layout/IconLabelList"/>
    <dgm:cxn modelId="{448B464A-ACDC-4BBC-AA8F-03639A170A7A}" srcId="{73A1A3F5-9045-4F83-9ED3-45CEAC054631}" destId="{CDF86EEB-B61D-45D9-91A7-9A0FA97183E6}" srcOrd="4" destOrd="0" parTransId="{D9ADAEA6-23CB-4E6F-AD3D-C489582D4519}" sibTransId="{28B73440-AC0D-42F6-B98B-AF9DFE16E902}"/>
    <dgm:cxn modelId="{4F9F7E82-7017-4FEC-8FC9-4653EE993E23}" srcId="{73A1A3F5-9045-4F83-9ED3-45CEAC054631}" destId="{13682025-2763-4D13-B7B5-D6656078F06F}" srcOrd="1" destOrd="0" parTransId="{221CE014-EB77-4C25-8A92-D6BB076DB29A}" sibTransId="{6BE420EC-AEC2-40B0-B3F4-D40A71AD554F}"/>
    <dgm:cxn modelId="{84A17685-6230-4312-9DAD-DAFF21D4B045}" srcId="{73A1A3F5-9045-4F83-9ED3-45CEAC054631}" destId="{D3EFDD32-B1E5-45B8-8ED0-848A05186798}" srcOrd="3" destOrd="0" parTransId="{8145BD7E-234E-4B75-92BE-629E1DEA7630}" sibTransId="{50D8F273-4A75-4210-BDBD-A5A948156C39}"/>
    <dgm:cxn modelId="{38BAD59F-3A09-46BC-984C-6FA905566466}" type="presOf" srcId="{FBFF3541-D576-41A3-A28A-6C2A272223AE}" destId="{017CD68E-14A1-42FF-B10A-4A5492ADE65A}" srcOrd="0" destOrd="0" presId="urn:microsoft.com/office/officeart/2018/2/layout/IconLabelList"/>
    <dgm:cxn modelId="{994958A5-645F-4D0D-A438-9FA9A4104ADC}" type="presOf" srcId="{13682025-2763-4D13-B7B5-D6656078F06F}" destId="{B25649A1-6A5A-4DE6-8E12-BEE657F48EC8}" srcOrd="0" destOrd="0" presId="urn:microsoft.com/office/officeart/2018/2/layout/IconLabelList"/>
    <dgm:cxn modelId="{3315B3AC-7D2B-47D5-91FD-5114F0C77301}" type="presOf" srcId="{CDF86EEB-B61D-45D9-91A7-9A0FA97183E6}" destId="{CE80A5EF-160B-4FFD-9D81-3F23526D209D}" srcOrd="0" destOrd="0" presId="urn:microsoft.com/office/officeart/2018/2/layout/IconLabelList"/>
    <dgm:cxn modelId="{4C04A3B5-5A20-4409-8FE5-C8CF31A84345}" srcId="{73A1A3F5-9045-4F83-9ED3-45CEAC054631}" destId="{D01F4259-40A4-425E-8EC8-F64E0A6BFE70}" srcOrd="0" destOrd="0" parTransId="{856BE69A-DA55-40BE-98CF-A4358565DAE2}" sibTransId="{2D9EF6FD-B42B-4E39-913B-FC6DB2FFC94F}"/>
    <dgm:cxn modelId="{26A72EC0-FD4B-4FAA-B429-177338A17214}" srcId="{73A1A3F5-9045-4F83-9ED3-45CEAC054631}" destId="{FBFF3541-D576-41A3-A28A-6C2A272223AE}" srcOrd="5" destOrd="0" parTransId="{FB9D0C18-ACD5-4372-B3BE-BAB3B859062E}" sibTransId="{A41DB67E-E4A9-4E47-B061-CA2DC99E86ED}"/>
    <dgm:cxn modelId="{7C47DDE2-07F4-4D9E-88D5-7C275057E494}" srcId="{73A1A3F5-9045-4F83-9ED3-45CEAC054631}" destId="{794F5F95-FC01-471E-9DFE-86695536ACAA}" srcOrd="2" destOrd="0" parTransId="{13A5F5C1-15B4-48EB-8C83-D581A5050D6C}" sibTransId="{ED832F83-9D8F-47C4-AD66-7C10F66F8F20}"/>
    <dgm:cxn modelId="{9A7C2BF5-DC8D-42B8-BE06-E1FDA172C3F0}" type="presParOf" srcId="{44DBB258-A118-4346-9ABA-881043A350B5}" destId="{2348B85D-8539-4794-85C1-FFC69CCA68B4}" srcOrd="0" destOrd="0" presId="urn:microsoft.com/office/officeart/2018/2/layout/IconLabelList"/>
    <dgm:cxn modelId="{BB0081B9-52D0-4F56-B6F4-BB68135F5B4E}" type="presParOf" srcId="{2348B85D-8539-4794-85C1-FFC69CCA68B4}" destId="{8715A0D1-1662-4125-86EE-A1D837D34C1F}" srcOrd="0" destOrd="0" presId="urn:microsoft.com/office/officeart/2018/2/layout/IconLabelList"/>
    <dgm:cxn modelId="{E8B2B627-54D4-4FFA-B9DE-917D8214079B}" type="presParOf" srcId="{2348B85D-8539-4794-85C1-FFC69CCA68B4}" destId="{F147D855-8087-483B-988A-E245D53C4A00}" srcOrd="1" destOrd="0" presId="urn:microsoft.com/office/officeart/2018/2/layout/IconLabelList"/>
    <dgm:cxn modelId="{B9B527DE-0107-4A26-AB40-0A0709A050EB}" type="presParOf" srcId="{2348B85D-8539-4794-85C1-FFC69CCA68B4}" destId="{9F12C06F-4CB7-45BB-A8C3-E502B62F05D4}" srcOrd="2" destOrd="0" presId="urn:microsoft.com/office/officeart/2018/2/layout/IconLabelList"/>
    <dgm:cxn modelId="{390BC461-5A6D-4DB4-A1E9-7B92242B2C6C}" type="presParOf" srcId="{44DBB258-A118-4346-9ABA-881043A350B5}" destId="{D5CED2E2-15D4-44F4-9DFD-ECD5704C6A75}" srcOrd="1" destOrd="0" presId="urn:microsoft.com/office/officeart/2018/2/layout/IconLabelList"/>
    <dgm:cxn modelId="{D6E88BEB-D685-46CF-953C-DB93C9D68D7C}" type="presParOf" srcId="{44DBB258-A118-4346-9ABA-881043A350B5}" destId="{5790057B-D86C-40C2-8528-7E861D6AFEA7}" srcOrd="2" destOrd="0" presId="urn:microsoft.com/office/officeart/2018/2/layout/IconLabelList"/>
    <dgm:cxn modelId="{7EC5AC6F-087B-419D-9505-6AD45FC36D4C}" type="presParOf" srcId="{5790057B-D86C-40C2-8528-7E861D6AFEA7}" destId="{35D08F82-482E-445A-A7E3-6A2AE633ED01}" srcOrd="0" destOrd="0" presId="urn:microsoft.com/office/officeart/2018/2/layout/IconLabelList"/>
    <dgm:cxn modelId="{4919B139-6E6F-4E1C-8073-B0AD45AF52DA}" type="presParOf" srcId="{5790057B-D86C-40C2-8528-7E861D6AFEA7}" destId="{4F326F65-0E94-4CB7-B971-85CE5E450859}" srcOrd="1" destOrd="0" presId="urn:microsoft.com/office/officeart/2018/2/layout/IconLabelList"/>
    <dgm:cxn modelId="{061EB990-16A6-4A19-83D6-D0B7882299A6}" type="presParOf" srcId="{5790057B-D86C-40C2-8528-7E861D6AFEA7}" destId="{B25649A1-6A5A-4DE6-8E12-BEE657F48EC8}" srcOrd="2" destOrd="0" presId="urn:microsoft.com/office/officeart/2018/2/layout/IconLabelList"/>
    <dgm:cxn modelId="{B60D7A9F-F880-47CE-B35E-502B4C4E9864}" type="presParOf" srcId="{44DBB258-A118-4346-9ABA-881043A350B5}" destId="{19BC1979-0D47-4101-B401-DA817085B4CF}" srcOrd="3" destOrd="0" presId="urn:microsoft.com/office/officeart/2018/2/layout/IconLabelList"/>
    <dgm:cxn modelId="{7F4E5BF9-499D-4930-B583-22663205EC28}" type="presParOf" srcId="{44DBB258-A118-4346-9ABA-881043A350B5}" destId="{7A1303A4-3766-4768-A376-158C14723E52}" srcOrd="4" destOrd="0" presId="urn:microsoft.com/office/officeart/2018/2/layout/IconLabelList"/>
    <dgm:cxn modelId="{C185A780-7B67-4BB6-B69E-51C71EDAEFA0}" type="presParOf" srcId="{7A1303A4-3766-4768-A376-158C14723E52}" destId="{5E734249-29B5-42EB-BC2C-01A6492CFA49}" srcOrd="0" destOrd="0" presId="urn:microsoft.com/office/officeart/2018/2/layout/IconLabelList"/>
    <dgm:cxn modelId="{06016662-9947-48A4-B1D5-5904EBB2A477}" type="presParOf" srcId="{7A1303A4-3766-4768-A376-158C14723E52}" destId="{D58F7C30-ABD8-4EF4-BD61-C7DF89491EB1}" srcOrd="1" destOrd="0" presId="urn:microsoft.com/office/officeart/2018/2/layout/IconLabelList"/>
    <dgm:cxn modelId="{92AF8DAA-E1BE-4E0D-8DE7-F80E9607CA2F}" type="presParOf" srcId="{7A1303A4-3766-4768-A376-158C14723E52}" destId="{800A3C87-23CE-4A55-9077-0242745FB88D}" srcOrd="2" destOrd="0" presId="urn:microsoft.com/office/officeart/2018/2/layout/IconLabelList"/>
    <dgm:cxn modelId="{87DB96A4-3803-4150-8737-4FE6E56D77EF}" type="presParOf" srcId="{44DBB258-A118-4346-9ABA-881043A350B5}" destId="{CDA56D47-05FD-4FF1-90EA-C7B025615FE1}" srcOrd="5" destOrd="0" presId="urn:microsoft.com/office/officeart/2018/2/layout/IconLabelList"/>
    <dgm:cxn modelId="{641ED03B-6290-4777-AB39-BF589D3E7029}" type="presParOf" srcId="{44DBB258-A118-4346-9ABA-881043A350B5}" destId="{5DE07533-913F-45C0-9F8C-36B49399E01B}" srcOrd="6" destOrd="0" presId="urn:microsoft.com/office/officeart/2018/2/layout/IconLabelList"/>
    <dgm:cxn modelId="{1C18F284-7111-4B1C-9284-0D500480CE86}" type="presParOf" srcId="{5DE07533-913F-45C0-9F8C-36B49399E01B}" destId="{0196A60D-7303-4D8C-BCC3-ECF69171FF19}" srcOrd="0" destOrd="0" presId="urn:microsoft.com/office/officeart/2018/2/layout/IconLabelList"/>
    <dgm:cxn modelId="{EE693F6D-877A-46F3-B265-4FF3D552B1D3}" type="presParOf" srcId="{5DE07533-913F-45C0-9F8C-36B49399E01B}" destId="{9B4D189C-F9B1-4DE9-A1F6-498DF92B9754}" srcOrd="1" destOrd="0" presId="urn:microsoft.com/office/officeart/2018/2/layout/IconLabelList"/>
    <dgm:cxn modelId="{072D22F7-A67D-415A-94BD-C8D95C8D86C4}" type="presParOf" srcId="{5DE07533-913F-45C0-9F8C-36B49399E01B}" destId="{14056BE3-CDE9-4040-93A9-DFED801B1CB2}" srcOrd="2" destOrd="0" presId="urn:microsoft.com/office/officeart/2018/2/layout/IconLabelList"/>
    <dgm:cxn modelId="{37B57279-2C45-4A78-8AA6-5238ABB9DC14}" type="presParOf" srcId="{44DBB258-A118-4346-9ABA-881043A350B5}" destId="{2AB6129F-7E82-4549-9311-71C6631D3F78}" srcOrd="7" destOrd="0" presId="urn:microsoft.com/office/officeart/2018/2/layout/IconLabelList"/>
    <dgm:cxn modelId="{06AC347E-0FFF-4CED-8A07-9A8912162D60}" type="presParOf" srcId="{44DBB258-A118-4346-9ABA-881043A350B5}" destId="{20558302-320D-4BC9-8ECE-EBAA5DBE937A}" srcOrd="8" destOrd="0" presId="urn:microsoft.com/office/officeart/2018/2/layout/IconLabelList"/>
    <dgm:cxn modelId="{110CBBE7-4BCA-4A21-89FB-2C287C3BFDE1}" type="presParOf" srcId="{20558302-320D-4BC9-8ECE-EBAA5DBE937A}" destId="{A8C2E5EC-2A09-40C1-93A4-5D43FC5515B3}" srcOrd="0" destOrd="0" presId="urn:microsoft.com/office/officeart/2018/2/layout/IconLabelList"/>
    <dgm:cxn modelId="{C16C0D9A-4E1E-41CC-AA72-B1D63D3079EE}" type="presParOf" srcId="{20558302-320D-4BC9-8ECE-EBAA5DBE937A}" destId="{953251F8-70A1-4ECF-8572-D1B13D9BEF26}" srcOrd="1" destOrd="0" presId="urn:microsoft.com/office/officeart/2018/2/layout/IconLabelList"/>
    <dgm:cxn modelId="{2DA6F62E-6662-4FA9-9F68-407E529EDF0A}" type="presParOf" srcId="{20558302-320D-4BC9-8ECE-EBAA5DBE937A}" destId="{CE80A5EF-160B-4FFD-9D81-3F23526D209D}" srcOrd="2" destOrd="0" presId="urn:microsoft.com/office/officeart/2018/2/layout/IconLabelList"/>
    <dgm:cxn modelId="{746F1CF2-FBEB-454D-8875-8F736D894A51}" type="presParOf" srcId="{44DBB258-A118-4346-9ABA-881043A350B5}" destId="{2EFF8271-5FCA-4D37-8D84-0EEE8C29F8AD}" srcOrd="9" destOrd="0" presId="urn:microsoft.com/office/officeart/2018/2/layout/IconLabelList"/>
    <dgm:cxn modelId="{E8CF39DC-4007-4054-A514-DFCF6AAA4F30}" type="presParOf" srcId="{44DBB258-A118-4346-9ABA-881043A350B5}" destId="{3093C9CF-9E56-40EC-83FE-C1F9B2FD46F5}" srcOrd="10" destOrd="0" presId="urn:microsoft.com/office/officeart/2018/2/layout/IconLabelList"/>
    <dgm:cxn modelId="{F93526AF-D6DB-4116-86B8-72424D2973A3}" type="presParOf" srcId="{3093C9CF-9E56-40EC-83FE-C1F9B2FD46F5}" destId="{91213EFB-6F7B-43EE-A9D9-5237D8235F9F}" srcOrd="0" destOrd="0" presId="urn:microsoft.com/office/officeart/2018/2/layout/IconLabelList"/>
    <dgm:cxn modelId="{8EC919BB-BF36-4722-A6C7-E5BA8D3307C1}" type="presParOf" srcId="{3093C9CF-9E56-40EC-83FE-C1F9B2FD46F5}" destId="{71284D9E-E130-4F98-A744-4CCA1CF1A2F8}" srcOrd="1" destOrd="0" presId="urn:microsoft.com/office/officeart/2018/2/layout/IconLabelList"/>
    <dgm:cxn modelId="{539A52B9-56CA-4744-BD9D-2A5D252AA88B}" type="presParOf" srcId="{3093C9CF-9E56-40EC-83FE-C1F9B2FD46F5}" destId="{017CD68E-14A1-42FF-B10A-4A5492ADE65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33DD70-2D56-4F6B-AC9A-74CD8FF082C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7ABE81F-4432-44E1-9127-1B2A3E6FE7B6}">
      <dgm:prSet/>
      <dgm:spPr/>
      <dgm:t>
        <a:bodyPr/>
        <a:lstStyle/>
        <a:p>
          <a:r>
            <a:rPr lang="en-US" b="1" i="0"/>
            <a:t>Extractive Summarization:</a:t>
          </a:r>
          <a:r>
            <a:rPr lang="en-US" b="0" i="0"/>
            <a:t> Extractive summarization rely on extracting content in the form of  pieces text and concatenating them to create a summary </a:t>
          </a:r>
          <a:endParaRPr lang="en-US"/>
        </a:p>
      </dgm:t>
    </dgm:pt>
    <dgm:pt modelId="{AE08AB07-7FD0-4DE5-81B1-268DA72E3C68}" type="parTrans" cxnId="{A63031A3-AD6B-4E81-A352-C7A37702FF79}">
      <dgm:prSet/>
      <dgm:spPr/>
      <dgm:t>
        <a:bodyPr/>
        <a:lstStyle/>
        <a:p>
          <a:endParaRPr lang="en-US"/>
        </a:p>
      </dgm:t>
    </dgm:pt>
    <dgm:pt modelId="{D2926F5F-ABDC-4D69-81A6-FE3177DDC55E}" type="sibTrans" cxnId="{A63031A3-AD6B-4E81-A352-C7A37702FF79}">
      <dgm:prSet/>
      <dgm:spPr/>
      <dgm:t>
        <a:bodyPr/>
        <a:lstStyle/>
        <a:p>
          <a:endParaRPr lang="en-US"/>
        </a:p>
      </dgm:t>
    </dgm:pt>
    <dgm:pt modelId="{3A9EB230-864F-4011-BF0F-D683AC89F0C1}">
      <dgm:prSet/>
      <dgm:spPr/>
      <dgm:t>
        <a:bodyPr/>
        <a:lstStyle/>
        <a:p>
          <a:r>
            <a:rPr lang="en-US" b="1" i="0"/>
            <a:t>Abstractive Summarization:</a:t>
          </a:r>
          <a:r>
            <a:rPr lang="en-US" b="0" i="0"/>
            <a:t> The abstractive summarization generate entirely new text from the </a:t>
          </a:r>
          <a:r>
            <a:rPr lang="en-US"/>
            <a:t>original one, </a:t>
          </a:r>
          <a:r>
            <a:rPr lang="en-US" b="0" i="0"/>
            <a:t>to the extent that some parts of the generated text are not in the original corpus .</a:t>
          </a:r>
          <a:endParaRPr lang="en-US"/>
        </a:p>
      </dgm:t>
    </dgm:pt>
    <dgm:pt modelId="{D688F8A1-34B7-43D6-8109-1221774E7845}" type="parTrans" cxnId="{C9D5F757-4567-4CE6-B1C0-CCED7D606B6E}">
      <dgm:prSet/>
      <dgm:spPr/>
      <dgm:t>
        <a:bodyPr/>
        <a:lstStyle/>
        <a:p>
          <a:endParaRPr lang="en-US"/>
        </a:p>
      </dgm:t>
    </dgm:pt>
    <dgm:pt modelId="{406399E8-4A81-4E7B-8DBE-5FB0B4C5078E}" type="sibTrans" cxnId="{C9D5F757-4567-4CE6-B1C0-CCED7D606B6E}">
      <dgm:prSet/>
      <dgm:spPr/>
      <dgm:t>
        <a:bodyPr/>
        <a:lstStyle/>
        <a:p>
          <a:endParaRPr lang="en-US"/>
        </a:p>
      </dgm:t>
    </dgm:pt>
    <dgm:pt modelId="{65BE465E-F206-4DBC-B37A-92675BE8420C}" type="pres">
      <dgm:prSet presAssocID="{1433DD70-2D56-4F6B-AC9A-74CD8FF082C0}" presName="root" presStyleCnt="0">
        <dgm:presLayoutVars>
          <dgm:dir/>
          <dgm:resizeHandles val="exact"/>
        </dgm:presLayoutVars>
      </dgm:prSet>
      <dgm:spPr/>
    </dgm:pt>
    <dgm:pt modelId="{E2104568-0905-4E12-AB33-FE39A0A25AC6}" type="pres">
      <dgm:prSet presAssocID="{F7ABE81F-4432-44E1-9127-1B2A3E6FE7B6}" presName="compNode" presStyleCnt="0"/>
      <dgm:spPr/>
    </dgm:pt>
    <dgm:pt modelId="{090BBE70-DD89-4409-A296-E8CC26F2F179}" type="pres">
      <dgm:prSet presAssocID="{F7ABE81F-4432-44E1-9127-1B2A3E6FE7B6}" presName="bgRect" presStyleLbl="bgShp" presStyleIdx="0" presStyleCnt="2"/>
      <dgm:spPr/>
    </dgm:pt>
    <dgm:pt modelId="{73633767-DAC5-4057-8A1F-BAAC2E55DE9F}" type="pres">
      <dgm:prSet presAssocID="{F7ABE81F-4432-44E1-9127-1B2A3E6FE7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2184EEF5-EA7A-4DBD-930D-089BCA79D419}" type="pres">
      <dgm:prSet presAssocID="{F7ABE81F-4432-44E1-9127-1B2A3E6FE7B6}" presName="spaceRect" presStyleCnt="0"/>
      <dgm:spPr/>
    </dgm:pt>
    <dgm:pt modelId="{E9D36348-D896-4EB5-BD34-A282458C0D91}" type="pres">
      <dgm:prSet presAssocID="{F7ABE81F-4432-44E1-9127-1B2A3E6FE7B6}" presName="parTx" presStyleLbl="revTx" presStyleIdx="0" presStyleCnt="2">
        <dgm:presLayoutVars>
          <dgm:chMax val="0"/>
          <dgm:chPref val="0"/>
        </dgm:presLayoutVars>
      </dgm:prSet>
      <dgm:spPr/>
    </dgm:pt>
    <dgm:pt modelId="{34729A4D-38B6-46FF-A914-2E0B3DB8DECD}" type="pres">
      <dgm:prSet presAssocID="{D2926F5F-ABDC-4D69-81A6-FE3177DDC55E}" presName="sibTrans" presStyleCnt="0"/>
      <dgm:spPr/>
    </dgm:pt>
    <dgm:pt modelId="{284CE70E-A60F-4CC4-BB41-7FA3FFE580C2}" type="pres">
      <dgm:prSet presAssocID="{3A9EB230-864F-4011-BF0F-D683AC89F0C1}" presName="compNode" presStyleCnt="0"/>
      <dgm:spPr/>
    </dgm:pt>
    <dgm:pt modelId="{17469FD9-D7E4-434A-A097-5FDBF5313D9C}" type="pres">
      <dgm:prSet presAssocID="{3A9EB230-864F-4011-BF0F-D683AC89F0C1}" presName="bgRect" presStyleLbl="bgShp" presStyleIdx="1" presStyleCnt="2"/>
      <dgm:spPr/>
    </dgm:pt>
    <dgm:pt modelId="{9152125D-0ACB-43E3-88CD-3ED287242320}" type="pres">
      <dgm:prSet presAssocID="{3A9EB230-864F-4011-BF0F-D683AC89F0C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5BC19AD-0F39-4FFD-9593-2F73AC5B3E4A}" type="pres">
      <dgm:prSet presAssocID="{3A9EB230-864F-4011-BF0F-D683AC89F0C1}" presName="spaceRect" presStyleCnt="0"/>
      <dgm:spPr/>
    </dgm:pt>
    <dgm:pt modelId="{6F90CC34-B065-4A67-B9D8-1BF46D11024C}" type="pres">
      <dgm:prSet presAssocID="{3A9EB230-864F-4011-BF0F-D683AC89F0C1}" presName="parTx" presStyleLbl="revTx" presStyleIdx="1" presStyleCnt="2">
        <dgm:presLayoutVars>
          <dgm:chMax val="0"/>
          <dgm:chPref val="0"/>
        </dgm:presLayoutVars>
      </dgm:prSet>
      <dgm:spPr/>
    </dgm:pt>
  </dgm:ptLst>
  <dgm:cxnLst>
    <dgm:cxn modelId="{AFDB2F10-DE37-41EC-90E0-7ABA43215426}" type="presOf" srcId="{3A9EB230-864F-4011-BF0F-D683AC89F0C1}" destId="{6F90CC34-B065-4A67-B9D8-1BF46D11024C}" srcOrd="0" destOrd="0" presId="urn:microsoft.com/office/officeart/2018/2/layout/IconVerticalSolidList"/>
    <dgm:cxn modelId="{71C31243-94C3-4B93-BFE4-05C3A45C979D}" type="presOf" srcId="{F7ABE81F-4432-44E1-9127-1B2A3E6FE7B6}" destId="{E9D36348-D896-4EB5-BD34-A282458C0D91}" srcOrd="0" destOrd="0" presId="urn:microsoft.com/office/officeart/2018/2/layout/IconVerticalSolidList"/>
    <dgm:cxn modelId="{C9D5F757-4567-4CE6-B1C0-CCED7D606B6E}" srcId="{1433DD70-2D56-4F6B-AC9A-74CD8FF082C0}" destId="{3A9EB230-864F-4011-BF0F-D683AC89F0C1}" srcOrd="1" destOrd="0" parTransId="{D688F8A1-34B7-43D6-8109-1221774E7845}" sibTransId="{406399E8-4A81-4E7B-8DBE-5FB0B4C5078E}"/>
    <dgm:cxn modelId="{A63031A3-AD6B-4E81-A352-C7A37702FF79}" srcId="{1433DD70-2D56-4F6B-AC9A-74CD8FF082C0}" destId="{F7ABE81F-4432-44E1-9127-1B2A3E6FE7B6}" srcOrd="0" destOrd="0" parTransId="{AE08AB07-7FD0-4DE5-81B1-268DA72E3C68}" sibTransId="{D2926F5F-ABDC-4D69-81A6-FE3177DDC55E}"/>
    <dgm:cxn modelId="{C4DEF1B0-AAF0-4C49-B50A-4D54734910AC}" type="presOf" srcId="{1433DD70-2D56-4F6B-AC9A-74CD8FF082C0}" destId="{65BE465E-F206-4DBC-B37A-92675BE8420C}" srcOrd="0" destOrd="0" presId="urn:microsoft.com/office/officeart/2018/2/layout/IconVerticalSolidList"/>
    <dgm:cxn modelId="{142FB826-DFE4-4EF6-90BD-B176EBB1F446}" type="presParOf" srcId="{65BE465E-F206-4DBC-B37A-92675BE8420C}" destId="{E2104568-0905-4E12-AB33-FE39A0A25AC6}" srcOrd="0" destOrd="0" presId="urn:microsoft.com/office/officeart/2018/2/layout/IconVerticalSolidList"/>
    <dgm:cxn modelId="{738026F5-4BE7-4E4E-A7E9-39CA42077B79}" type="presParOf" srcId="{E2104568-0905-4E12-AB33-FE39A0A25AC6}" destId="{090BBE70-DD89-4409-A296-E8CC26F2F179}" srcOrd="0" destOrd="0" presId="urn:microsoft.com/office/officeart/2018/2/layout/IconVerticalSolidList"/>
    <dgm:cxn modelId="{F7133509-6288-4B74-A7E5-8D6BBD7F5B2C}" type="presParOf" srcId="{E2104568-0905-4E12-AB33-FE39A0A25AC6}" destId="{73633767-DAC5-4057-8A1F-BAAC2E55DE9F}" srcOrd="1" destOrd="0" presId="urn:microsoft.com/office/officeart/2018/2/layout/IconVerticalSolidList"/>
    <dgm:cxn modelId="{41BDF149-1027-4D72-AE3C-9525F7A512D4}" type="presParOf" srcId="{E2104568-0905-4E12-AB33-FE39A0A25AC6}" destId="{2184EEF5-EA7A-4DBD-930D-089BCA79D419}" srcOrd="2" destOrd="0" presId="urn:microsoft.com/office/officeart/2018/2/layout/IconVerticalSolidList"/>
    <dgm:cxn modelId="{853CB612-4E86-41A4-BEEB-D70F76D649A2}" type="presParOf" srcId="{E2104568-0905-4E12-AB33-FE39A0A25AC6}" destId="{E9D36348-D896-4EB5-BD34-A282458C0D91}" srcOrd="3" destOrd="0" presId="urn:microsoft.com/office/officeart/2018/2/layout/IconVerticalSolidList"/>
    <dgm:cxn modelId="{402F532C-C024-42C2-9BF2-253D5532C94A}" type="presParOf" srcId="{65BE465E-F206-4DBC-B37A-92675BE8420C}" destId="{34729A4D-38B6-46FF-A914-2E0B3DB8DECD}" srcOrd="1" destOrd="0" presId="urn:microsoft.com/office/officeart/2018/2/layout/IconVerticalSolidList"/>
    <dgm:cxn modelId="{3C4E52B2-F626-4C9D-A730-011C24D858D7}" type="presParOf" srcId="{65BE465E-F206-4DBC-B37A-92675BE8420C}" destId="{284CE70E-A60F-4CC4-BB41-7FA3FFE580C2}" srcOrd="2" destOrd="0" presId="urn:microsoft.com/office/officeart/2018/2/layout/IconVerticalSolidList"/>
    <dgm:cxn modelId="{E3C977F1-6E7E-4E0D-A0FD-BAA88BAF5D04}" type="presParOf" srcId="{284CE70E-A60F-4CC4-BB41-7FA3FFE580C2}" destId="{17469FD9-D7E4-434A-A097-5FDBF5313D9C}" srcOrd="0" destOrd="0" presId="urn:microsoft.com/office/officeart/2018/2/layout/IconVerticalSolidList"/>
    <dgm:cxn modelId="{16122BF6-9584-4A52-8506-F314DC905750}" type="presParOf" srcId="{284CE70E-A60F-4CC4-BB41-7FA3FFE580C2}" destId="{9152125D-0ACB-43E3-88CD-3ED287242320}" srcOrd="1" destOrd="0" presId="urn:microsoft.com/office/officeart/2018/2/layout/IconVerticalSolidList"/>
    <dgm:cxn modelId="{AC6C740E-8C36-491F-A338-13DC931F4D4D}" type="presParOf" srcId="{284CE70E-A60F-4CC4-BB41-7FA3FFE580C2}" destId="{45BC19AD-0F39-4FFD-9593-2F73AC5B3E4A}" srcOrd="2" destOrd="0" presId="urn:microsoft.com/office/officeart/2018/2/layout/IconVerticalSolidList"/>
    <dgm:cxn modelId="{6FFE0105-77B6-4089-9864-704E551E71D4}" type="presParOf" srcId="{284CE70E-A60F-4CC4-BB41-7FA3FFE580C2}" destId="{6F90CC34-B065-4A67-B9D8-1BF46D1102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112EBB-9A9E-451A-AB2D-4A5FC8D6217F}"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357D2388-E203-4D78-9956-7A1618E04C4C}">
      <dgm:prSet phldrT="[Text]"/>
      <dgm:spPr/>
      <dgm:t>
        <a:bodyPr/>
        <a:lstStyle/>
        <a:p>
          <a:r>
            <a:rPr lang="en-US" b="0" i="0" u="none" strike="noStrike" cap="none" baseline="0" noProof="0">
              <a:solidFill>
                <a:srgbClr val="010000"/>
              </a:solidFill>
              <a:latin typeface="Calibri Light"/>
              <a:cs typeface="Calibri Light"/>
            </a:rPr>
            <a:t>Baseline Model</a:t>
          </a:r>
        </a:p>
      </dgm:t>
    </dgm:pt>
    <dgm:pt modelId="{B23565C0-165C-4C32-A6FE-E0D9F8E52753}" type="parTrans" cxnId="{B88FDF10-5485-4733-A135-6ADE947E0617}">
      <dgm:prSet/>
      <dgm:spPr/>
      <dgm:t>
        <a:bodyPr/>
        <a:lstStyle/>
        <a:p>
          <a:endParaRPr lang="en-US"/>
        </a:p>
      </dgm:t>
    </dgm:pt>
    <dgm:pt modelId="{FA5ACC70-2711-46A4-A431-BBA92CD6117D}" type="sibTrans" cxnId="{B88FDF10-5485-4733-A135-6ADE947E0617}">
      <dgm:prSet/>
      <dgm:spPr/>
      <dgm:t>
        <a:bodyPr/>
        <a:lstStyle/>
        <a:p>
          <a:endParaRPr lang="en-US"/>
        </a:p>
      </dgm:t>
    </dgm:pt>
    <dgm:pt modelId="{FE3BBC75-1D78-463F-9BEA-CE8640718F58}">
      <dgm:prSet phldrT="[Text]"/>
      <dgm:spPr/>
      <dgm:t>
        <a:bodyPr/>
        <a:lstStyle/>
        <a:p>
          <a:pPr>
            <a:lnSpc>
              <a:spcPct val="100000"/>
            </a:lnSpc>
          </a:pPr>
          <a:r>
            <a:rPr lang="en-US"/>
            <a:t>Define Metrics</a:t>
          </a:r>
        </a:p>
      </dgm:t>
    </dgm:pt>
    <dgm:pt modelId="{FDAAA821-35C8-4E7E-A0F4-65C2C11C11D2}" type="parTrans" cxnId="{CF777EDA-93F3-480E-990B-3E461F654964}">
      <dgm:prSet/>
      <dgm:spPr/>
      <dgm:t>
        <a:bodyPr/>
        <a:lstStyle/>
        <a:p>
          <a:endParaRPr lang="en-US"/>
        </a:p>
      </dgm:t>
    </dgm:pt>
    <dgm:pt modelId="{CB79C53C-407A-4B2D-81F5-1B4AF31DD3B2}" type="sibTrans" cxnId="{CF777EDA-93F3-480E-990B-3E461F654964}">
      <dgm:prSet/>
      <dgm:spPr/>
      <dgm:t>
        <a:bodyPr/>
        <a:lstStyle/>
        <a:p>
          <a:endParaRPr lang="en-US"/>
        </a:p>
      </dgm:t>
    </dgm:pt>
    <dgm:pt modelId="{C18FCE0C-50A9-4C55-B42D-25E27E1C44A1}">
      <dgm:prSet phldrT="[Text]"/>
      <dgm:spPr/>
      <dgm:t>
        <a:bodyPr/>
        <a:lstStyle/>
        <a:p>
          <a:pPr>
            <a:lnSpc>
              <a:spcPct val="100000"/>
            </a:lnSpc>
          </a:pPr>
          <a:r>
            <a:rPr lang="en-US"/>
            <a:t>Suggest Improvements</a:t>
          </a:r>
        </a:p>
      </dgm:t>
    </dgm:pt>
    <dgm:pt modelId="{3B20E65F-A62E-4A37-A9F5-24B8E03F4021}" type="parTrans" cxnId="{51C3A8DE-D7D1-4FA0-AD57-76F8464E14E4}">
      <dgm:prSet/>
      <dgm:spPr/>
      <dgm:t>
        <a:bodyPr/>
        <a:lstStyle/>
        <a:p>
          <a:endParaRPr lang="en-US"/>
        </a:p>
      </dgm:t>
    </dgm:pt>
    <dgm:pt modelId="{DA3A4643-CACA-46FC-B5F1-E194B1444DC3}" type="sibTrans" cxnId="{51C3A8DE-D7D1-4FA0-AD57-76F8464E14E4}">
      <dgm:prSet/>
      <dgm:spPr/>
      <dgm:t>
        <a:bodyPr/>
        <a:lstStyle/>
        <a:p>
          <a:endParaRPr lang="en-US"/>
        </a:p>
      </dgm:t>
    </dgm:pt>
    <dgm:pt modelId="{E283DE17-BB5D-4647-9AB8-D0C470C2211F}" type="pres">
      <dgm:prSet presAssocID="{B8112EBB-9A9E-451A-AB2D-4A5FC8D6217F}" presName="Name0" presStyleCnt="0">
        <dgm:presLayoutVars>
          <dgm:chMax val="11"/>
          <dgm:chPref val="11"/>
          <dgm:dir/>
          <dgm:resizeHandles/>
        </dgm:presLayoutVars>
      </dgm:prSet>
      <dgm:spPr/>
    </dgm:pt>
    <dgm:pt modelId="{53DC9F70-5A76-428E-B50B-A7827C23C428}" type="pres">
      <dgm:prSet presAssocID="{C18FCE0C-50A9-4C55-B42D-25E27E1C44A1}" presName="Accent3" presStyleCnt="0"/>
      <dgm:spPr/>
    </dgm:pt>
    <dgm:pt modelId="{37F49295-E8D5-441D-9C40-FA0C02458B81}" type="pres">
      <dgm:prSet presAssocID="{C18FCE0C-50A9-4C55-B42D-25E27E1C44A1}" presName="Accent" presStyleLbl="node1" presStyleIdx="0" presStyleCnt="3"/>
      <dgm:spPr/>
    </dgm:pt>
    <dgm:pt modelId="{CED7F158-29F7-488F-AE99-C81C4AA8184C}" type="pres">
      <dgm:prSet presAssocID="{C18FCE0C-50A9-4C55-B42D-25E27E1C44A1}" presName="ParentBackground3" presStyleCnt="0"/>
      <dgm:spPr/>
    </dgm:pt>
    <dgm:pt modelId="{6BD64A6D-7909-4233-ADDA-ABDFA51F51D2}" type="pres">
      <dgm:prSet presAssocID="{C18FCE0C-50A9-4C55-B42D-25E27E1C44A1}" presName="ParentBackground" presStyleLbl="fgAcc1" presStyleIdx="0" presStyleCnt="3"/>
      <dgm:spPr/>
    </dgm:pt>
    <dgm:pt modelId="{9267B7F3-BD05-4AC3-A000-957910652026}" type="pres">
      <dgm:prSet presAssocID="{C18FCE0C-50A9-4C55-B42D-25E27E1C44A1}" presName="Parent3" presStyleLbl="revTx" presStyleIdx="0" presStyleCnt="0">
        <dgm:presLayoutVars>
          <dgm:chMax val="1"/>
          <dgm:chPref val="1"/>
          <dgm:bulletEnabled val="1"/>
        </dgm:presLayoutVars>
      </dgm:prSet>
      <dgm:spPr/>
    </dgm:pt>
    <dgm:pt modelId="{9CD0DCD0-AA0D-4ABB-9339-8D331D105A45}" type="pres">
      <dgm:prSet presAssocID="{FE3BBC75-1D78-463F-9BEA-CE8640718F58}" presName="Accent2" presStyleCnt="0"/>
      <dgm:spPr/>
    </dgm:pt>
    <dgm:pt modelId="{38165981-5E4F-4885-80FE-56E418CD6170}" type="pres">
      <dgm:prSet presAssocID="{FE3BBC75-1D78-463F-9BEA-CE8640718F58}" presName="Accent" presStyleLbl="node1" presStyleIdx="1" presStyleCnt="3"/>
      <dgm:spPr/>
    </dgm:pt>
    <dgm:pt modelId="{1D217CD6-6C96-4144-AC73-4AF8CD66E2E2}" type="pres">
      <dgm:prSet presAssocID="{FE3BBC75-1D78-463F-9BEA-CE8640718F58}" presName="ParentBackground2" presStyleCnt="0"/>
      <dgm:spPr/>
    </dgm:pt>
    <dgm:pt modelId="{7518BED5-AE9B-4EAA-A4CB-78DFA4697D56}" type="pres">
      <dgm:prSet presAssocID="{FE3BBC75-1D78-463F-9BEA-CE8640718F58}" presName="ParentBackground" presStyleLbl="fgAcc1" presStyleIdx="1" presStyleCnt="3"/>
      <dgm:spPr/>
    </dgm:pt>
    <dgm:pt modelId="{70503313-5A52-4AFB-A0D7-BD043F822140}" type="pres">
      <dgm:prSet presAssocID="{FE3BBC75-1D78-463F-9BEA-CE8640718F58}" presName="Parent2" presStyleLbl="revTx" presStyleIdx="0" presStyleCnt="0">
        <dgm:presLayoutVars>
          <dgm:chMax val="1"/>
          <dgm:chPref val="1"/>
          <dgm:bulletEnabled val="1"/>
        </dgm:presLayoutVars>
      </dgm:prSet>
      <dgm:spPr/>
    </dgm:pt>
    <dgm:pt modelId="{0D0654EB-DFBC-4862-8180-983A5CC7C2F7}" type="pres">
      <dgm:prSet presAssocID="{357D2388-E203-4D78-9956-7A1618E04C4C}" presName="Accent1" presStyleCnt="0"/>
      <dgm:spPr/>
    </dgm:pt>
    <dgm:pt modelId="{47833D88-6729-40D1-AA50-A367F859779D}" type="pres">
      <dgm:prSet presAssocID="{357D2388-E203-4D78-9956-7A1618E04C4C}" presName="Accent" presStyleLbl="node1" presStyleIdx="2" presStyleCnt="3"/>
      <dgm:spPr/>
    </dgm:pt>
    <dgm:pt modelId="{154A3CD8-39D4-44BC-8645-0B9113B6A887}" type="pres">
      <dgm:prSet presAssocID="{357D2388-E203-4D78-9956-7A1618E04C4C}" presName="ParentBackground1" presStyleCnt="0"/>
      <dgm:spPr/>
    </dgm:pt>
    <dgm:pt modelId="{AE96F256-E36C-46E7-9218-BA5629E1CEA6}" type="pres">
      <dgm:prSet presAssocID="{357D2388-E203-4D78-9956-7A1618E04C4C}" presName="ParentBackground" presStyleLbl="fgAcc1" presStyleIdx="2" presStyleCnt="3"/>
      <dgm:spPr/>
    </dgm:pt>
    <dgm:pt modelId="{AECAB04A-C427-4F03-9C14-51CDAE2A4F80}" type="pres">
      <dgm:prSet presAssocID="{357D2388-E203-4D78-9956-7A1618E04C4C}" presName="Parent1" presStyleLbl="revTx" presStyleIdx="0" presStyleCnt="0">
        <dgm:presLayoutVars>
          <dgm:chMax val="1"/>
          <dgm:chPref val="1"/>
          <dgm:bulletEnabled val="1"/>
        </dgm:presLayoutVars>
      </dgm:prSet>
      <dgm:spPr/>
    </dgm:pt>
  </dgm:ptLst>
  <dgm:cxnLst>
    <dgm:cxn modelId="{3C013009-7979-4F53-8734-D0949A5704C4}" type="presOf" srcId="{FE3BBC75-1D78-463F-9BEA-CE8640718F58}" destId="{7518BED5-AE9B-4EAA-A4CB-78DFA4697D56}" srcOrd="0" destOrd="0" presId="urn:microsoft.com/office/officeart/2011/layout/CircleProcess"/>
    <dgm:cxn modelId="{B88FDF10-5485-4733-A135-6ADE947E0617}" srcId="{B8112EBB-9A9E-451A-AB2D-4A5FC8D6217F}" destId="{357D2388-E203-4D78-9956-7A1618E04C4C}" srcOrd="0" destOrd="0" parTransId="{B23565C0-165C-4C32-A6FE-E0D9F8E52753}" sibTransId="{FA5ACC70-2711-46A4-A431-BBA92CD6117D}"/>
    <dgm:cxn modelId="{4F23A61D-563C-4A84-8A4A-58695654DEE9}" type="presOf" srcId="{357D2388-E203-4D78-9956-7A1618E04C4C}" destId="{AECAB04A-C427-4F03-9C14-51CDAE2A4F80}" srcOrd="1" destOrd="0" presId="urn:microsoft.com/office/officeart/2011/layout/CircleProcess"/>
    <dgm:cxn modelId="{96620221-81C7-408E-B177-C8AEB3567806}" type="presOf" srcId="{C18FCE0C-50A9-4C55-B42D-25E27E1C44A1}" destId="{9267B7F3-BD05-4AC3-A000-957910652026}" srcOrd="1" destOrd="0" presId="urn:microsoft.com/office/officeart/2011/layout/CircleProcess"/>
    <dgm:cxn modelId="{B857393B-0CA7-4162-94C2-669211067EFE}" type="presOf" srcId="{B8112EBB-9A9E-451A-AB2D-4A5FC8D6217F}" destId="{E283DE17-BB5D-4647-9AB8-D0C470C2211F}" srcOrd="0" destOrd="0" presId="urn:microsoft.com/office/officeart/2011/layout/CircleProcess"/>
    <dgm:cxn modelId="{EDAA676B-4B17-4F6E-860D-6DF90B94B6DA}" type="presOf" srcId="{357D2388-E203-4D78-9956-7A1618E04C4C}" destId="{AE96F256-E36C-46E7-9218-BA5629E1CEA6}" srcOrd="0" destOrd="0" presId="urn:microsoft.com/office/officeart/2011/layout/CircleProcess"/>
    <dgm:cxn modelId="{578A92BA-C800-43C8-9F3F-552F80B75370}" type="presOf" srcId="{C18FCE0C-50A9-4C55-B42D-25E27E1C44A1}" destId="{6BD64A6D-7909-4233-ADDA-ABDFA51F51D2}" srcOrd="0" destOrd="0" presId="urn:microsoft.com/office/officeart/2011/layout/CircleProcess"/>
    <dgm:cxn modelId="{CF777EDA-93F3-480E-990B-3E461F654964}" srcId="{B8112EBB-9A9E-451A-AB2D-4A5FC8D6217F}" destId="{FE3BBC75-1D78-463F-9BEA-CE8640718F58}" srcOrd="1" destOrd="0" parTransId="{FDAAA821-35C8-4E7E-A0F4-65C2C11C11D2}" sibTransId="{CB79C53C-407A-4B2D-81F5-1B4AF31DD3B2}"/>
    <dgm:cxn modelId="{51C3A8DE-D7D1-4FA0-AD57-76F8464E14E4}" srcId="{B8112EBB-9A9E-451A-AB2D-4A5FC8D6217F}" destId="{C18FCE0C-50A9-4C55-B42D-25E27E1C44A1}" srcOrd="2" destOrd="0" parTransId="{3B20E65F-A62E-4A37-A9F5-24B8E03F4021}" sibTransId="{DA3A4643-CACA-46FC-B5F1-E194B1444DC3}"/>
    <dgm:cxn modelId="{CC0EBDE0-E21C-4F44-9D36-D4EF8411364E}" type="presOf" srcId="{FE3BBC75-1D78-463F-9BEA-CE8640718F58}" destId="{70503313-5A52-4AFB-A0D7-BD043F822140}" srcOrd="1" destOrd="0" presId="urn:microsoft.com/office/officeart/2011/layout/CircleProcess"/>
    <dgm:cxn modelId="{5983313E-477D-44AD-B7F2-9F91C1018156}" type="presParOf" srcId="{E283DE17-BB5D-4647-9AB8-D0C470C2211F}" destId="{53DC9F70-5A76-428E-B50B-A7827C23C428}" srcOrd="0" destOrd="0" presId="urn:microsoft.com/office/officeart/2011/layout/CircleProcess"/>
    <dgm:cxn modelId="{675FAA1B-9445-4C9B-BE6B-E736212F53A4}" type="presParOf" srcId="{53DC9F70-5A76-428E-B50B-A7827C23C428}" destId="{37F49295-E8D5-441D-9C40-FA0C02458B81}" srcOrd="0" destOrd="0" presId="urn:microsoft.com/office/officeart/2011/layout/CircleProcess"/>
    <dgm:cxn modelId="{BC490029-D31D-42CF-884D-DF5B78981B4C}" type="presParOf" srcId="{E283DE17-BB5D-4647-9AB8-D0C470C2211F}" destId="{CED7F158-29F7-488F-AE99-C81C4AA8184C}" srcOrd="1" destOrd="0" presId="urn:microsoft.com/office/officeart/2011/layout/CircleProcess"/>
    <dgm:cxn modelId="{2B2C265C-0910-46BE-8EB2-F1A22A33F763}" type="presParOf" srcId="{CED7F158-29F7-488F-AE99-C81C4AA8184C}" destId="{6BD64A6D-7909-4233-ADDA-ABDFA51F51D2}" srcOrd="0" destOrd="0" presId="urn:microsoft.com/office/officeart/2011/layout/CircleProcess"/>
    <dgm:cxn modelId="{8ACC9188-B2BB-43A1-A8A7-AEA15EBFA8C0}" type="presParOf" srcId="{E283DE17-BB5D-4647-9AB8-D0C470C2211F}" destId="{9267B7F3-BD05-4AC3-A000-957910652026}" srcOrd="2" destOrd="0" presId="urn:microsoft.com/office/officeart/2011/layout/CircleProcess"/>
    <dgm:cxn modelId="{82769BB6-18E9-402E-A583-02F12DCC4325}" type="presParOf" srcId="{E283DE17-BB5D-4647-9AB8-D0C470C2211F}" destId="{9CD0DCD0-AA0D-4ABB-9339-8D331D105A45}" srcOrd="3" destOrd="0" presId="urn:microsoft.com/office/officeart/2011/layout/CircleProcess"/>
    <dgm:cxn modelId="{8170109D-847C-459D-AFF5-7B7AC6D9DC47}" type="presParOf" srcId="{9CD0DCD0-AA0D-4ABB-9339-8D331D105A45}" destId="{38165981-5E4F-4885-80FE-56E418CD6170}" srcOrd="0" destOrd="0" presId="urn:microsoft.com/office/officeart/2011/layout/CircleProcess"/>
    <dgm:cxn modelId="{EAE46505-407D-46C1-AA41-68921CEAC90F}" type="presParOf" srcId="{E283DE17-BB5D-4647-9AB8-D0C470C2211F}" destId="{1D217CD6-6C96-4144-AC73-4AF8CD66E2E2}" srcOrd="4" destOrd="0" presId="urn:microsoft.com/office/officeart/2011/layout/CircleProcess"/>
    <dgm:cxn modelId="{6D809C17-A228-4563-B5FD-1B56F024102C}" type="presParOf" srcId="{1D217CD6-6C96-4144-AC73-4AF8CD66E2E2}" destId="{7518BED5-AE9B-4EAA-A4CB-78DFA4697D56}" srcOrd="0" destOrd="0" presId="urn:microsoft.com/office/officeart/2011/layout/CircleProcess"/>
    <dgm:cxn modelId="{BF4B71CD-2489-4106-B096-BBCEE7DA7C35}" type="presParOf" srcId="{E283DE17-BB5D-4647-9AB8-D0C470C2211F}" destId="{70503313-5A52-4AFB-A0D7-BD043F822140}" srcOrd="5" destOrd="0" presId="urn:microsoft.com/office/officeart/2011/layout/CircleProcess"/>
    <dgm:cxn modelId="{B411F783-A41E-436B-B0DE-79D992002AC4}" type="presParOf" srcId="{E283DE17-BB5D-4647-9AB8-D0C470C2211F}" destId="{0D0654EB-DFBC-4862-8180-983A5CC7C2F7}" srcOrd="6" destOrd="0" presId="urn:microsoft.com/office/officeart/2011/layout/CircleProcess"/>
    <dgm:cxn modelId="{7FA9B656-645C-4D56-9B04-ADCBC9EA1651}" type="presParOf" srcId="{0D0654EB-DFBC-4862-8180-983A5CC7C2F7}" destId="{47833D88-6729-40D1-AA50-A367F859779D}" srcOrd="0" destOrd="0" presId="urn:microsoft.com/office/officeart/2011/layout/CircleProcess"/>
    <dgm:cxn modelId="{35D56C5E-432A-46A7-B701-CEC70B163C2A}" type="presParOf" srcId="{E283DE17-BB5D-4647-9AB8-D0C470C2211F}" destId="{154A3CD8-39D4-44BC-8645-0B9113B6A887}" srcOrd="7" destOrd="0" presId="urn:microsoft.com/office/officeart/2011/layout/CircleProcess"/>
    <dgm:cxn modelId="{80D2E6DF-CE67-4E6B-A86A-AF4D52C75839}" type="presParOf" srcId="{154A3CD8-39D4-44BC-8645-0B9113B6A887}" destId="{AE96F256-E36C-46E7-9218-BA5629E1CEA6}" srcOrd="0" destOrd="0" presId="urn:microsoft.com/office/officeart/2011/layout/CircleProcess"/>
    <dgm:cxn modelId="{BBB6C6E0-1C01-4144-8C2F-69D57F0410D8}" type="presParOf" srcId="{E283DE17-BB5D-4647-9AB8-D0C470C2211F}" destId="{AECAB04A-C427-4F03-9C14-51CDAE2A4F80}"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76EABC-A2A8-4A5F-B556-7029D4A7A0B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44ACDB1-235C-413E-AFC8-1FD9822B6BB4}">
      <dgm:prSet/>
      <dgm:spPr/>
      <dgm:t>
        <a:bodyPr/>
        <a:lstStyle/>
        <a:p>
          <a:pPr>
            <a:defRPr cap="all"/>
          </a:pPr>
          <a:r>
            <a:rPr lang="en-US" b="1"/>
            <a:t>Large Vocabulary </a:t>
          </a:r>
          <a:endParaRPr lang="en-US"/>
        </a:p>
      </dgm:t>
    </dgm:pt>
    <dgm:pt modelId="{6A050EF2-F4AE-4BB5-83F3-1E3703E3DD2D}" type="parTrans" cxnId="{B7FB3845-F17F-4D0B-80FD-9CFBD7A8DF47}">
      <dgm:prSet/>
      <dgm:spPr/>
      <dgm:t>
        <a:bodyPr/>
        <a:lstStyle/>
        <a:p>
          <a:endParaRPr lang="en-US"/>
        </a:p>
      </dgm:t>
    </dgm:pt>
    <dgm:pt modelId="{B76BCF31-0CD0-411D-96BC-1740DED03AAA}" type="sibTrans" cxnId="{B7FB3845-F17F-4D0B-80FD-9CFBD7A8DF47}">
      <dgm:prSet/>
      <dgm:spPr/>
      <dgm:t>
        <a:bodyPr/>
        <a:lstStyle/>
        <a:p>
          <a:endParaRPr lang="en-US"/>
        </a:p>
      </dgm:t>
    </dgm:pt>
    <dgm:pt modelId="{87CE7631-D097-4461-A81A-C75E288B96B5}">
      <dgm:prSet/>
      <dgm:spPr/>
      <dgm:t>
        <a:bodyPr/>
        <a:lstStyle/>
        <a:p>
          <a:pPr>
            <a:defRPr cap="all"/>
          </a:pPr>
          <a:r>
            <a:rPr lang="en-US" b="1"/>
            <a:t>Hierarchical Attention</a:t>
          </a:r>
          <a:endParaRPr lang="en-US"/>
        </a:p>
      </dgm:t>
    </dgm:pt>
    <dgm:pt modelId="{DA2247C2-9FE1-402D-A1F8-D5A5012131A1}" type="parTrans" cxnId="{E33D4202-1472-4040-AD7C-BBD131CD19F6}">
      <dgm:prSet/>
      <dgm:spPr/>
      <dgm:t>
        <a:bodyPr/>
        <a:lstStyle/>
        <a:p>
          <a:endParaRPr lang="en-US"/>
        </a:p>
      </dgm:t>
    </dgm:pt>
    <dgm:pt modelId="{64AA82D2-E621-40BF-A83A-A7181D29604E}" type="sibTrans" cxnId="{E33D4202-1472-4040-AD7C-BBD131CD19F6}">
      <dgm:prSet/>
      <dgm:spPr/>
      <dgm:t>
        <a:bodyPr/>
        <a:lstStyle/>
        <a:p>
          <a:endParaRPr lang="en-US"/>
        </a:p>
      </dgm:t>
    </dgm:pt>
    <dgm:pt modelId="{06877045-A550-40A9-93CF-6EDE7DB3A819}">
      <dgm:prSet/>
      <dgm:spPr/>
      <dgm:t>
        <a:bodyPr/>
        <a:lstStyle/>
        <a:p>
          <a:pPr>
            <a:defRPr cap="all"/>
          </a:pPr>
          <a:r>
            <a:rPr lang="en-US" b="1"/>
            <a:t>Pointer Generator Network</a:t>
          </a:r>
          <a:endParaRPr lang="en-US"/>
        </a:p>
      </dgm:t>
    </dgm:pt>
    <dgm:pt modelId="{DF2C6D4D-6AB2-4608-A3E0-D893EC507823}" type="parTrans" cxnId="{17BBBC32-364B-4168-AC3A-C5259F9A0E2B}">
      <dgm:prSet/>
      <dgm:spPr/>
      <dgm:t>
        <a:bodyPr/>
        <a:lstStyle/>
        <a:p>
          <a:endParaRPr lang="en-US"/>
        </a:p>
      </dgm:t>
    </dgm:pt>
    <dgm:pt modelId="{88B03323-62D8-4049-8116-C3BAC5EBA97E}" type="sibTrans" cxnId="{17BBBC32-364B-4168-AC3A-C5259F9A0E2B}">
      <dgm:prSet/>
      <dgm:spPr/>
      <dgm:t>
        <a:bodyPr/>
        <a:lstStyle/>
        <a:p>
          <a:endParaRPr lang="en-US"/>
        </a:p>
      </dgm:t>
    </dgm:pt>
    <dgm:pt modelId="{740E21A7-B9FE-4D72-AE21-8BF8454CFAE2}">
      <dgm:prSet/>
      <dgm:spPr/>
      <dgm:t>
        <a:bodyPr/>
        <a:lstStyle/>
        <a:p>
          <a:pPr>
            <a:defRPr cap="all"/>
          </a:pPr>
          <a:r>
            <a:rPr lang="en-US" b="1"/>
            <a:t>Coverage Mechanism</a:t>
          </a:r>
          <a:endParaRPr lang="en-US"/>
        </a:p>
      </dgm:t>
    </dgm:pt>
    <dgm:pt modelId="{0732E630-95E9-46EE-9B45-0C618F99CFB5}" type="parTrans" cxnId="{95FE7CBC-CF1F-4E87-BE2D-C32CBB21CED8}">
      <dgm:prSet/>
      <dgm:spPr/>
      <dgm:t>
        <a:bodyPr/>
        <a:lstStyle/>
        <a:p>
          <a:endParaRPr lang="en-US"/>
        </a:p>
      </dgm:t>
    </dgm:pt>
    <dgm:pt modelId="{19852F4E-42DA-4A20-BE59-691190D09118}" type="sibTrans" cxnId="{95FE7CBC-CF1F-4E87-BE2D-C32CBB21CED8}">
      <dgm:prSet/>
      <dgm:spPr/>
      <dgm:t>
        <a:bodyPr/>
        <a:lstStyle/>
        <a:p>
          <a:endParaRPr lang="en-US"/>
        </a:p>
      </dgm:t>
    </dgm:pt>
    <dgm:pt modelId="{207528FB-FF4C-4FE7-88CD-A4A22B0C63A4}">
      <dgm:prSet/>
      <dgm:spPr/>
      <dgm:t>
        <a:bodyPr/>
        <a:lstStyle/>
        <a:p>
          <a:pPr>
            <a:defRPr cap="all"/>
          </a:pPr>
          <a:r>
            <a:rPr lang="en-US" b="1"/>
            <a:t>Intra-Attention on Decoder Output</a:t>
          </a:r>
          <a:endParaRPr lang="en-US"/>
        </a:p>
      </dgm:t>
    </dgm:pt>
    <dgm:pt modelId="{AD0230D5-4165-4860-BDDE-51524CB60F1E}" type="parTrans" cxnId="{668FE8C9-6465-49B4-A521-F89A2F62B808}">
      <dgm:prSet/>
      <dgm:spPr/>
      <dgm:t>
        <a:bodyPr/>
        <a:lstStyle/>
        <a:p>
          <a:endParaRPr lang="en-US"/>
        </a:p>
      </dgm:t>
    </dgm:pt>
    <dgm:pt modelId="{034DEA5C-C56B-4D08-BB32-97ACB72A6A6C}" type="sibTrans" cxnId="{668FE8C9-6465-49B4-A521-F89A2F62B808}">
      <dgm:prSet/>
      <dgm:spPr/>
      <dgm:t>
        <a:bodyPr/>
        <a:lstStyle/>
        <a:p>
          <a:endParaRPr lang="en-US"/>
        </a:p>
      </dgm:t>
    </dgm:pt>
    <dgm:pt modelId="{14120098-7AE8-4FA4-97FB-78CE2FEE0DC2}">
      <dgm:prSet/>
      <dgm:spPr/>
      <dgm:t>
        <a:bodyPr/>
        <a:lstStyle/>
        <a:p>
          <a:pPr>
            <a:defRPr cap="all"/>
          </a:pPr>
          <a:r>
            <a:rPr lang="en-US" b="1"/>
            <a:t>Learning From Mistakes using reinforced learning</a:t>
          </a:r>
          <a:endParaRPr lang="en-US"/>
        </a:p>
      </dgm:t>
    </dgm:pt>
    <dgm:pt modelId="{795D4DDE-C0CB-4E0D-B339-30FCE02934C9}" type="parTrans" cxnId="{89A93B2A-DBEF-49A2-9CF1-0E7957677BF4}">
      <dgm:prSet/>
      <dgm:spPr/>
      <dgm:t>
        <a:bodyPr/>
        <a:lstStyle/>
        <a:p>
          <a:endParaRPr lang="en-US"/>
        </a:p>
      </dgm:t>
    </dgm:pt>
    <dgm:pt modelId="{CB454441-7193-4EAF-A392-E6AF567B67AD}" type="sibTrans" cxnId="{89A93B2A-DBEF-49A2-9CF1-0E7957677BF4}">
      <dgm:prSet/>
      <dgm:spPr/>
      <dgm:t>
        <a:bodyPr/>
        <a:lstStyle/>
        <a:p>
          <a:endParaRPr lang="en-US"/>
        </a:p>
      </dgm:t>
    </dgm:pt>
    <dgm:pt modelId="{010C25C9-9222-4173-BD2E-E5F032F46BCE}" type="pres">
      <dgm:prSet presAssocID="{3876EABC-A2A8-4A5F-B556-7029D4A7A0B5}" presName="root" presStyleCnt="0">
        <dgm:presLayoutVars>
          <dgm:dir/>
          <dgm:resizeHandles val="exact"/>
        </dgm:presLayoutVars>
      </dgm:prSet>
      <dgm:spPr/>
    </dgm:pt>
    <dgm:pt modelId="{6826CC19-4AC4-412C-9094-7829DF0C4EBF}" type="pres">
      <dgm:prSet presAssocID="{044ACDB1-235C-413E-AFC8-1FD9822B6BB4}" presName="compNode" presStyleCnt="0"/>
      <dgm:spPr/>
    </dgm:pt>
    <dgm:pt modelId="{2B6F4254-6C99-4A67-B5B5-05FBC6CF2077}" type="pres">
      <dgm:prSet presAssocID="{044ACDB1-235C-413E-AFC8-1FD9822B6BB4}" presName="iconBgRect" presStyleLbl="bgShp" presStyleIdx="0" presStyleCnt="6"/>
      <dgm:spPr>
        <a:prstGeom prst="round2DiagRect">
          <a:avLst>
            <a:gd name="adj1" fmla="val 29727"/>
            <a:gd name="adj2" fmla="val 0"/>
          </a:avLst>
        </a:prstGeom>
      </dgm:spPr>
    </dgm:pt>
    <dgm:pt modelId="{EE888CBC-B5D7-4A6E-8A0C-DADE1C6B5D20}" type="pres">
      <dgm:prSet presAssocID="{044ACDB1-235C-413E-AFC8-1FD9822B6BB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E4FA9083-DE37-401F-A987-2FA2DBB69955}" type="pres">
      <dgm:prSet presAssocID="{044ACDB1-235C-413E-AFC8-1FD9822B6BB4}" presName="spaceRect" presStyleCnt="0"/>
      <dgm:spPr/>
    </dgm:pt>
    <dgm:pt modelId="{016C2D13-FD8C-4636-B013-A512459D48FD}" type="pres">
      <dgm:prSet presAssocID="{044ACDB1-235C-413E-AFC8-1FD9822B6BB4}" presName="textRect" presStyleLbl="revTx" presStyleIdx="0" presStyleCnt="6">
        <dgm:presLayoutVars>
          <dgm:chMax val="1"/>
          <dgm:chPref val="1"/>
        </dgm:presLayoutVars>
      </dgm:prSet>
      <dgm:spPr/>
    </dgm:pt>
    <dgm:pt modelId="{8AEA129E-E8FD-410D-96D2-5A65416E0644}" type="pres">
      <dgm:prSet presAssocID="{B76BCF31-0CD0-411D-96BC-1740DED03AAA}" presName="sibTrans" presStyleCnt="0"/>
      <dgm:spPr/>
    </dgm:pt>
    <dgm:pt modelId="{CC34290B-240D-4F70-B73F-557B9A20EF5C}" type="pres">
      <dgm:prSet presAssocID="{87CE7631-D097-4461-A81A-C75E288B96B5}" presName="compNode" presStyleCnt="0"/>
      <dgm:spPr/>
    </dgm:pt>
    <dgm:pt modelId="{38D15C96-2A26-4C47-AED5-2CE95E08E84F}" type="pres">
      <dgm:prSet presAssocID="{87CE7631-D097-4461-A81A-C75E288B96B5}" presName="iconBgRect" presStyleLbl="bgShp" presStyleIdx="1" presStyleCnt="6"/>
      <dgm:spPr>
        <a:prstGeom prst="round2DiagRect">
          <a:avLst>
            <a:gd name="adj1" fmla="val 29727"/>
            <a:gd name="adj2" fmla="val 0"/>
          </a:avLst>
        </a:prstGeom>
      </dgm:spPr>
    </dgm:pt>
    <dgm:pt modelId="{2260B06B-91AF-4F94-BA73-01BC3E953A4F}" type="pres">
      <dgm:prSet presAssocID="{87CE7631-D097-4461-A81A-C75E288B96B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75408DAE-4892-4E18-914D-176E67622962}" type="pres">
      <dgm:prSet presAssocID="{87CE7631-D097-4461-A81A-C75E288B96B5}" presName="spaceRect" presStyleCnt="0"/>
      <dgm:spPr/>
    </dgm:pt>
    <dgm:pt modelId="{3C5E3FD3-5C59-4D81-86FB-6AA1276C1E76}" type="pres">
      <dgm:prSet presAssocID="{87CE7631-D097-4461-A81A-C75E288B96B5}" presName="textRect" presStyleLbl="revTx" presStyleIdx="1" presStyleCnt="6">
        <dgm:presLayoutVars>
          <dgm:chMax val="1"/>
          <dgm:chPref val="1"/>
        </dgm:presLayoutVars>
      </dgm:prSet>
      <dgm:spPr/>
    </dgm:pt>
    <dgm:pt modelId="{0BCBA2BB-C657-4B61-97CC-08B724783DBE}" type="pres">
      <dgm:prSet presAssocID="{64AA82D2-E621-40BF-A83A-A7181D29604E}" presName="sibTrans" presStyleCnt="0"/>
      <dgm:spPr/>
    </dgm:pt>
    <dgm:pt modelId="{FE8E644B-2481-4989-8DB2-82EC434A41CF}" type="pres">
      <dgm:prSet presAssocID="{06877045-A550-40A9-93CF-6EDE7DB3A819}" presName="compNode" presStyleCnt="0"/>
      <dgm:spPr/>
    </dgm:pt>
    <dgm:pt modelId="{8BA715E8-007F-471D-9C31-05CFCFD29BA5}" type="pres">
      <dgm:prSet presAssocID="{06877045-A550-40A9-93CF-6EDE7DB3A819}" presName="iconBgRect" presStyleLbl="bgShp" presStyleIdx="2" presStyleCnt="6"/>
      <dgm:spPr>
        <a:prstGeom prst="round2DiagRect">
          <a:avLst>
            <a:gd name="adj1" fmla="val 29727"/>
            <a:gd name="adj2" fmla="val 0"/>
          </a:avLst>
        </a:prstGeom>
      </dgm:spPr>
    </dgm:pt>
    <dgm:pt modelId="{BAFF6EA6-F06C-4CF6-8535-D953A2645EDC}" type="pres">
      <dgm:prSet presAssocID="{06877045-A550-40A9-93CF-6EDE7DB3A81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Slight curve"/>
        </a:ext>
      </dgm:extLst>
    </dgm:pt>
    <dgm:pt modelId="{CA8B7D01-6F71-44FE-A954-F5EF3BBCA3C1}" type="pres">
      <dgm:prSet presAssocID="{06877045-A550-40A9-93CF-6EDE7DB3A819}" presName="spaceRect" presStyleCnt="0"/>
      <dgm:spPr/>
    </dgm:pt>
    <dgm:pt modelId="{BB2D5F40-FA3E-41B0-B9B2-738201061DD8}" type="pres">
      <dgm:prSet presAssocID="{06877045-A550-40A9-93CF-6EDE7DB3A819}" presName="textRect" presStyleLbl="revTx" presStyleIdx="2" presStyleCnt="6">
        <dgm:presLayoutVars>
          <dgm:chMax val="1"/>
          <dgm:chPref val="1"/>
        </dgm:presLayoutVars>
      </dgm:prSet>
      <dgm:spPr/>
    </dgm:pt>
    <dgm:pt modelId="{C7DD6E3B-512B-41C2-A930-56A575430916}" type="pres">
      <dgm:prSet presAssocID="{88B03323-62D8-4049-8116-C3BAC5EBA97E}" presName="sibTrans" presStyleCnt="0"/>
      <dgm:spPr/>
    </dgm:pt>
    <dgm:pt modelId="{503CB15A-2894-4C75-A1D3-B1BA78ABF073}" type="pres">
      <dgm:prSet presAssocID="{740E21A7-B9FE-4D72-AE21-8BF8454CFAE2}" presName="compNode" presStyleCnt="0"/>
      <dgm:spPr/>
    </dgm:pt>
    <dgm:pt modelId="{1EC5F6E8-3CB6-40DC-BBB9-7FE6077554C8}" type="pres">
      <dgm:prSet presAssocID="{740E21A7-B9FE-4D72-AE21-8BF8454CFAE2}" presName="iconBgRect" presStyleLbl="bgShp" presStyleIdx="3" presStyleCnt="6"/>
      <dgm:spPr>
        <a:prstGeom prst="round2DiagRect">
          <a:avLst>
            <a:gd name="adj1" fmla="val 29727"/>
            <a:gd name="adj2" fmla="val 0"/>
          </a:avLst>
        </a:prstGeom>
      </dgm:spPr>
    </dgm:pt>
    <dgm:pt modelId="{7E274AE9-204F-4DBE-94F8-9BAB71DD8EB4}" type="pres">
      <dgm:prSet presAssocID="{740E21A7-B9FE-4D72-AE21-8BF8454CFAE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D575A42C-608B-4A43-8997-9801582DA100}" type="pres">
      <dgm:prSet presAssocID="{740E21A7-B9FE-4D72-AE21-8BF8454CFAE2}" presName="spaceRect" presStyleCnt="0"/>
      <dgm:spPr/>
    </dgm:pt>
    <dgm:pt modelId="{9BA66321-BC88-45A8-ACDA-B33D5245AA4C}" type="pres">
      <dgm:prSet presAssocID="{740E21A7-B9FE-4D72-AE21-8BF8454CFAE2}" presName="textRect" presStyleLbl="revTx" presStyleIdx="3" presStyleCnt="6">
        <dgm:presLayoutVars>
          <dgm:chMax val="1"/>
          <dgm:chPref val="1"/>
        </dgm:presLayoutVars>
      </dgm:prSet>
      <dgm:spPr/>
    </dgm:pt>
    <dgm:pt modelId="{4DECA144-9D68-4EC1-A723-2DB67A078EF0}" type="pres">
      <dgm:prSet presAssocID="{19852F4E-42DA-4A20-BE59-691190D09118}" presName="sibTrans" presStyleCnt="0"/>
      <dgm:spPr/>
    </dgm:pt>
    <dgm:pt modelId="{351718B0-A704-4788-9454-7122D2A76642}" type="pres">
      <dgm:prSet presAssocID="{207528FB-FF4C-4FE7-88CD-A4A22B0C63A4}" presName="compNode" presStyleCnt="0"/>
      <dgm:spPr/>
    </dgm:pt>
    <dgm:pt modelId="{661E21AF-58B8-41DD-92D0-76F293FEA02D}" type="pres">
      <dgm:prSet presAssocID="{207528FB-FF4C-4FE7-88CD-A4A22B0C63A4}" presName="iconBgRect" presStyleLbl="bgShp" presStyleIdx="4" presStyleCnt="6"/>
      <dgm:spPr>
        <a:prstGeom prst="round2DiagRect">
          <a:avLst>
            <a:gd name="adj1" fmla="val 29727"/>
            <a:gd name="adj2" fmla="val 0"/>
          </a:avLst>
        </a:prstGeom>
      </dgm:spPr>
    </dgm:pt>
    <dgm:pt modelId="{BC99B9E9-85E9-4C04-A755-AB776204A37F}" type="pres">
      <dgm:prSet presAssocID="{207528FB-FF4C-4FE7-88CD-A4A22B0C63A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rrotUp"/>
        </a:ext>
      </dgm:extLst>
    </dgm:pt>
    <dgm:pt modelId="{20F78E31-0996-4568-9A64-DF197F4F743E}" type="pres">
      <dgm:prSet presAssocID="{207528FB-FF4C-4FE7-88CD-A4A22B0C63A4}" presName="spaceRect" presStyleCnt="0"/>
      <dgm:spPr/>
    </dgm:pt>
    <dgm:pt modelId="{5C1A038B-80DB-4293-8744-3A300B25DCAF}" type="pres">
      <dgm:prSet presAssocID="{207528FB-FF4C-4FE7-88CD-A4A22B0C63A4}" presName="textRect" presStyleLbl="revTx" presStyleIdx="4" presStyleCnt="6">
        <dgm:presLayoutVars>
          <dgm:chMax val="1"/>
          <dgm:chPref val="1"/>
        </dgm:presLayoutVars>
      </dgm:prSet>
      <dgm:spPr/>
    </dgm:pt>
    <dgm:pt modelId="{8AD00986-E5AC-4AB0-BCC6-5BD4DBB24CF3}" type="pres">
      <dgm:prSet presAssocID="{034DEA5C-C56B-4D08-BB32-97ACB72A6A6C}" presName="sibTrans" presStyleCnt="0"/>
      <dgm:spPr/>
    </dgm:pt>
    <dgm:pt modelId="{C5E06CE0-4A46-4924-A7AA-B8886CAE439F}" type="pres">
      <dgm:prSet presAssocID="{14120098-7AE8-4FA4-97FB-78CE2FEE0DC2}" presName="compNode" presStyleCnt="0"/>
      <dgm:spPr/>
    </dgm:pt>
    <dgm:pt modelId="{17CB53AD-FEB1-4B8F-91EF-03F244AFF91B}" type="pres">
      <dgm:prSet presAssocID="{14120098-7AE8-4FA4-97FB-78CE2FEE0DC2}" presName="iconBgRect" presStyleLbl="bgShp" presStyleIdx="5" presStyleCnt="6"/>
      <dgm:spPr>
        <a:prstGeom prst="round2DiagRect">
          <a:avLst>
            <a:gd name="adj1" fmla="val 29727"/>
            <a:gd name="adj2" fmla="val 0"/>
          </a:avLst>
        </a:prstGeom>
      </dgm:spPr>
    </dgm:pt>
    <dgm:pt modelId="{D1988CAE-5E6A-4881-9AB9-3A0F30D04F6D}" type="pres">
      <dgm:prSet presAssocID="{14120098-7AE8-4FA4-97FB-78CE2FEE0DC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5E2C9A83-B4FB-4DDB-AFA7-97EBEF606935}" type="pres">
      <dgm:prSet presAssocID="{14120098-7AE8-4FA4-97FB-78CE2FEE0DC2}" presName="spaceRect" presStyleCnt="0"/>
      <dgm:spPr/>
    </dgm:pt>
    <dgm:pt modelId="{FD0983FE-A533-409F-9D09-D4FA4D4D2C3E}" type="pres">
      <dgm:prSet presAssocID="{14120098-7AE8-4FA4-97FB-78CE2FEE0DC2}" presName="textRect" presStyleLbl="revTx" presStyleIdx="5" presStyleCnt="6">
        <dgm:presLayoutVars>
          <dgm:chMax val="1"/>
          <dgm:chPref val="1"/>
        </dgm:presLayoutVars>
      </dgm:prSet>
      <dgm:spPr/>
    </dgm:pt>
  </dgm:ptLst>
  <dgm:cxnLst>
    <dgm:cxn modelId="{E33D4202-1472-4040-AD7C-BBD131CD19F6}" srcId="{3876EABC-A2A8-4A5F-B556-7029D4A7A0B5}" destId="{87CE7631-D097-4461-A81A-C75E288B96B5}" srcOrd="1" destOrd="0" parTransId="{DA2247C2-9FE1-402D-A1F8-D5A5012131A1}" sibTransId="{64AA82D2-E621-40BF-A83A-A7181D29604E}"/>
    <dgm:cxn modelId="{0B4FFB06-0AD7-4C47-9253-8DA4A55589A5}" type="presOf" srcId="{3876EABC-A2A8-4A5F-B556-7029D4A7A0B5}" destId="{010C25C9-9222-4173-BD2E-E5F032F46BCE}" srcOrd="0" destOrd="0" presId="urn:microsoft.com/office/officeart/2018/5/layout/IconLeafLabelList"/>
    <dgm:cxn modelId="{B440C115-944B-44C3-8E63-AE3521F4D332}" type="presOf" srcId="{06877045-A550-40A9-93CF-6EDE7DB3A819}" destId="{BB2D5F40-FA3E-41B0-B9B2-738201061DD8}" srcOrd="0" destOrd="0" presId="urn:microsoft.com/office/officeart/2018/5/layout/IconLeafLabelList"/>
    <dgm:cxn modelId="{89A93B2A-DBEF-49A2-9CF1-0E7957677BF4}" srcId="{3876EABC-A2A8-4A5F-B556-7029D4A7A0B5}" destId="{14120098-7AE8-4FA4-97FB-78CE2FEE0DC2}" srcOrd="5" destOrd="0" parTransId="{795D4DDE-C0CB-4E0D-B339-30FCE02934C9}" sibTransId="{CB454441-7193-4EAF-A392-E6AF567B67AD}"/>
    <dgm:cxn modelId="{17BBBC32-364B-4168-AC3A-C5259F9A0E2B}" srcId="{3876EABC-A2A8-4A5F-B556-7029D4A7A0B5}" destId="{06877045-A550-40A9-93CF-6EDE7DB3A819}" srcOrd="2" destOrd="0" parTransId="{DF2C6D4D-6AB2-4608-A3E0-D893EC507823}" sibTransId="{88B03323-62D8-4049-8116-C3BAC5EBA97E}"/>
    <dgm:cxn modelId="{E8FC3964-0E0D-400C-A1AB-C9211B36D1FD}" type="presOf" srcId="{14120098-7AE8-4FA4-97FB-78CE2FEE0DC2}" destId="{FD0983FE-A533-409F-9D09-D4FA4D4D2C3E}" srcOrd="0" destOrd="0" presId="urn:microsoft.com/office/officeart/2018/5/layout/IconLeafLabelList"/>
    <dgm:cxn modelId="{B7FB3845-F17F-4D0B-80FD-9CFBD7A8DF47}" srcId="{3876EABC-A2A8-4A5F-B556-7029D4A7A0B5}" destId="{044ACDB1-235C-413E-AFC8-1FD9822B6BB4}" srcOrd="0" destOrd="0" parTransId="{6A050EF2-F4AE-4BB5-83F3-1E3703E3DD2D}" sibTransId="{B76BCF31-0CD0-411D-96BC-1740DED03AAA}"/>
    <dgm:cxn modelId="{DFF36294-FB41-4AE6-8D71-DD5E0F0E3F37}" type="presOf" srcId="{044ACDB1-235C-413E-AFC8-1FD9822B6BB4}" destId="{016C2D13-FD8C-4636-B013-A512459D48FD}" srcOrd="0" destOrd="0" presId="urn:microsoft.com/office/officeart/2018/5/layout/IconLeafLabelList"/>
    <dgm:cxn modelId="{4E418AB4-A7E8-4ABE-8281-9D86847BF8D9}" type="presOf" srcId="{740E21A7-B9FE-4D72-AE21-8BF8454CFAE2}" destId="{9BA66321-BC88-45A8-ACDA-B33D5245AA4C}" srcOrd="0" destOrd="0" presId="urn:microsoft.com/office/officeart/2018/5/layout/IconLeafLabelList"/>
    <dgm:cxn modelId="{5EDCABB5-E0F9-4E95-A053-D48A4356B329}" type="presOf" srcId="{207528FB-FF4C-4FE7-88CD-A4A22B0C63A4}" destId="{5C1A038B-80DB-4293-8744-3A300B25DCAF}" srcOrd="0" destOrd="0" presId="urn:microsoft.com/office/officeart/2018/5/layout/IconLeafLabelList"/>
    <dgm:cxn modelId="{95FE7CBC-CF1F-4E87-BE2D-C32CBB21CED8}" srcId="{3876EABC-A2A8-4A5F-B556-7029D4A7A0B5}" destId="{740E21A7-B9FE-4D72-AE21-8BF8454CFAE2}" srcOrd="3" destOrd="0" parTransId="{0732E630-95E9-46EE-9B45-0C618F99CFB5}" sibTransId="{19852F4E-42DA-4A20-BE59-691190D09118}"/>
    <dgm:cxn modelId="{668FE8C9-6465-49B4-A521-F89A2F62B808}" srcId="{3876EABC-A2A8-4A5F-B556-7029D4A7A0B5}" destId="{207528FB-FF4C-4FE7-88CD-A4A22B0C63A4}" srcOrd="4" destOrd="0" parTransId="{AD0230D5-4165-4860-BDDE-51524CB60F1E}" sibTransId="{034DEA5C-C56B-4D08-BB32-97ACB72A6A6C}"/>
    <dgm:cxn modelId="{BE0426DF-43F0-4071-A1ED-DABB3516BF1F}" type="presOf" srcId="{87CE7631-D097-4461-A81A-C75E288B96B5}" destId="{3C5E3FD3-5C59-4D81-86FB-6AA1276C1E76}" srcOrd="0" destOrd="0" presId="urn:microsoft.com/office/officeart/2018/5/layout/IconLeafLabelList"/>
    <dgm:cxn modelId="{EE7D6837-F818-4751-BAD5-CC1F3155F2CA}" type="presParOf" srcId="{010C25C9-9222-4173-BD2E-E5F032F46BCE}" destId="{6826CC19-4AC4-412C-9094-7829DF0C4EBF}" srcOrd="0" destOrd="0" presId="urn:microsoft.com/office/officeart/2018/5/layout/IconLeafLabelList"/>
    <dgm:cxn modelId="{E2FC18C6-0EE6-490B-A23C-5D9C801B5E16}" type="presParOf" srcId="{6826CC19-4AC4-412C-9094-7829DF0C4EBF}" destId="{2B6F4254-6C99-4A67-B5B5-05FBC6CF2077}" srcOrd="0" destOrd="0" presId="urn:microsoft.com/office/officeart/2018/5/layout/IconLeafLabelList"/>
    <dgm:cxn modelId="{87B6D5EE-786B-4A0C-96E3-6B8CA3E9E71C}" type="presParOf" srcId="{6826CC19-4AC4-412C-9094-7829DF0C4EBF}" destId="{EE888CBC-B5D7-4A6E-8A0C-DADE1C6B5D20}" srcOrd="1" destOrd="0" presId="urn:microsoft.com/office/officeart/2018/5/layout/IconLeafLabelList"/>
    <dgm:cxn modelId="{C2062461-3382-4E2C-B9E2-36DF853A655B}" type="presParOf" srcId="{6826CC19-4AC4-412C-9094-7829DF0C4EBF}" destId="{E4FA9083-DE37-401F-A987-2FA2DBB69955}" srcOrd="2" destOrd="0" presId="urn:microsoft.com/office/officeart/2018/5/layout/IconLeafLabelList"/>
    <dgm:cxn modelId="{074EB918-6325-4E63-91D2-263A4F68C647}" type="presParOf" srcId="{6826CC19-4AC4-412C-9094-7829DF0C4EBF}" destId="{016C2D13-FD8C-4636-B013-A512459D48FD}" srcOrd="3" destOrd="0" presId="urn:microsoft.com/office/officeart/2018/5/layout/IconLeafLabelList"/>
    <dgm:cxn modelId="{500FE188-739A-4E3F-926C-CF68E0D0144C}" type="presParOf" srcId="{010C25C9-9222-4173-BD2E-E5F032F46BCE}" destId="{8AEA129E-E8FD-410D-96D2-5A65416E0644}" srcOrd="1" destOrd="0" presId="urn:microsoft.com/office/officeart/2018/5/layout/IconLeafLabelList"/>
    <dgm:cxn modelId="{4488724D-A24A-479A-B994-4E8EBC1A70B2}" type="presParOf" srcId="{010C25C9-9222-4173-BD2E-E5F032F46BCE}" destId="{CC34290B-240D-4F70-B73F-557B9A20EF5C}" srcOrd="2" destOrd="0" presId="urn:microsoft.com/office/officeart/2018/5/layout/IconLeafLabelList"/>
    <dgm:cxn modelId="{05F100A5-B0D6-4E7E-BFDC-51181773E8EA}" type="presParOf" srcId="{CC34290B-240D-4F70-B73F-557B9A20EF5C}" destId="{38D15C96-2A26-4C47-AED5-2CE95E08E84F}" srcOrd="0" destOrd="0" presId="urn:microsoft.com/office/officeart/2018/5/layout/IconLeafLabelList"/>
    <dgm:cxn modelId="{8C640B4E-B5C7-44FE-B073-FD78D805B013}" type="presParOf" srcId="{CC34290B-240D-4F70-B73F-557B9A20EF5C}" destId="{2260B06B-91AF-4F94-BA73-01BC3E953A4F}" srcOrd="1" destOrd="0" presId="urn:microsoft.com/office/officeart/2018/5/layout/IconLeafLabelList"/>
    <dgm:cxn modelId="{E7ABA75D-045C-4E66-BD5E-E2954ED7F58F}" type="presParOf" srcId="{CC34290B-240D-4F70-B73F-557B9A20EF5C}" destId="{75408DAE-4892-4E18-914D-176E67622962}" srcOrd="2" destOrd="0" presId="urn:microsoft.com/office/officeart/2018/5/layout/IconLeafLabelList"/>
    <dgm:cxn modelId="{397E3B66-AF11-409F-8050-08926B25EB72}" type="presParOf" srcId="{CC34290B-240D-4F70-B73F-557B9A20EF5C}" destId="{3C5E3FD3-5C59-4D81-86FB-6AA1276C1E76}" srcOrd="3" destOrd="0" presId="urn:microsoft.com/office/officeart/2018/5/layout/IconLeafLabelList"/>
    <dgm:cxn modelId="{CEF1FA3F-C4B8-4C95-A570-F3189F1A46E2}" type="presParOf" srcId="{010C25C9-9222-4173-BD2E-E5F032F46BCE}" destId="{0BCBA2BB-C657-4B61-97CC-08B724783DBE}" srcOrd="3" destOrd="0" presId="urn:microsoft.com/office/officeart/2018/5/layout/IconLeafLabelList"/>
    <dgm:cxn modelId="{1733C842-0BDB-41CB-BD5F-89053E0C3F0B}" type="presParOf" srcId="{010C25C9-9222-4173-BD2E-E5F032F46BCE}" destId="{FE8E644B-2481-4989-8DB2-82EC434A41CF}" srcOrd="4" destOrd="0" presId="urn:microsoft.com/office/officeart/2018/5/layout/IconLeafLabelList"/>
    <dgm:cxn modelId="{2AC3DEDC-80CA-40E2-B60E-7D67FA0EC9D7}" type="presParOf" srcId="{FE8E644B-2481-4989-8DB2-82EC434A41CF}" destId="{8BA715E8-007F-471D-9C31-05CFCFD29BA5}" srcOrd="0" destOrd="0" presId="urn:microsoft.com/office/officeart/2018/5/layout/IconLeafLabelList"/>
    <dgm:cxn modelId="{C66A0AC3-E111-45B8-A57C-ECF5E7DDC6F9}" type="presParOf" srcId="{FE8E644B-2481-4989-8DB2-82EC434A41CF}" destId="{BAFF6EA6-F06C-4CF6-8535-D953A2645EDC}" srcOrd="1" destOrd="0" presId="urn:microsoft.com/office/officeart/2018/5/layout/IconLeafLabelList"/>
    <dgm:cxn modelId="{672AF66E-FBD8-4B44-B3E4-7585F3D30DCC}" type="presParOf" srcId="{FE8E644B-2481-4989-8DB2-82EC434A41CF}" destId="{CA8B7D01-6F71-44FE-A954-F5EF3BBCA3C1}" srcOrd="2" destOrd="0" presId="urn:microsoft.com/office/officeart/2018/5/layout/IconLeafLabelList"/>
    <dgm:cxn modelId="{39C781E7-6ED3-4773-ADB8-12746802FFD6}" type="presParOf" srcId="{FE8E644B-2481-4989-8DB2-82EC434A41CF}" destId="{BB2D5F40-FA3E-41B0-B9B2-738201061DD8}" srcOrd="3" destOrd="0" presId="urn:microsoft.com/office/officeart/2018/5/layout/IconLeafLabelList"/>
    <dgm:cxn modelId="{7D381253-65F3-4407-A5E1-4990284E4CC5}" type="presParOf" srcId="{010C25C9-9222-4173-BD2E-E5F032F46BCE}" destId="{C7DD6E3B-512B-41C2-A930-56A575430916}" srcOrd="5" destOrd="0" presId="urn:microsoft.com/office/officeart/2018/5/layout/IconLeafLabelList"/>
    <dgm:cxn modelId="{0853435D-7557-44D2-B96B-38B6613DD4E2}" type="presParOf" srcId="{010C25C9-9222-4173-BD2E-E5F032F46BCE}" destId="{503CB15A-2894-4C75-A1D3-B1BA78ABF073}" srcOrd="6" destOrd="0" presId="urn:microsoft.com/office/officeart/2018/5/layout/IconLeafLabelList"/>
    <dgm:cxn modelId="{448A9853-A7CB-4CB6-8F49-78E27CCAAC99}" type="presParOf" srcId="{503CB15A-2894-4C75-A1D3-B1BA78ABF073}" destId="{1EC5F6E8-3CB6-40DC-BBB9-7FE6077554C8}" srcOrd="0" destOrd="0" presId="urn:microsoft.com/office/officeart/2018/5/layout/IconLeafLabelList"/>
    <dgm:cxn modelId="{0BA2672E-CC14-45BC-A9CA-CFA9229A992A}" type="presParOf" srcId="{503CB15A-2894-4C75-A1D3-B1BA78ABF073}" destId="{7E274AE9-204F-4DBE-94F8-9BAB71DD8EB4}" srcOrd="1" destOrd="0" presId="urn:microsoft.com/office/officeart/2018/5/layout/IconLeafLabelList"/>
    <dgm:cxn modelId="{93B3CA65-2350-454A-940B-4886159E2663}" type="presParOf" srcId="{503CB15A-2894-4C75-A1D3-B1BA78ABF073}" destId="{D575A42C-608B-4A43-8997-9801582DA100}" srcOrd="2" destOrd="0" presId="urn:microsoft.com/office/officeart/2018/5/layout/IconLeafLabelList"/>
    <dgm:cxn modelId="{9247F6C3-CB96-4DF7-930F-B784E7E2ABDF}" type="presParOf" srcId="{503CB15A-2894-4C75-A1D3-B1BA78ABF073}" destId="{9BA66321-BC88-45A8-ACDA-B33D5245AA4C}" srcOrd="3" destOrd="0" presId="urn:microsoft.com/office/officeart/2018/5/layout/IconLeafLabelList"/>
    <dgm:cxn modelId="{8F5FD702-A60D-4EFC-9F1C-69B13A634A20}" type="presParOf" srcId="{010C25C9-9222-4173-BD2E-E5F032F46BCE}" destId="{4DECA144-9D68-4EC1-A723-2DB67A078EF0}" srcOrd="7" destOrd="0" presId="urn:microsoft.com/office/officeart/2018/5/layout/IconLeafLabelList"/>
    <dgm:cxn modelId="{27CEAC32-D5C7-47FA-A7CE-14F0002DC541}" type="presParOf" srcId="{010C25C9-9222-4173-BD2E-E5F032F46BCE}" destId="{351718B0-A704-4788-9454-7122D2A76642}" srcOrd="8" destOrd="0" presId="urn:microsoft.com/office/officeart/2018/5/layout/IconLeafLabelList"/>
    <dgm:cxn modelId="{FF037A34-D062-4662-81F8-1D568958ACD1}" type="presParOf" srcId="{351718B0-A704-4788-9454-7122D2A76642}" destId="{661E21AF-58B8-41DD-92D0-76F293FEA02D}" srcOrd="0" destOrd="0" presId="urn:microsoft.com/office/officeart/2018/5/layout/IconLeafLabelList"/>
    <dgm:cxn modelId="{5FAFF22E-CE59-4B27-88FB-DD4BB33998F1}" type="presParOf" srcId="{351718B0-A704-4788-9454-7122D2A76642}" destId="{BC99B9E9-85E9-4C04-A755-AB776204A37F}" srcOrd="1" destOrd="0" presId="urn:microsoft.com/office/officeart/2018/5/layout/IconLeafLabelList"/>
    <dgm:cxn modelId="{C93A923B-80CF-4F60-8616-0E8028E33ADA}" type="presParOf" srcId="{351718B0-A704-4788-9454-7122D2A76642}" destId="{20F78E31-0996-4568-9A64-DF197F4F743E}" srcOrd="2" destOrd="0" presId="urn:microsoft.com/office/officeart/2018/5/layout/IconLeafLabelList"/>
    <dgm:cxn modelId="{CE45044C-CCC1-42FD-8387-C233B2E28130}" type="presParOf" srcId="{351718B0-A704-4788-9454-7122D2A76642}" destId="{5C1A038B-80DB-4293-8744-3A300B25DCAF}" srcOrd="3" destOrd="0" presId="urn:microsoft.com/office/officeart/2018/5/layout/IconLeafLabelList"/>
    <dgm:cxn modelId="{40E3C1B6-18A1-43EF-95F0-5F1EC8ADFD88}" type="presParOf" srcId="{010C25C9-9222-4173-BD2E-E5F032F46BCE}" destId="{8AD00986-E5AC-4AB0-BCC6-5BD4DBB24CF3}" srcOrd="9" destOrd="0" presId="urn:microsoft.com/office/officeart/2018/5/layout/IconLeafLabelList"/>
    <dgm:cxn modelId="{B7B26705-4A8E-495D-B636-9767BCE42696}" type="presParOf" srcId="{010C25C9-9222-4173-BD2E-E5F032F46BCE}" destId="{C5E06CE0-4A46-4924-A7AA-B8886CAE439F}" srcOrd="10" destOrd="0" presId="urn:microsoft.com/office/officeart/2018/5/layout/IconLeafLabelList"/>
    <dgm:cxn modelId="{82A9B13F-049A-4D56-819A-591D90569E08}" type="presParOf" srcId="{C5E06CE0-4A46-4924-A7AA-B8886CAE439F}" destId="{17CB53AD-FEB1-4B8F-91EF-03F244AFF91B}" srcOrd="0" destOrd="0" presId="urn:microsoft.com/office/officeart/2018/5/layout/IconLeafLabelList"/>
    <dgm:cxn modelId="{EDC595B8-8FFD-4F6F-BB2B-F510A8599E74}" type="presParOf" srcId="{C5E06CE0-4A46-4924-A7AA-B8886CAE439F}" destId="{D1988CAE-5E6A-4881-9AB9-3A0F30D04F6D}" srcOrd="1" destOrd="0" presId="urn:microsoft.com/office/officeart/2018/5/layout/IconLeafLabelList"/>
    <dgm:cxn modelId="{A019A27E-CD76-407E-98FC-7B9707EEBF98}" type="presParOf" srcId="{C5E06CE0-4A46-4924-A7AA-B8886CAE439F}" destId="{5E2C9A83-B4FB-4DDB-AFA7-97EBEF606935}" srcOrd="2" destOrd="0" presId="urn:microsoft.com/office/officeart/2018/5/layout/IconLeafLabelList"/>
    <dgm:cxn modelId="{6F83F4D4-FE60-4450-BFCA-63F125EC9E0E}" type="presParOf" srcId="{C5E06CE0-4A46-4924-A7AA-B8886CAE439F}" destId="{FD0983FE-A533-409F-9D09-D4FA4D4D2C3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5A0D1-1662-4125-86EE-A1D837D34C1F}">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12C06F-4CB7-45BB-A8C3-E502B62F05D4}">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Marketing Search – SEO / Social Media </a:t>
          </a:r>
        </a:p>
      </dsp:txBody>
      <dsp:txXfrm>
        <a:off x="841" y="2344441"/>
        <a:ext cx="1529296" cy="611718"/>
      </dsp:txXfrm>
    </dsp:sp>
    <dsp:sp modelId="{35D08F82-482E-445A-A7E3-6A2AE633ED01}">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5649A1-6A5A-4DE6-8E12-BEE657F48EC8}">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Chatbots (QnA)</a:t>
          </a:r>
        </a:p>
      </dsp:txBody>
      <dsp:txXfrm>
        <a:off x="1797765" y="2344441"/>
        <a:ext cx="1529296" cy="611718"/>
      </dsp:txXfrm>
    </dsp:sp>
    <dsp:sp modelId="{5E734249-29B5-42EB-BC2C-01A6492CFA49}">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0A3C87-23CE-4A55-9077-0242745FB88D}">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Legal Contract Analysis</a:t>
          </a:r>
        </a:p>
      </dsp:txBody>
      <dsp:txXfrm>
        <a:off x="3594689" y="2344441"/>
        <a:ext cx="1529296" cy="611718"/>
      </dsp:txXfrm>
    </dsp:sp>
    <dsp:sp modelId="{0196A60D-7303-4D8C-BCC3-ECF69171FF19}">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56BE3-CDE9-4040-93A9-DFED801B1CB2}">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Books / Document  Summarization</a:t>
          </a:r>
        </a:p>
      </dsp:txBody>
      <dsp:txXfrm>
        <a:off x="5391613" y="2344441"/>
        <a:ext cx="1529296" cy="611718"/>
      </dsp:txXfrm>
    </dsp:sp>
    <dsp:sp modelId="{A8C2E5EC-2A09-40C1-93A4-5D43FC5515B3}">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80A5EF-160B-4FFD-9D81-3F23526D209D}">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Media Monitoring</a:t>
          </a:r>
        </a:p>
      </dsp:txBody>
      <dsp:txXfrm>
        <a:off x="7188537" y="2344441"/>
        <a:ext cx="1529296" cy="611718"/>
      </dsp:txXfrm>
    </dsp:sp>
    <dsp:sp modelId="{91213EFB-6F7B-43EE-A9D9-5237D8235F9F}">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7CD68E-14A1-42FF-B10A-4A5492ADE65A}">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Text Classification </a:t>
          </a:r>
        </a:p>
      </dsp:txBody>
      <dsp:txXfrm>
        <a:off x="8985461" y="2344441"/>
        <a:ext cx="1529296" cy="61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BBE70-DD89-4409-A296-E8CC26F2F179}">
      <dsp:nvSpPr>
        <dsp:cNvPr id="0" name=""/>
        <dsp:cNvSpPr/>
      </dsp:nvSpPr>
      <dsp:spPr>
        <a:xfrm>
          <a:off x="0" y="956381"/>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633767-DAC5-4057-8A1F-BAAC2E55DE9F}">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D36348-D896-4EB5-BD34-A282458C0D91}">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00100">
            <a:lnSpc>
              <a:spcPct val="90000"/>
            </a:lnSpc>
            <a:spcBef>
              <a:spcPct val="0"/>
            </a:spcBef>
            <a:spcAft>
              <a:spcPct val="35000"/>
            </a:spcAft>
            <a:buNone/>
          </a:pPr>
          <a:r>
            <a:rPr lang="en-US" sz="1800" b="1" i="0" kern="1200"/>
            <a:t>Extractive Summarization:</a:t>
          </a:r>
          <a:r>
            <a:rPr lang="en-US" sz="1800" b="0" i="0" kern="1200"/>
            <a:t> Extractive summarization rely on extracting content in the form of  pieces text and concatenating them to create a summary </a:t>
          </a:r>
          <a:endParaRPr lang="en-US" sz="1800" kern="1200"/>
        </a:p>
      </dsp:txBody>
      <dsp:txXfrm>
        <a:off x="2039300" y="956381"/>
        <a:ext cx="4474303" cy="1765627"/>
      </dsp:txXfrm>
    </dsp:sp>
    <dsp:sp modelId="{17469FD9-D7E4-434A-A097-5FDBF5313D9C}">
      <dsp:nvSpPr>
        <dsp:cNvPr id="0" name=""/>
        <dsp:cNvSpPr/>
      </dsp:nvSpPr>
      <dsp:spPr>
        <a:xfrm>
          <a:off x="0" y="3163416"/>
          <a:ext cx="6513603" cy="1765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52125D-0ACB-43E3-88CD-3ED287242320}">
      <dsp:nvSpPr>
        <dsp:cNvPr id="0" name=""/>
        <dsp:cNvSpPr/>
      </dsp:nvSpPr>
      <dsp:spPr>
        <a:xfrm>
          <a:off x="534102" y="3560682"/>
          <a:ext cx="971095" cy="9710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90CC34-B065-4A67-B9D8-1BF46D11024C}">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800100">
            <a:lnSpc>
              <a:spcPct val="90000"/>
            </a:lnSpc>
            <a:spcBef>
              <a:spcPct val="0"/>
            </a:spcBef>
            <a:spcAft>
              <a:spcPct val="35000"/>
            </a:spcAft>
            <a:buNone/>
          </a:pPr>
          <a:r>
            <a:rPr lang="en-US" sz="1800" b="1" i="0" kern="1200"/>
            <a:t>Abstractive Summarization:</a:t>
          </a:r>
          <a:r>
            <a:rPr lang="en-US" sz="1800" b="0" i="0" kern="1200"/>
            <a:t> The abstractive summarization generate entirely new text from the </a:t>
          </a:r>
          <a:r>
            <a:rPr lang="en-US" sz="1800" kern="1200"/>
            <a:t>original one, </a:t>
          </a:r>
          <a:r>
            <a:rPr lang="en-US" sz="1800" b="0" i="0" kern="1200"/>
            <a:t>to the extent that some parts of the generated text are not in the original corpus .</a:t>
          </a:r>
          <a:endParaRPr lang="en-US" sz="1800" kern="1200"/>
        </a:p>
      </dsp:txBody>
      <dsp:txXfrm>
        <a:off x="2039300" y="3163416"/>
        <a:ext cx="4474303" cy="1765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49295-E8D5-441D-9C40-FA0C02458B81}">
      <dsp:nvSpPr>
        <dsp:cNvPr id="0" name=""/>
        <dsp:cNvSpPr/>
      </dsp:nvSpPr>
      <dsp:spPr>
        <a:xfrm>
          <a:off x="5451985" y="663457"/>
          <a:ext cx="1757482" cy="175780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64A6D-7909-4233-ADDA-ABDFA51F51D2}">
      <dsp:nvSpPr>
        <dsp:cNvPr id="0" name=""/>
        <dsp:cNvSpPr/>
      </dsp:nvSpPr>
      <dsp:spPr>
        <a:xfrm>
          <a:off x="5510339" y="722061"/>
          <a:ext cx="1640775" cy="164060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en-US" sz="1500" kern="1200"/>
            <a:t>Suggest Improvements</a:t>
          </a:r>
        </a:p>
      </dsp:txBody>
      <dsp:txXfrm>
        <a:off x="5744898" y="956477"/>
        <a:ext cx="1171655" cy="1171769"/>
      </dsp:txXfrm>
    </dsp:sp>
    <dsp:sp modelId="{38165981-5E4F-4885-80FE-56E418CD6170}">
      <dsp:nvSpPr>
        <dsp:cNvPr id="0" name=""/>
        <dsp:cNvSpPr/>
      </dsp:nvSpPr>
      <dsp:spPr>
        <a:xfrm rot="2700000">
          <a:off x="3637692" y="665582"/>
          <a:ext cx="1753249" cy="1753249"/>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18BED5-AE9B-4EAA-A4CB-78DFA4697D56}">
      <dsp:nvSpPr>
        <dsp:cNvPr id="0" name=""/>
        <dsp:cNvSpPr/>
      </dsp:nvSpPr>
      <dsp:spPr>
        <a:xfrm>
          <a:off x="3693930" y="722061"/>
          <a:ext cx="1640775" cy="1640600"/>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en-US" sz="1500" kern="1200"/>
            <a:t>Define Metrics</a:t>
          </a:r>
        </a:p>
      </dsp:txBody>
      <dsp:txXfrm>
        <a:off x="3928490" y="956477"/>
        <a:ext cx="1171655" cy="1171769"/>
      </dsp:txXfrm>
    </dsp:sp>
    <dsp:sp modelId="{47833D88-6729-40D1-AA50-A367F859779D}">
      <dsp:nvSpPr>
        <dsp:cNvPr id="0" name=""/>
        <dsp:cNvSpPr/>
      </dsp:nvSpPr>
      <dsp:spPr>
        <a:xfrm rot="2700000">
          <a:off x="1821283" y="665582"/>
          <a:ext cx="1753249" cy="1753249"/>
        </a:xfrm>
        <a:prstGeom prst="teardrop">
          <a:avLst>
            <a:gd name="adj" fmla="val 1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6F256-E36C-46E7-9218-BA5629E1CEA6}">
      <dsp:nvSpPr>
        <dsp:cNvPr id="0" name=""/>
        <dsp:cNvSpPr/>
      </dsp:nvSpPr>
      <dsp:spPr>
        <a:xfrm>
          <a:off x="1877521" y="722061"/>
          <a:ext cx="1640775" cy="1640600"/>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i="0" u="none" strike="noStrike" kern="1200" cap="none" baseline="0" noProof="0">
              <a:solidFill>
                <a:srgbClr val="010000"/>
              </a:solidFill>
              <a:latin typeface="Calibri Light"/>
              <a:cs typeface="Calibri Light"/>
            </a:rPr>
            <a:t>Baseline Model</a:t>
          </a:r>
        </a:p>
      </dsp:txBody>
      <dsp:txXfrm>
        <a:off x="2112081" y="956477"/>
        <a:ext cx="1171655" cy="1171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F4254-6C99-4A67-B5B5-05FBC6CF2077}">
      <dsp:nvSpPr>
        <dsp:cNvPr id="0" name=""/>
        <dsp:cNvSpPr/>
      </dsp:nvSpPr>
      <dsp:spPr>
        <a:xfrm>
          <a:off x="898829" y="891"/>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88CBC-B5D7-4A6E-8A0C-DADE1C6B5D20}">
      <dsp:nvSpPr>
        <dsp:cNvPr id="0" name=""/>
        <dsp:cNvSpPr/>
      </dsp:nvSpPr>
      <dsp:spPr>
        <a:xfrm>
          <a:off x="1112262" y="214324"/>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6C2D13-FD8C-4636-B013-A512459D48FD}">
      <dsp:nvSpPr>
        <dsp:cNvPr id="0" name=""/>
        <dsp:cNvSpPr/>
      </dsp:nvSpPr>
      <dsp:spPr>
        <a:xfrm>
          <a:off x="578678"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Large Vocabulary </a:t>
          </a:r>
          <a:endParaRPr lang="en-US" sz="1300" kern="1200"/>
        </a:p>
      </dsp:txBody>
      <dsp:txXfrm>
        <a:off x="578678" y="1314328"/>
        <a:ext cx="1641796" cy="656718"/>
      </dsp:txXfrm>
    </dsp:sp>
    <dsp:sp modelId="{38D15C96-2A26-4C47-AED5-2CE95E08E84F}">
      <dsp:nvSpPr>
        <dsp:cNvPr id="0" name=""/>
        <dsp:cNvSpPr/>
      </dsp:nvSpPr>
      <dsp:spPr>
        <a:xfrm>
          <a:off x="2827940" y="891"/>
          <a:ext cx="1001496" cy="10014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0B06B-91AF-4F94-BA73-01BC3E953A4F}">
      <dsp:nvSpPr>
        <dsp:cNvPr id="0" name=""/>
        <dsp:cNvSpPr/>
      </dsp:nvSpPr>
      <dsp:spPr>
        <a:xfrm>
          <a:off x="3041374" y="214324"/>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5E3FD3-5C59-4D81-86FB-6AA1276C1E76}">
      <dsp:nvSpPr>
        <dsp:cNvPr id="0" name=""/>
        <dsp:cNvSpPr/>
      </dsp:nvSpPr>
      <dsp:spPr>
        <a:xfrm>
          <a:off x="2507790"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Hierarchical Attention</a:t>
          </a:r>
          <a:endParaRPr lang="en-US" sz="1300" kern="1200"/>
        </a:p>
      </dsp:txBody>
      <dsp:txXfrm>
        <a:off x="2507790" y="1314328"/>
        <a:ext cx="1641796" cy="656718"/>
      </dsp:txXfrm>
    </dsp:sp>
    <dsp:sp modelId="{8BA715E8-007F-471D-9C31-05CFCFD29BA5}">
      <dsp:nvSpPr>
        <dsp:cNvPr id="0" name=""/>
        <dsp:cNvSpPr/>
      </dsp:nvSpPr>
      <dsp:spPr>
        <a:xfrm>
          <a:off x="4757051" y="891"/>
          <a:ext cx="1001496" cy="10014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F6EA6-F06C-4CF6-8535-D953A2645EDC}">
      <dsp:nvSpPr>
        <dsp:cNvPr id="0" name=""/>
        <dsp:cNvSpPr/>
      </dsp:nvSpPr>
      <dsp:spPr>
        <a:xfrm>
          <a:off x="4970485" y="214324"/>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D5F40-FA3E-41B0-B9B2-738201061DD8}">
      <dsp:nvSpPr>
        <dsp:cNvPr id="0" name=""/>
        <dsp:cNvSpPr/>
      </dsp:nvSpPr>
      <dsp:spPr>
        <a:xfrm>
          <a:off x="4436901"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Pointer Generator Network</a:t>
          </a:r>
          <a:endParaRPr lang="en-US" sz="1300" kern="1200"/>
        </a:p>
      </dsp:txBody>
      <dsp:txXfrm>
        <a:off x="4436901" y="1314328"/>
        <a:ext cx="1641796" cy="656718"/>
      </dsp:txXfrm>
    </dsp:sp>
    <dsp:sp modelId="{1EC5F6E8-3CB6-40DC-BBB9-7FE6077554C8}">
      <dsp:nvSpPr>
        <dsp:cNvPr id="0" name=""/>
        <dsp:cNvSpPr/>
      </dsp:nvSpPr>
      <dsp:spPr>
        <a:xfrm>
          <a:off x="6686163" y="891"/>
          <a:ext cx="1001496" cy="10014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74AE9-204F-4DBE-94F8-9BAB71DD8EB4}">
      <dsp:nvSpPr>
        <dsp:cNvPr id="0" name=""/>
        <dsp:cNvSpPr/>
      </dsp:nvSpPr>
      <dsp:spPr>
        <a:xfrm>
          <a:off x="6899596" y="214324"/>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A66321-BC88-45A8-ACDA-B33D5245AA4C}">
      <dsp:nvSpPr>
        <dsp:cNvPr id="0" name=""/>
        <dsp:cNvSpPr/>
      </dsp:nvSpPr>
      <dsp:spPr>
        <a:xfrm>
          <a:off x="6366012"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Coverage Mechanism</a:t>
          </a:r>
          <a:endParaRPr lang="en-US" sz="1300" kern="1200"/>
        </a:p>
      </dsp:txBody>
      <dsp:txXfrm>
        <a:off x="6366012" y="1314328"/>
        <a:ext cx="1641796" cy="656718"/>
      </dsp:txXfrm>
    </dsp:sp>
    <dsp:sp modelId="{661E21AF-58B8-41DD-92D0-76F293FEA02D}">
      <dsp:nvSpPr>
        <dsp:cNvPr id="0" name=""/>
        <dsp:cNvSpPr/>
      </dsp:nvSpPr>
      <dsp:spPr>
        <a:xfrm>
          <a:off x="8615274" y="891"/>
          <a:ext cx="1001496" cy="100149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99B9E9-85E9-4C04-A755-AB776204A37F}">
      <dsp:nvSpPr>
        <dsp:cNvPr id="0" name=""/>
        <dsp:cNvSpPr/>
      </dsp:nvSpPr>
      <dsp:spPr>
        <a:xfrm>
          <a:off x="8828708" y="214324"/>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1A038B-80DB-4293-8744-3A300B25DCAF}">
      <dsp:nvSpPr>
        <dsp:cNvPr id="0" name=""/>
        <dsp:cNvSpPr/>
      </dsp:nvSpPr>
      <dsp:spPr>
        <a:xfrm>
          <a:off x="8295124" y="1314328"/>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Intra-Attention on Decoder Output</a:t>
          </a:r>
          <a:endParaRPr lang="en-US" sz="1300" kern="1200"/>
        </a:p>
      </dsp:txBody>
      <dsp:txXfrm>
        <a:off x="8295124" y="1314328"/>
        <a:ext cx="1641796" cy="656718"/>
      </dsp:txXfrm>
    </dsp:sp>
    <dsp:sp modelId="{17CB53AD-FEB1-4B8F-91EF-03F244AFF91B}">
      <dsp:nvSpPr>
        <dsp:cNvPr id="0" name=""/>
        <dsp:cNvSpPr/>
      </dsp:nvSpPr>
      <dsp:spPr>
        <a:xfrm>
          <a:off x="4757051" y="2381496"/>
          <a:ext cx="1001496" cy="1001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88CAE-5E6A-4881-9AB9-3A0F30D04F6D}">
      <dsp:nvSpPr>
        <dsp:cNvPr id="0" name=""/>
        <dsp:cNvSpPr/>
      </dsp:nvSpPr>
      <dsp:spPr>
        <a:xfrm>
          <a:off x="4970485" y="2594930"/>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0983FE-A533-409F-9D09-D4FA4D4D2C3E}">
      <dsp:nvSpPr>
        <dsp:cNvPr id="0" name=""/>
        <dsp:cNvSpPr/>
      </dsp:nvSpPr>
      <dsp:spPr>
        <a:xfrm>
          <a:off x="4436901" y="3694934"/>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Learning From Mistakes using reinforced learning</a:t>
          </a:r>
          <a:endParaRPr lang="en-US" sz="1300" kern="1200"/>
        </a:p>
      </dsp:txBody>
      <dsp:txXfrm>
        <a:off x="4436901" y="3694934"/>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A5045-5374-470B-B887-7879D36E1C3A}" type="datetimeFigureOut">
              <a:rPr lang="en-US" smtClean="0"/>
              <a:t>5/7/2020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4336-B93E-4B59-B313-C82469AB782D}" type="slidenum">
              <a:rPr lang="en-US" smtClean="0"/>
              <a:t>‹#›</a:t>
            </a:fld>
            <a:endParaRPr lang="en-US"/>
          </a:p>
        </p:txBody>
      </p:sp>
    </p:spTree>
    <p:extLst>
      <p:ext uri="{BB962C8B-B14F-4D97-AF65-F5344CB8AC3E}">
        <p14:creationId xmlns:p14="http://schemas.microsoft.com/office/powerpoint/2010/main" val="350357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aperswithcode.com/sota/text-summarization-on-duc-2004-task-1"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aperswithcode.com/sota/text-summarization-on-duc-2004-task-1"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we conceive that the more, we write , the more effort we do , yet the less we think. Summarization required thinking (Deep Thinking </a:t>
            </a:r>
            <a:r>
              <a:rPr lang="en-US">
                <a:sym typeface="Wingdings" panose="05000000000000000000" pitchFamily="2" charset="2"/>
              </a:rPr>
              <a:t></a:t>
            </a:r>
            <a:r>
              <a:rPr lang="en-US"/>
              <a:t> </a:t>
            </a:r>
            <a:r>
              <a:rPr lang="en-US">
                <a:sym typeface="Wingdings" panose="05000000000000000000" pitchFamily="2" charset="2"/>
              </a:rPr>
              <a:t>) ,</a:t>
            </a:r>
            <a:r>
              <a:rPr lang="en-US"/>
              <a:t>, and in Machine world, It require processing Power…</a:t>
            </a:r>
          </a:p>
          <a:p>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4</a:t>
            </a:fld>
            <a:endParaRPr lang="en-US"/>
          </a:p>
        </p:txBody>
      </p:sp>
    </p:spTree>
    <p:extLst>
      <p:ext uri="{BB962C8B-B14F-4D97-AF65-F5344CB8AC3E}">
        <p14:creationId xmlns:p14="http://schemas.microsoft.com/office/powerpoint/2010/main" val="16234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25</a:t>
            </a:fld>
            <a:endParaRPr lang="en-US"/>
          </a:p>
        </p:txBody>
      </p:sp>
    </p:spTree>
    <p:extLst>
      <p:ext uri="{BB962C8B-B14F-4D97-AF65-F5344CB8AC3E}">
        <p14:creationId xmlns:p14="http://schemas.microsoft.com/office/powerpoint/2010/main" val="2733011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26</a:t>
            </a:fld>
            <a:endParaRPr lang="en-US"/>
          </a:p>
        </p:txBody>
      </p:sp>
    </p:spTree>
    <p:extLst>
      <p:ext uri="{BB962C8B-B14F-4D97-AF65-F5344CB8AC3E}">
        <p14:creationId xmlns:p14="http://schemas.microsoft.com/office/powerpoint/2010/main" val="273301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Summary don’t need to come from the same text</a:t>
            </a:r>
          </a:p>
        </p:txBody>
      </p:sp>
      <p:sp>
        <p:nvSpPr>
          <p:cNvPr id="4" name="Slide Number Placeholder 3"/>
          <p:cNvSpPr>
            <a:spLocks noGrp="1"/>
          </p:cNvSpPr>
          <p:nvPr>
            <p:ph type="sldNum" sz="quarter" idx="5"/>
          </p:nvPr>
        </p:nvSpPr>
        <p:spPr/>
        <p:txBody>
          <a:bodyPr/>
          <a:lstStyle/>
          <a:p>
            <a:fld id="{DD824336-B93E-4B59-B313-C82469AB782D}" type="slidenum">
              <a:rPr lang="en-US" smtClean="0"/>
              <a:t>27</a:t>
            </a:fld>
            <a:endParaRPr lang="en-US"/>
          </a:p>
        </p:txBody>
      </p:sp>
    </p:spTree>
    <p:extLst>
      <p:ext uri="{BB962C8B-B14F-4D97-AF65-F5344CB8AC3E}">
        <p14:creationId xmlns:p14="http://schemas.microsoft.com/office/powerpoint/2010/main" val="1435306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1.single word overlap of reference and result</a:t>
            </a:r>
            <a:endParaRPr lang="en-US"/>
          </a:p>
          <a:p>
            <a:r>
              <a:rPr lang="en-US"/>
              <a:t>2.double word overlap of reference and result</a:t>
            </a:r>
            <a:endParaRPr lang="en-US">
              <a:cs typeface="Calibri"/>
            </a:endParaRPr>
          </a:p>
          <a:p>
            <a:r>
              <a:rPr lang="en-US">
                <a:cs typeface="Calibri"/>
              </a:rPr>
              <a:t>3.long sentence overlap </a:t>
            </a:r>
            <a:r>
              <a:rPr lang="en-US"/>
              <a:t>of reference and result</a:t>
            </a:r>
            <a:endParaRPr lang="en-US">
              <a:cs typeface="Calibri"/>
            </a:endParaRPr>
          </a:p>
          <a:p>
            <a:r>
              <a:rPr lang="en-US">
                <a:cs typeface="Calibri"/>
              </a:rPr>
              <a:t>4.weight given to consecutive </a:t>
            </a:r>
            <a:r>
              <a:rPr lang="en-US" err="1">
                <a:cs typeface="Calibri"/>
              </a:rPr>
              <a:t>lcs</a:t>
            </a:r>
            <a:endParaRPr lang="en-US">
              <a:cs typeface="Calibri"/>
            </a:endParaRPr>
          </a:p>
          <a:p>
            <a:r>
              <a:rPr lang="en-US">
                <a:cs typeface="Calibri"/>
              </a:rPr>
              <a:t>5.Word pair occurrence between reference and result</a:t>
            </a:r>
          </a:p>
          <a:p>
            <a:r>
              <a:rPr lang="en-US">
                <a:cs typeface="Calibri"/>
              </a:rPr>
              <a:t>6.What it says</a:t>
            </a:r>
          </a:p>
        </p:txBody>
      </p:sp>
      <p:sp>
        <p:nvSpPr>
          <p:cNvPr id="4" name="Slide Number Placeholder 3"/>
          <p:cNvSpPr>
            <a:spLocks noGrp="1"/>
          </p:cNvSpPr>
          <p:nvPr>
            <p:ph type="sldNum" sz="quarter" idx="5"/>
          </p:nvPr>
        </p:nvSpPr>
        <p:spPr/>
        <p:txBody>
          <a:bodyPr/>
          <a:lstStyle/>
          <a:p>
            <a:fld id="{DD824336-B93E-4B59-B313-C82469AB782D}" type="slidenum">
              <a:rPr lang="en-US" smtClean="0"/>
              <a:t>49</a:t>
            </a:fld>
            <a:endParaRPr lang="en-US"/>
          </a:p>
        </p:txBody>
      </p:sp>
    </p:spTree>
    <p:extLst>
      <p:ext uri="{BB962C8B-B14F-4D97-AF65-F5344CB8AC3E}">
        <p14:creationId xmlns:p14="http://schemas.microsoft.com/office/powerpoint/2010/main" val="215609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https://paperswithcode.com/sota/text-summarization-on-duc-2004-task-1</a:t>
            </a:r>
            <a:endParaRPr lang="en-US"/>
          </a:p>
          <a:p>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51</a:t>
            </a:fld>
            <a:endParaRPr lang="en-US"/>
          </a:p>
        </p:txBody>
      </p:sp>
    </p:spTree>
    <p:extLst>
      <p:ext uri="{BB962C8B-B14F-4D97-AF65-F5344CB8AC3E}">
        <p14:creationId xmlns:p14="http://schemas.microsoft.com/office/powerpoint/2010/main" val="109607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Summary don’t need to come from the same text</a:t>
            </a:r>
          </a:p>
        </p:txBody>
      </p:sp>
      <p:sp>
        <p:nvSpPr>
          <p:cNvPr id="4" name="Slide Number Placeholder 3"/>
          <p:cNvSpPr>
            <a:spLocks noGrp="1"/>
          </p:cNvSpPr>
          <p:nvPr>
            <p:ph type="sldNum" sz="quarter" idx="5"/>
          </p:nvPr>
        </p:nvSpPr>
        <p:spPr/>
        <p:txBody>
          <a:bodyPr/>
          <a:lstStyle/>
          <a:p>
            <a:fld id="{DD824336-B93E-4B59-B313-C82469AB782D}" type="slidenum">
              <a:rPr lang="en-US" smtClean="0"/>
              <a:t>8</a:t>
            </a:fld>
            <a:endParaRPr lang="en-US"/>
          </a:p>
        </p:txBody>
      </p:sp>
    </p:spTree>
    <p:extLst>
      <p:ext uri="{BB962C8B-B14F-4D97-AF65-F5344CB8AC3E}">
        <p14:creationId xmlns:p14="http://schemas.microsoft.com/office/powerpoint/2010/main" val="143530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a:latin typeface="NimbusRomNo9L-Regu"/>
              </a:rPr>
              <a:t>Extractive approaches are easier and can be hard coded to select the text that matters, it almost always have a correct grammar (Depending on the original text of course) yet they fall short when it comes to long complex texts </a:t>
            </a:r>
          </a:p>
        </p:txBody>
      </p:sp>
      <p:sp>
        <p:nvSpPr>
          <p:cNvPr id="4" name="Slide Number Placeholder 3"/>
          <p:cNvSpPr>
            <a:spLocks noGrp="1"/>
          </p:cNvSpPr>
          <p:nvPr>
            <p:ph type="sldNum" sz="quarter" idx="5"/>
          </p:nvPr>
        </p:nvSpPr>
        <p:spPr/>
        <p:txBody>
          <a:bodyPr/>
          <a:lstStyle/>
          <a:p>
            <a:fld id="{2F176C84-D079-4510-A4CA-4EA874E8C280}" type="slidenum">
              <a:rPr lang="en-US" smtClean="0"/>
              <a:t>15</a:t>
            </a:fld>
            <a:endParaRPr lang="en-US"/>
          </a:p>
        </p:txBody>
      </p:sp>
    </p:spTree>
    <p:extLst>
      <p:ext uri="{BB962C8B-B14F-4D97-AF65-F5344CB8AC3E}">
        <p14:creationId xmlns:p14="http://schemas.microsoft.com/office/powerpoint/2010/main" val="3878036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a:latin typeface="NimbusRomNo9L-Regu"/>
              </a:rPr>
              <a:t>The Deep neural model purposed  by </a:t>
            </a:r>
            <a:r>
              <a:rPr lang="en-US" sz="1800" b="0" i="0" u="none" strike="noStrike" baseline="0" err="1">
                <a:latin typeface="NimbusRomNo9L-Regu"/>
              </a:rPr>
              <a:t>Bahdanau</a:t>
            </a:r>
            <a:r>
              <a:rPr lang="en-US" sz="1800" b="0" i="0" u="none" strike="noStrike" baseline="0">
                <a:latin typeface="NimbusRomNo9L-Regu"/>
              </a:rPr>
              <a:t> et al. [2014] consists mainly  of an encoder-decoder  recurrent Neural network  with attention Mechanism</a:t>
            </a:r>
          </a:p>
          <a:p>
            <a:pPr algn="l"/>
            <a:r>
              <a:rPr lang="en-US" sz="1800" b="0" i="0" u="none" strike="noStrike" baseline="0">
                <a:latin typeface="NimbusRomNo9L-Regu"/>
              </a:rPr>
              <a:t>Team used bi-Directional RNN where they scanned both ends of the input (Left and Right) </a:t>
            </a:r>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16</a:t>
            </a:fld>
            <a:endParaRPr lang="en-US"/>
          </a:p>
        </p:txBody>
      </p:sp>
    </p:spTree>
    <p:extLst>
      <p:ext uri="{BB962C8B-B14F-4D97-AF65-F5344CB8AC3E}">
        <p14:creationId xmlns:p14="http://schemas.microsoft.com/office/powerpoint/2010/main" val="914494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17</a:t>
            </a:fld>
            <a:endParaRPr lang="en-US"/>
          </a:p>
        </p:txBody>
      </p:sp>
    </p:spTree>
    <p:extLst>
      <p:ext uri="{BB962C8B-B14F-4D97-AF65-F5344CB8AC3E}">
        <p14:creationId xmlns:p14="http://schemas.microsoft.com/office/powerpoint/2010/main" val="275608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DUC is </a:t>
            </a:r>
            <a:r>
              <a:rPr lang="en-US" b="1" i="0">
                <a:solidFill>
                  <a:srgbClr val="000000"/>
                </a:solidFill>
                <a:effectLst/>
                <a:latin typeface="Times New Roman" panose="02020603050405020304" pitchFamily="18" charset="0"/>
              </a:rPr>
              <a:t>Document Understanding Conferences</a:t>
            </a:r>
          </a:p>
          <a:p>
            <a:endParaRPr lang="en-US" b="1" i="0">
              <a:solidFill>
                <a:srgbClr val="000000"/>
              </a:solidFill>
              <a:effectLst/>
              <a:latin typeface="Times New Roman" panose="02020603050405020304" pitchFamily="18" charset="0"/>
            </a:endParaRPr>
          </a:p>
          <a:p>
            <a:r>
              <a:rPr lang="en-US" b="0" i="0" err="1">
                <a:solidFill>
                  <a:srgbClr val="202124"/>
                </a:solidFill>
                <a:effectLst/>
                <a:latin typeface="Roboto"/>
              </a:rPr>
              <a:t>Gigaword</a:t>
            </a:r>
            <a:r>
              <a:rPr lang="en-US" b="0" i="0">
                <a:solidFill>
                  <a:srgbClr val="202124"/>
                </a:solidFill>
                <a:effectLst/>
                <a:latin typeface="Roboto"/>
              </a:rPr>
              <a:t> consisting of around 4 million articles. </a:t>
            </a:r>
          </a:p>
          <a:p>
            <a:endParaRPr lang="en-US" b="0" i="0">
              <a:solidFill>
                <a:srgbClr val="202124"/>
              </a:solidFill>
              <a:effectLst/>
              <a:latin typeface="Roboto"/>
            </a:endParaRPr>
          </a:p>
          <a:p>
            <a:r>
              <a:rPr lang="en-US" b="0" i="0">
                <a:solidFill>
                  <a:srgbClr val="202124"/>
                </a:solidFill>
                <a:effectLst/>
                <a:latin typeface="Roboto"/>
              </a:rPr>
              <a:t>Source </a:t>
            </a:r>
            <a:r>
              <a:rPr lang="en-US">
                <a:hlinkClick r:id="rId3"/>
              </a:rPr>
              <a:t>https://paperswithcode.com/sota/text-summarization-on-duc-2004-task-1</a:t>
            </a:r>
            <a:r>
              <a:rPr lang="en-US" b="0" i="0">
                <a:solidFill>
                  <a:srgbClr val="202124"/>
                </a:solidFill>
                <a:effectLst/>
                <a:latin typeface="Roboto"/>
              </a:rPr>
              <a:t> </a:t>
            </a:r>
          </a:p>
          <a:p>
            <a:endParaRPr lang="en-US" b="0" i="0">
              <a:solidFill>
                <a:srgbClr val="202124"/>
              </a:solidFill>
              <a:effectLst/>
              <a:latin typeface="Roboto"/>
            </a:endParaRPr>
          </a:p>
          <a:p>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18</a:t>
            </a:fld>
            <a:endParaRPr lang="en-US"/>
          </a:p>
        </p:txBody>
      </p:sp>
    </p:spTree>
    <p:extLst>
      <p:ext uri="{BB962C8B-B14F-4D97-AF65-F5344CB8AC3E}">
        <p14:creationId xmlns:p14="http://schemas.microsoft.com/office/powerpoint/2010/main" val="2756080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22</a:t>
            </a:fld>
            <a:endParaRPr lang="en-US"/>
          </a:p>
        </p:txBody>
      </p:sp>
    </p:spTree>
    <p:extLst>
      <p:ext uri="{BB962C8B-B14F-4D97-AF65-F5344CB8AC3E}">
        <p14:creationId xmlns:p14="http://schemas.microsoft.com/office/powerpoint/2010/main" val="273301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While coverage model make sure we don’t repeat the source text, Intra-Attention makes sure we don’t repeat our Decoder as well </a:t>
            </a:r>
          </a:p>
        </p:txBody>
      </p:sp>
      <p:sp>
        <p:nvSpPr>
          <p:cNvPr id="4" name="Slide Number Placeholder 3"/>
          <p:cNvSpPr>
            <a:spLocks noGrp="1"/>
          </p:cNvSpPr>
          <p:nvPr>
            <p:ph type="sldNum" sz="quarter" idx="5"/>
          </p:nvPr>
        </p:nvSpPr>
        <p:spPr/>
        <p:txBody>
          <a:bodyPr/>
          <a:lstStyle/>
          <a:p>
            <a:fld id="{2F176C84-D079-4510-A4CA-4EA874E8C280}" type="slidenum">
              <a:rPr lang="en-US" smtClean="0"/>
              <a:t>23</a:t>
            </a:fld>
            <a:endParaRPr lang="en-US"/>
          </a:p>
        </p:txBody>
      </p:sp>
    </p:spTree>
    <p:extLst>
      <p:ext uri="{BB962C8B-B14F-4D97-AF65-F5344CB8AC3E}">
        <p14:creationId xmlns:p14="http://schemas.microsoft.com/office/powerpoint/2010/main" val="2733011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sample the next word from the output of the previous step</a:t>
            </a:r>
          </a:p>
          <a:p>
            <a:r>
              <a:rPr lang="en-US"/>
              <a:t>The Major challenge in Text Summarization between testing and real implementation is real world problem. All the text we use (Like in our Class) are usually correct (aka </a:t>
            </a:r>
            <a:r>
              <a:rPr lang="en-US" err="1"/>
              <a:t>Shakespear</a:t>
            </a:r>
            <a:r>
              <a:rPr lang="en-US"/>
              <a:t> )</a:t>
            </a:r>
          </a:p>
          <a:p>
            <a:r>
              <a:rPr lang="en-US"/>
              <a:t>The challenge in real word  is errors in text , and how the model can recover</a:t>
            </a:r>
          </a:p>
          <a:p>
            <a:pPr algn="l"/>
            <a:endParaRPr lang="en-US"/>
          </a:p>
        </p:txBody>
      </p:sp>
      <p:sp>
        <p:nvSpPr>
          <p:cNvPr id="4" name="Slide Number Placeholder 3"/>
          <p:cNvSpPr>
            <a:spLocks noGrp="1"/>
          </p:cNvSpPr>
          <p:nvPr>
            <p:ph type="sldNum" sz="quarter" idx="5"/>
          </p:nvPr>
        </p:nvSpPr>
        <p:spPr/>
        <p:txBody>
          <a:bodyPr/>
          <a:lstStyle/>
          <a:p>
            <a:fld id="{2F176C84-D079-4510-A4CA-4EA874E8C280}" type="slidenum">
              <a:rPr lang="en-US" smtClean="0"/>
              <a:t>24</a:t>
            </a:fld>
            <a:endParaRPr lang="en-US"/>
          </a:p>
        </p:txBody>
      </p:sp>
    </p:spTree>
    <p:extLst>
      <p:ext uri="{BB962C8B-B14F-4D97-AF65-F5344CB8AC3E}">
        <p14:creationId xmlns:p14="http://schemas.microsoft.com/office/powerpoint/2010/main" val="273301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DC7B-7220-4983-B959-FF7C0D7AB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7BD2A4-954A-4F35-84F4-5706D2A56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98C5A-BCCF-47B6-8831-A0657CC5FEF8}"/>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5" name="Footer Placeholder 4">
            <a:extLst>
              <a:ext uri="{FF2B5EF4-FFF2-40B4-BE49-F238E27FC236}">
                <a16:creationId xmlns:a16="http://schemas.microsoft.com/office/drawing/2014/main" id="{9ACEA589-8374-4BF6-8AD6-51FEBCABC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AE6CC-6A52-4E57-BFF9-DE8E30162FDD}"/>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400419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ECC4-6EF4-4754-856C-AFF080713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266424-79F5-460F-B643-985487388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C8171-8729-4215-842A-0F099BA22031}"/>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5" name="Footer Placeholder 4">
            <a:extLst>
              <a:ext uri="{FF2B5EF4-FFF2-40B4-BE49-F238E27FC236}">
                <a16:creationId xmlns:a16="http://schemas.microsoft.com/office/drawing/2014/main" id="{303944EE-4502-4D67-992C-0420FEC22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9AA63-B62B-40A9-97BF-4921FEA2588B}"/>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33056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549DF3-FA65-41EB-8C6A-0E43AB8613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255C0E-D1E1-4875-B825-4612C48962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E19BB-C585-4158-AF52-2327513C8853}"/>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5" name="Footer Placeholder 4">
            <a:extLst>
              <a:ext uri="{FF2B5EF4-FFF2-40B4-BE49-F238E27FC236}">
                <a16:creationId xmlns:a16="http://schemas.microsoft.com/office/drawing/2014/main" id="{AB4D71B7-078B-4A63-9BC5-BFBF8C268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B13D4-50FA-4E3B-8B5D-3A6133D705B3}"/>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135744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198F-DAA2-4E41-9420-E749E7A8B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099F79-F239-4C0D-A4D7-C55D2A3379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CFFA3-067F-4C5B-A5F8-BF4C9545232E}"/>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5" name="Footer Placeholder 4">
            <a:extLst>
              <a:ext uri="{FF2B5EF4-FFF2-40B4-BE49-F238E27FC236}">
                <a16:creationId xmlns:a16="http://schemas.microsoft.com/office/drawing/2014/main" id="{12C3FAFE-369A-4B24-B538-795239210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EDE8D-AFBB-42B3-BE6A-6A4AE49A4486}"/>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242830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9C80-B042-4094-9D0E-9581DB4E8F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A03B82-BA13-4182-B042-270B11A374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0D380E-7510-4170-AC7E-9A6F3981B08C}"/>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5" name="Footer Placeholder 4">
            <a:extLst>
              <a:ext uri="{FF2B5EF4-FFF2-40B4-BE49-F238E27FC236}">
                <a16:creationId xmlns:a16="http://schemas.microsoft.com/office/drawing/2014/main" id="{D0197C1D-9D4F-4BB3-BEA8-5CD4BB16D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B76E3-0885-49F7-B898-CA22CC7E2122}"/>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152891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86EB-9681-4FFA-A713-B9A22F207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BC2AE-6B12-4ADB-BE6A-F3A7264408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5BC9F-A07E-4816-BE76-49992F795E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BBAC5F-66F5-43BE-9466-93866D05D9B2}"/>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6" name="Footer Placeholder 5">
            <a:extLst>
              <a:ext uri="{FF2B5EF4-FFF2-40B4-BE49-F238E27FC236}">
                <a16:creationId xmlns:a16="http://schemas.microsoft.com/office/drawing/2014/main" id="{6300A6F4-BCB6-48DB-B2DA-DEADC546B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3D27C-B4A0-4AA0-8F3C-B3C28552FCC7}"/>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8857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CB8E-5767-4B0C-B158-39A5D97896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B93A18-0556-421C-88C1-998EC30C4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5381BD-46ED-479F-868F-D7C58074CA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42577C-D188-4FAB-9980-D52FD376C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090B1-32CE-4852-A1D2-91E1FCF2F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D54A36-A98D-4841-A200-C1C0CD61EF21}"/>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8" name="Footer Placeholder 7">
            <a:extLst>
              <a:ext uri="{FF2B5EF4-FFF2-40B4-BE49-F238E27FC236}">
                <a16:creationId xmlns:a16="http://schemas.microsoft.com/office/drawing/2014/main" id="{495B2D09-CCBB-4DB4-9105-EC958A04DB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64B85-6A92-41CF-9378-67052EA4E683}"/>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2300744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640A-8050-4E0F-8F2C-D0F63D5A6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B6EB8A-0106-4330-AA5C-512537236851}"/>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4" name="Footer Placeholder 3">
            <a:extLst>
              <a:ext uri="{FF2B5EF4-FFF2-40B4-BE49-F238E27FC236}">
                <a16:creationId xmlns:a16="http://schemas.microsoft.com/office/drawing/2014/main" id="{5ED9C882-5D19-456E-911D-CE00BB313D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DF8B1-587A-4BC3-B77B-A65188661939}"/>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409494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6487E-E36B-4945-981F-5272D6EC06B4}"/>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3" name="Footer Placeholder 2">
            <a:extLst>
              <a:ext uri="{FF2B5EF4-FFF2-40B4-BE49-F238E27FC236}">
                <a16:creationId xmlns:a16="http://schemas.microsoft.com/office/drawing/2014/main" id="{EF41FC3D-EEB0-4AB6-A202-A19B7E808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6C97CA-69BB-43C3-BDA4-4D5B55B25226}"/>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202979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616F-435A-4E24-B245-047C21972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32CDD9-7CA5-4D85-9B78-3BA177E7F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AD114-1FE6-4F36-8E58-BD2BC258F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0B72A-6777-4478-A593-02A617520153}"/>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6" name="Footer Placeholder 5">
            <a:extLst>
              <a:ext uri="{FF2B5EF4-FFF2-40B4-BE49-F238E27FC236}">
                <a16:creationId xmlns:a16="http://schemas.microsoft.com/office/drawing/2014/main" id="{976591D9-41AB-4F5E-9622-4AFEAB9A06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CAE9C-B538-4FB3-91FD-8B87C92AF540}"/>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2744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71B2-FDF4-480D-8A24-B1B32FBD64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02941-E011-4DE2-AFCC-96DA5C673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EEECE3-0E53-4EC0-867C-A7E89B020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EE1B6-DFF8-4466-A0CD-3400E71DF31C}"/>
              </a:ext>
            </a:extLst>
          </p:cNvPr>
          <p:cNvSpPr>
            <a:spLocks noGrp="1"/>
          </p:cNvSpPr>
          <p:nvPr>
            <p:ph type="dt" sz="half" idx="10"/>
          </p:nvPr>
        </p:nvSpPr>
        <p:spPr/>
        <p:txBody>
          <a:bodyPr/>
          <a:lstStyle/>
          <a:p>
            <a:fld id="{69E3B0D5-7916-4F5A-8E1E-B6442A1A000D}" type="datetimeFigureOut">
              <a:rPr lang="en-US" smtClean="0"/>
              <a:t>5/7/2020</a:t>
            </a:fld>
            <a:endParaRPr lang="en-US"/>
          </a:p>
        </p:txBody>
      </p:sp>
      <p:sp>
        <p:nvSpPr>
          <p:cNvPr id="6" name="Footer Placeholder 5">
            <a:extLst>
              <a:ext uri="{FF2B5EF4-FFF2-40B4-BE49-F238E27FC236}">
                <a16:creationId xmlns:a16="http://schemas.microsoft.com/office/drawing/2014/main" id="{FAE22065-09C3-4EA6-8A45-C89959BAC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F1FB0-61B0-42E2-8CA5-E1D0AD447708}"/>
              </a:ext>
            </a:extLst>
          </p:cNvPr>
          <p:cNvSpPr>
            <a:spLocks noGrp="1"/>
          </p:cNvSpPr>
          <p:nvPr>
            <p:ph type="sldNum" sz="quarter" idx="12"/>
          </p:nvPr>
        </p:nvSpPr>
        <p:spPr/>
        <p:txBody>
          <a:bodyPr/>
          <a:lstStyle/>
          <a:p>
            <a:fld id="{EF87F5DD-B03D-409A-8712-8BF6DDFE27DD}" type="slidenum">
              <a:rPr lang="en-US" smtClean="0"/>
              <a:t>‹#›</a:t>
            </a:fld>
            <a:endParaRPr lang="en-US"/>
          </a:p>
        </p:txBody>
      </p:sp>
    </p:spTree>
    <p:extLst>
      <p:ext uri="{BB962C8B-B14F-4D97-AF65-F5344CB8AC3E}">
        <p14:creationId xmlns:p14="http://schemas.microsoft.com/office/powerpoint/2010/main" val="3830151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6E02D-38B5-486B-9D18-EBE7B31ED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E844B9-6C55-458D-8027-D4ABB43E3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041CF-3512-4A6F-B3B6-2038A6101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3B0D5-7916-4F5A-8E1E-B6442A1A000D}" type="datetimeFigureOut">
              <a:rPr lang="en-US" smtClean="0"/>
              <a:t>5/7/2020</a:t>
            </a:fld>
            <a:endParaRPr lang="en-US"/>
          </a:p>
        </p:txBody>
      </p:sp>
      <p:sp>
        <p:nvSpPr>
          <p:cNvPr id="5" name="Footer Placeholder 4">
            <a:extLst>
              <a:ext uri="{FF2B5EF4-FFF2-40B4-BE49-F238E27FC236}">
                <a16:creationId xmlns:a16="http://schemas.microsoft.com/office/drawing/2014/main" id="{B675112C-1C17-4AF6-8F97-D438694ED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9E05EC-B7B1-4ECD-A36E-9EC272EC5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7F5DD-B03D-409A-8712-8BF6DDFE27DD}" type="slidenum">
              <a:rPr lang="en-US" smtClean="0"/>
              <a:t>‹#›</a:t>
            </a:fld>
            <a:endParaRPr lang="en-US"/>
          </a:p>
        </p:txBody>
      </p:sp>
    </p:spTree>
    <p:extLst>
      <p:ext uri="{BB962C8B-B14F-4D97-AF65-F5344CB8AC3E}">
        <p14:creationId xmlns:p14="http://schemas.microsoft.com/office/powerpoint/2010/main" val="40922422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towardsdatascience.com/introduction-to-latent-matrix-factorization-recommender-systems-8dfc63b94875" TargetMode="External"/><Relationship Id="rId7" Type="http://schemas.openxmlformats.org/officeDocument/2006/relationships/hyperlink" Target="https://www.analyticsvidhya.com/blog/2018/11/introduction-text-summarization-textrank-python/" TargetMode="External"/><Relationship Id="rId2" Type="http://schemas.openxmlformats.org/officeDocument/2006/relationships/hyperlink" Target="https://blog.exploratory.io/quantifying-documents-by-calculating-tf-idf-in-r-94a4ccea2b38" TargetMode="External"/><Relationship Id="rId1" Type="http://schemas.openxmlformats.org/officeDocument/2006/relationships/slideLayout" Target="../slideLayouts/slideLayout2.xml"/><Relationship Id="rId6" Type="http://schemas.openxmlformats.org/officeDocument/2006/relationships/hyperlink" Target="https://medium.com/@social_20188/text-summarization-cfdbbd6fb800" TargetMode="External"/><Relationship Id="rId5" Type="http://schemas.openxmlformats.org/officeDocument/2006/relationships/hyperlink" Target="https://blog.dominodatalab.com/feature-engineering-framework-techniques/" TargetMode="External"/><Relationship Id="rId4" Type="http://schemas.openxmlformats.org/officeDocument/2006/relationships/hyperlink" Target="https://www.analyticsvidhya.com/blog/2019/06/comprehensive-guide-text-summarization-using-deep-learning-python/"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1985F5-5C1E-4362-9DE1-B668A9B3242D}"/>
              </a:ext>
            </a:extLst>
          </p:cNvPr>
          <p:cNvSpPr>
            <a:spLocks noGrp="1"/>
          </p:cNvSpPr>
          <p:nvPr>
            <p:ph type="ctrTitle"/>
          </p:nvPr>
        </p:nvSpPr>
        <p:spPr>
          <a:xfrm>
            <a:off x="6590967" y="1499655"/>
            <a:ext cx="4805996" cy="1297115"/>
          </a:xfrm>
        </p:spPr>
        <p:txBody>
          <a:bodyPr anchor="t">
            <a:normAutofit/>
          </a:bodyPr>
          <a:lstStyle/>
          <a:p>
            <a:pPr algn="l"/>
            <a:r>
              <a:rPr lang="en-US" sz="4400" b="1">
                <a:solidFill>
                  <a:schemeClr val="tx2">
                    <a:lumMod val="75000"/>
                  </a:schemeClr>
                </a:solidFill>
              </a:rPr>
              <a:t>Text Summarization</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a:extLst>
              <a:ext uri="{FF2B5EF4-FFF2-40B4-BE49-F238E27FC236}">
                <a16:creationId xmlns:a16="http://schemas.microsoft.com/office/drawing/2014/main" id="{5A5B515A-B9E0-454A-8379-CF705D1A68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870" y="2684139"/>
            <a:ext cx="4141760" cy="2070880"/>
          </a:xfrm>
          <a:custGeom>
            <a:avLst/>
            <a:gdLst/>
            <a:ahLst/>
            <a:cxnLst/>
            <a:rect l="l" t="t" r="r" b="b"/>
            <a:pathLst>
              <a:path w="4141760" h="4377846">
                <a:moveTo>
                  <a:pt x="0" y="0"/>
                </a:moveTo>
                <a:lnTo>
                  <a:pt x="4141760" y="0"/>
                </a:lnTo>
                <a:lnTo>
                  <a:pt x="4141760" y="4377846"/>
                </a:lnTo>
                <a:lnTo>
                  <a:pt x="0" y="4377846"/>
                </a:lnTo>
                <a:close/>
              </a:path>
            </a:pathLst>
          </a:custGeom>
        </p:spPr>
      </p:pic>
      <p:sp>
        <p:nvSpPr>
          <p:cNvPr id="5" name="Rectangle 4">
            <a:extLst>
              <a:ext uri="{FF2B5EF4-FFF2-40B4-BE49-F238E27FC236}">
                <a16:creationId xmlns:a16="http://schemas.microsoft.com/office/drawing/2014/main" id="{6557048E-4E79-4D52-B721-F7D46FA8A614}"/>
              </a:ext>
            </a:extLst>
          </p:cNvPr>
          <p:cNvSpPr/>
          <p:nvPr/>
        </p:nvSpPr>
        <p:spPr>
          <a:xfrm>
            <a:off x="6666468" y="2360973"/>
            <a:ext cx="3802993" cy="646331"/>
          </a:xfrm>
          <a:prstGeom prst="rect">
            <a:avLst/>
          </a:prstGeom>
        </p:spPr>
        <p:txBody>
          <a:bodyPr wrap="square">
            <a:spAutoFit/>
          </a:bodyPr>
          <a:lstStyle/>
          <a:p>
            <a:r>
              <a:rPr lang="en-GB" i="1">
                <a:solidFill>
                  <a:schemeClr val="bg1">
                    <a:lumMod val="65000"/>
                  </a:schemeClr>
                </a:solidFill>
                <a:latin typeface="Bookshelf Symbol 4"/>
              </a:rPr>
              <a:t>Heriot Watt University , Dubai Campus</a:t>
            </a:r>
            <a:br>
              <a:rPr lang="en-GB" i="1">
                <a:solidFill>
                  <a:schemeClr val="bg1">
                    <a:lumMod val="65000"/>
                  </a:schemeClr>
                </a:solidFill>
                <a:latin typeface="Bookshelf Symbol 4"/>
              </a:rPr>
            </a:br>
            <a:r>
              <a:rPr lang="en-GB" i="1">
                <a:solidFill>
                  <a:schemeClr val="bg1">
                    <a:lumMod val="65000"/>
                  </a:schemeClr>
                </a:solidFill>
                <a:latin typeface="Bookshelf Symbol 4"/>
              </a:rPr>
              <a:t> 2019/2020</a:t>
            </a:r>
            <a:endParaRPr lang="en-US">
              <a:solidFill>
                <a:schemeClr val="bg1">
                  <a:lumMod val="65000"/>
                </a:schemeClr>
              </a:solidFill>
            </a:endParaRPr>
          </a:p>
        </p:txBody>
      </p:sp>
      <p:sp>
        <p:nvSpPr>
          <p:cNvPr id="8" name="Rectangle 7">
            <a:extLst>
              <a:ext uri="{FF2B5EF4-FFF2-40B4-BE49-F238E27FC236}">
                <a16:creationId xmlns:a16="http://schemas.microsoft.com/office/drawing/2014/main" id="{5595BF79-7401-40DA-B052-A5E4F0CE99AC}"/>
              </a:ext>
            </a:extLst>
          </p:cNvPr>
          <p:cNvSpPr/>
          <p:nvPr/>
        </p:nvSpPr>
        <p:spPr>
          <a:xfrm>
            <a:off x="6666467" y="3105834"/>
            <a:ext cx="3802993" cy="1200329"/>
          </a:xfrm>
          <a:prstGeom prst="rect">
            <a:avLst/>
          </a:prstGeom>
        </p:spPr>
        <p:txBody>
          <a:bodyPr wrap="square">
            <a:spAutoFit/>
          </a:bodyPr>
          <a:lstStyle/>
          <a:p>
            <a:r>
              <a:rPr lang="en-GB" i="1" dirty="0">
                <a:solidFill>
                  <a:schemeClr val="bg1">
                    <a:lumMod val="65000"/>
                  </a:schemeClr>
                </a:solidFill>
                <a:latin typeface="Bookshelf Symbol 4"/>
              </a:rPr>
              <a:t>Bruce Tauro – H00228269</a:t>
            </a:r>
          </a:p>
          <a:p>
            <a:r>
              <a:rPr lang="en-GB" i="1" dirty="0">
                <a:solidFill>
                  <a:schemeClr val="bg1">
                    <a:lumMod val="65000"/>
                  </a:schemeClr>
                </a:solidFill>
                <a:latin typeface="Bookshelf Symbol 4"/>
              </a:rPr>
              <a:t>Mohamed </a:t>
            </a:r>
            <a:r>
              <a:rPr lang="en-GB" i="1" dirty="0" err="1">
                <a:solidFill>
                  <a:schemeClr val="bg1">
                    <a:lumMod val="65000"/>
                  </a:schemeClr>
                </a:solidFill>
                <a:latin typeface="Bookshelf Symbol 4"/>
              </a:rPr>
              <a:t>Serry</a:t>
            </a:r>
            <a:r>
              <a:rPr lang="en-GB" i="1" dirty="0">
                <a:solidFill>
                  <a:schemeClr val="bg1">
                    <a:lumMod val="65000"/>
                  </a:schemeClr>
                </a:solidFill>
                <a:latin typeface="Bookshelf Symbol 4"/>
              </a:rPr>
              <a:t> - H00313456</a:t>
            </a:r>
          </a:p>
          <a:p>
            <a:r>
              <a:rPr lang="en-GB" i="1" dirty="0">
                <a:solidFill>
                  <a:schemeClr val="bg1">
                    <a:lumMod val="65000"/>
                  </a:schemeClr>
                </a:solidFill>
                <a:latin typeface="Bookshelf Symbol 4"/>
              </a:rPr>
              <a:t>Salah Tamer - H00343334</a:t>
            </a:r>
          </a:p>
          <a:p>
            <a:r>
              <a:rPr lang="en-GB" i="1" dirty="0">
                <a:solidFill>
                  <a:schemeClr val="bg1">
                    <a:lumMod val="65000"/>
                  </a:schemeClr>
                </a:solidFill>
                <a:latin typeface="Bookshelf Symbol 4"/>
              </a:rPr>
              <a:t>Tarek </a:t>
            </a:r>
            <a:r>
              <a:rPr lang="en-GB" i="1" dirty="0" err="1">
                <a:solidFill>
                  <a:schemeClr val="bg1">
                    <a:lumMod val="65000"/>
                  </a:schemeClr>
                </a:solidFill>
                <a:latin typeface="Bookshelf Symbol 4"/>
              </a:rPr>
              <a:t>Itani</a:t>
            </a:r>
            <a:r>
              <a:rPr lang="en-GB" i="1" dirty="0">
                <a:solidFill>
                  <a:schemeClr val="bg1">
                    <a:lumMod val="65000"/>
                  </a:schemeClr>
                </a:solidFill>
                <a:latin typeface="Bookshelf Symbol 4"/>
              </a:rPr>
              <a:t> - H00292565</a:t>
            </a:r>
            <a:endParaRPr lang="en-US" dirty="0">
              <a:solidFill>
                <a:schemeClr val="bg1">
                  <a:lumMod val="65000"/>
                </a:schemeClr>
              </a:solidFill>
            </a:endParaRPr>
          </a:p>
        </p:txBody>
      </p:sp>
    </p:spTree>
    <p:extLst>
      <p:ext uri="{BB962C8B-B14F-4D97-AF65-F5344CB8AC3E}">
        <p14:creationId xmlns:p14="http://schemas.microsoft.com/office/powerpoint/2010/main" val="128538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801339" y="802955"/>
            <a:ext cx="6739631" cy="1454051"/>
          </a:xfrm>
        </p:spPr>
        <p:txBody>
          <a:bodyPr>
            <a:normAutofit/>
          </a:bodyPr>
          <a:lstStyle/>
          <a:p>
            <a:r>
              <a:rPr lang="en-US" sz="3200">
                <a:solidFill>
                  <a:schemeClr val="tx2">
                    <a:lumMod val="75000"/>
                  </a:schemeClr>
                </a:solidFill>
                <a:latin typeface="Segoe UI Light" panose="020B0502040204020203" pitchFamily="34" charset="0"/>
                <a:cs typeface="Segoe UI Light" panose="020B0502040204020203" pitchFamily="34" charset="0"/>
              </a:rPr>
              <a:t>Abstractive (How it is done?)</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801340" y="2195180"/>
            <a:ext cx="6123109" cy="4242942"/>
          </a:xfrm>
        </p:spPr>
        <p:txBody>
          <a:bodyPr anchor="ctr">
            <a:normAutofit/>
          </a:bodyPr>
          <a:lstStyle/>
          <a:p>
            <a:pPr marL="0" indent="0">
              <a:buNone/>
            </a:pPr>
            <a:r>
              <a:rPr lang="en-US" sz="2400">
                <a:solidFill>
                  <a:schemeClr val="tx2">
                    <a:lumMod val="75000"/>
                  </a:schemeClr>
                </a:solidFill>
                <a:latin typeface="Segoe UI Light" panose="020B0502040204020203" pitchFamily="34" charset="0"/>
                <a:cs typeface="Segoe UI Light" panose="020B0502040204020203" pitchFamily="34" charset="0"/>
              </a:rPr>
              <a:t>It follows an Encoder-Decoder Architecture</a:t>
            </a:r>
          </a:p>
          <a:p>
            <a:pPr marL="0" indent="0">
              <a:buNone/>
            </a:pPr>
            <a:endParaRPr lang="en-US" sz="2400">
              <a:solidFill>
                <a:schemeClr val="tx2">
                  <a:lumMod val="75000"/>
                </a:schemeClr>
              </a:solidFill>
              <a:latin typeface="Segoe UI Light" panose="020B0502040204020203" pitchFamily="34" charset="0"/>
              <a:cs typeface="Segoe UI Light" panose="020B0502040204020203" pitchFamily="34" charset="0"/>
            </a:endParaRPr>
          </a:p>
          <a:p>
            <a:pPr marL="514350" indent="-514350">
              <a:buFont typeface="+mj-lt"/>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Creates a Semantic/Structured representation of the text </a:t>
            </a:r>
            <a:r>
              <a:rPr lang="en-US" sz="2400">
                <a:solidFill>
                  <a:schemeClr val="tx2">
                    <a:lumMod val="75000"/>
                  </a:schemeClr>
                </a:solidFill>
                <a:latin typeface="Segoe UI Light" panose="020B0502040204020203" pitchFamily="34" charset="0"/>
                <a:cs typeface="Segoe UI Light" panose="020B0502040204020203" pitchFamily="34" charset="0"/>
              </a:rPr>
              <a:t>(Encoding) </a:t>
            </a:r>
          </a:p>
          <a:p>
            <a:pPr marL="514350" indent="-514350">
              <a:buFont typeface="+mj-lt"/>
              <a:buAutoNum type="arabicPeriod"/>
            </a:pPr>
            <a:r>
              <a:rPr lang="en-US" sz="2400">
                <a:solidFill>
                  <a:schemeClr val="tx2">
                    <a:lumMod val="75000"/>
                  </a:schemeClr>
                </a:solidFill>
                <a:latin typeface="Segoe UI Light" panose="020B0502040204020203" pitchFamily="34" charset="0"/>
                <a:cs typeface="Segoe UI Light" panose="020B0502040204020203" pitchFamily="34" charset="0"/>
              </a:rPr>
              <a:t>Recreates the sentences from the Semantic/Structure representation (Decoding)</a:t>
            </a:r>
          </a:p>
          <a:p>
            <a:pPr marL="514350" indent="-514350">
              <a:buAutoNum type="arabicPeriod"/>
            </a:pPr>
            <a:r>
              <a:rPr lang="en-US" sz="2400">
                <a:solidFill>
                  <a:schemeClr val="tx2">
                    <a:lumMod val="75000"/>
                  </a:schemeClr>
                </a:solidFill>
                <a:latin typeface="Segoe UI Light" panose="020B0502040204020203" pitchFamily="34" charset="0"/>
                <a:cs typeface="Segoe UI Light" panose="020B0502040204020203" pitchFamily="34" charset="0"/>
              </a:rPr>
              <a:t>Once the network is trained it can be tested on text to evaluate it</a:t>
            </a:r>
          </a:p>
          <a:p>
            <a:endParaRPr lang="en-US" sz="1800">
              <a:solidFill>
                <a:srgbClr val="000000"/>
              </a:solidFill>
              <a:latin typeface="Segoe UI Light" panose="020B0502040204020203" pitchFamily="34" charset="0"/>
              <a:cs typeface="Segoe UI Light" panose="020B0502040204020203" pitchFamily="34" charset="0"/>
            </a:endParaRPr>
          </a:p>
          <a:p>
            <a:pPr marL="0" indent="0">
              <a:buNone/>
            </a:pPr>
            <a:endParaRPr lang="en-US" sz="1800">
              <a:solidFill>
                <a:srgbClr val="000000"/>
              </a:solidFill>
              <a:latin typeface="Segoe UI Light" panose="020B0502040204020203" pitchFamily="34" charset="0"/>
              <a:cs typeface="Segoe UI Light" panose="020B0502040204020203" pitchFamily="34" charset="0"/>
            </a:endParaRPr>
          </a:p>
          <a:p>
            <a:endParaRPr lang="en-US" sz="1800">
              <a:solidFill>
                <a:srgbClr val="000000"/>
              </a:solidFill>
              <a:latin typeface="Segoe UI Light" panose="020B0502040204020203" pitchFamily="34" charset="0"/>
              <a:cs typeface="Segoe UI Light" panose="020B0502040204020203" pitchFamily="34" charset="0"/>
            </a:endParaRP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1DD1F93-6DBE-461C-AB41-714E372CD47A}"/>
              </a:ext>
            </a:extLst>
          </p:cNvPr>
          <p:cNvPicPr>
            <a:picLocks noChangeAspect="1"/>
          </p:cNvPicPr>
          <p:nvPr/>
        </p:nvPicPr>
        <p:blipFill>
          <a:blip r:embed="rId3"/>
          <a:stretch>
            <a:fillRect/>
          </a:stretch>
        </p:blipFill>
        <p:spPr>
          <a:xfrm>
            <a:off x="8613947" y="1381125"/>
            <a:ext cx="2505075" cy="4095750"/>
          </a:xfrm>
          <a:prstGeom prst="rect">
            <a:avLst/>
          </a:prstGeom>
        </p:spPr>
      </p:pic>
    </p:spTree>
    <p:extLst>
      <p:ext uri="{BB962C8B-B14F-4D97-AF65-F5344CB8AC3E}">
        <p14:creationId xmlns:p14="http://schemas.microsoft.com/office/powerpoint/2010/main" val="108338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102499" cy="1676603"/>
          </a:xfrm>
        </p:spPr>
        <p:txBody>
          <a:bodyPr>
            <a:normAutofit/>
          </a:bodyPr>
          <a:lstStyle/>
          <a:p>
            <a:r>
              <a:rPr lang="en-US" sz="3600">
                <a:solidFill>
                  <a:schemeClr val="tx2">
                    <a:lumMod val="75000"/>
                  </a:schemeClr>
                </a:solidFill>
                <a:latin typeface="Segoe UI Light" panose="020B0502040204020203" pitchFamily="34" charset="0"/>
                <a:cs typeface="Segoe UI Light" panose="020B0502040204020203" pitchFamily="34" charset="0"/>
              </a:rPr>
              <a:t>Abstractive (Encoding/Decoding)</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4"/>
            <a:ext cx="4769848" cy="3560213"/>
          </a:xfrm>
        </p:spPr>
        <p:txBody>
          <a:bodyPr vert="horz" lIns="91440" tIns="45720" rIns="91440" bIns="45720" rtlCol="0" anchor="t">
            <a:normAutofit fontScale="92500" lnSpcReduction="10000"/>
          </a:bodyPr>
          <a:lstStyle/>
          <a:p>
            <a:pPr marL="0" indent="0">
              <a:buNone/>
            </a:pPr>
            <a:r>
              <a:rPr lang="en-GB">
                <a:solidFill>
                  <a:schemeClr val="tx2">
                    <a:lumMod val="75000"/>
                  </a:schemeClr>
                </a:solidFill>
                <a:latin typeface="Segoe UI Light" panose="020B0502040204020203" pitchFamily="34" charset="0"/>
                <a:cs typeface="Segoe UI Light" panose="020B0502040204020203" pitchFamily="34" charset="0"/>
              </a:rPr>
              <a:t>Several types of neural networks are used as Encoders/Decoders:</a:t>
            </a:r>
          </a:p>
          <a:p>
            <a:pPr marL="0" indent="0">
              <a:buNone/>
            </a:pPr>
            <a:endParaRPr lang="en-US">
              <a:solidFill>
                <a:schemeClr val="tx2">
                  <a:lumMod val="75000"/>
                </a:schemeClr>
              </a:solidFill>
              <a:latin typeface="Segoe UI Light" panose="020B0502040204020203" pitchFamily="34" charset="0"/>
              <a:cs typeface="Segoe UI Light" panose="020B0502040204020203" pitchFamily="34" charset="0"/>
            </a:endParaRPr>
          </a:p>
          <a:p>
            <a:pPr marL="457200" indent="-457200">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Recurrent Neural Networks (RNNs)</a:t>
            </a:r>
          </a:p>
          <a:p>
            <a:pPr marL="457200" indent="-457200">
              <a:buAutoNum type="arabicPeriod"/>
            </a:pPr>
            <a:r>
              <a:rPr lang="en-GB" sz="2400">
                <a:solidFill>
                  <a:schemeClr val="tx2">
                    <a:lumMod val="75000"/>
                  </a:schemeClr>
                </a:solidFill>
                <a:latin typeface="Segoe UI Light" panose="020B0502040204020203" pitchFamily="34" charset="0"/>
                <a:ea typeface="+mn-lt"/>
                <a:cs typeface="Segoe UI Light" panose="020B0502040204020203" pitchFamily="34" charset="0"/>
              </a:rPr>
              <a:t>Convolutional Neural Networks(CNN)</a:t>
            </a:r>
            <a:endParaRPr lang="en-GB" sz="2400">
              <a:solidFill>
                <a:schemeClr val="tx2">
                  <a:lumMod val="75000"/>
                </a:schemeClr>
              </a:solidFill>
              <a:latin typeface="Segoe UI Light" panose="020B0502040204020203" pitchFamily="34" charset="0"/>
              <a:cs typeface="Segoe UI Light" panose="020B0502040204020203" pitchFamily="34" charset="0"/>
            </a:endParaRPr>
          </a:p>
          <a:p>
            <a:pPr marL="457200" indent="-457200">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Gated Recurrent Neural Network (GRU)</a:t>
            </a:r>
          </a:p>
          <a:p>
            <a:pPr marL="457200" indent="-457200">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Long Short-Term Memory (LSTM)</a:t>
            </a:r>
            <a:endParaRPr lang="en-US" sz="2400">
              <a:solidFill>
                <a:schemeClr val="tx2">
                  <a:lumMod val="75000"/>
                </a:schemeClr>
              </a:solidFill>
              <a:latin typeface="Segoe UI Light" panose="020B0502040204020203" pitchFamily="34" charset="0"/>
              <a:cs typeface="Segoe UI Light" panose="020B0502040204020203" pitchFamily="34" charset="0"/>
            </a:endParaRPr>
          </a:p>
          <a:p>
            <a:endParaRPr lang="en-US">
              <a:solidFill>
                <a:schemeClr val="tx2">
                  <a:lumMod val="75000"/>
                </a:schemeClr>
              </a:solidFill>
              <a:latin typeface="Segoe UI Light" panose="020B0502040204020203" pitchFamily="34" charset="0"/>
              <a:cs typeface="Segoe UI Light" panose="020B0502040204020203" pitchFamily="34" charset="0"/>
            </a:endParaRPr>
          </a:p>
        </p:txBody>
      </p:sp>
      <p:pic>
        <p:nvPicPr>
          <p:cNvPr id="4" name="Picture 4" descr="A complete Neural network chain for abstractive text summarization">
            <a:extLst>
              <a:ext uri="{FF2B5EF4-FFF2-40B4-BE49-F238E27FC236}">
                <a16:creationId xmlns:a16="http://schemas.microsoft.com/office/drawing/2014/main" id="{C1F6A513-42FC-4315-BE0E-D94154443947}"/>
              </a:ext>
            </a:extLst>
          </p:cNvPr>
          <p:cNvPicPr>
            <a:picLocks noChangeAspect="1"/>
          </p:cNvPicPr>
          <p:nvPr/>
        </p:nvPicPr>
        <p:blipFill>
          <a:blip r:embed="rId2"/>
          <a:stretch>
            <a:fillRect/>
          </a:stretch>
        </p:blipFill>
        <p:spPr>
          <a:xfrm>
            <a:off x="5572664" y="3328864"/>
            <a:ext cx="6280030" cy="2615668"/>
          </a:xfrm>
          <a:prstGeom prst="rect">
            <a:avLst/>
          </a:prstGeom>
        </p:spPr>
      </p:pic>
    </p:spTree>
    <p:extLst>
      <p:ext uri="{BB962C8B-B14F-4D97-AF65-F5344CB8AC3E}">
        <p14:creationId xmlns:p14="http://schemas.microsoft.com/office/powerpoint/2010/main" val="303966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10340648" cy="1676603"/>
          </a:xfrm>
        </p:spPr>
        <p:txBody>
          <a:bodyPr>
            <a:normAutofit/>
          </a:bodyPr>
          <a:lstStyle/>
          <a:p>
            <a:r>
              <a:rPr lang="en-US" sz="3600">
                <a:solidFill>
                  <a:schemeClr val="tx2">
                    <a:lumMod val="75000"/>
                  </a:schemeClr>
                </a:solidFill>
                <a:latin typeface="Segoe UI Light" panose="020B0502040204020203" pitchFamily="34" charset="0"/>
                <a:cs typeface="Segoe UI Light" panose="020B0502040204020203" pitchFamily="34" charset="0"/>
              </a:rPr>
              <a:t>Abstractive Encoding (How it is done?)</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4"/>
            <a:ext cx="5256551" cy="3560213"/>
          </a:xfrm>
        </p:spPr>
        <p:txBody>
          <a:bodyPr/>
          <a:lstStyle/>
          <a:p>
            <a:pPr marL="0" indent="0">
              <a:buNone/>
            </a:pPr>
            <a:endParaRPr lang="en-US">
              <a:solidFill>
                <a:schemeClr val="tx2">
                  <a:lumMod val="75000"/>
                </a:schemeClr>
              </a:solidFill>
              <a:latin typeface="Segoe UI Light" panose="020B0502040204020203" pitchFamily="34" charset="0"/>
              <a:cs typeface="Segoe UI Light" panose="020B0502040204020203" pitchFamily="34" charset="0"/>
            </a:endParaRPr>
          </a:p>
          <a:p>
            <a:pPr marL="0" indent="0">
              <a:buNone/>
            </a:pPr>
            <a:r>
              <a:rPr lang="en-GB" sz="2400">
                <a:solidFill>
                  <a:schemeClr val="tx2">
                    <a:lumMod val="75000"/>
                  </a:schemeClr>
                </a:solidFill>
                <a:latin typeface="Segoe UI Light" panose="020B0502040204020203" pitchFamily="34" charset="0"/>
                <a:cs typeface="Segoe UI Light" panose="020B0502040204020203" pitchFamily="34" charset="0"/>
              </a:rPr>
              <a:t>1. A chain of the selected Neural networks (Node) are linked together</a:t>
            </a:r>
          </a:p>
          <a:p>
            <a:pPr marL="0" indent="0">
              <a:buNone/>
            </a:pPr>
            <a:r>
              <a:rPr lang="en-GB" sz="2400">
                <a:solidFill>
                  <a:schemeClr val="tx2">
                    <a:lumMod val="75000"/>
                  </a:schemeClr>
                </a:solidFill>
                <a:latin typeface="Segoe UI Light" panose="020B0502040204020203" pitchFamily="34" charset="0"/>
                <a:cs typeface="Segoe UI Light" panose="020B0502040204020203" pitchFamily="34" charset="0"/>
              </a:rPr>
              <a:t>2. Each node takes an initialization value and the next word in the sentence.</a:t>
            </a:r>
          </a:p>
          <a:p>
            <a:pPr marL="0" indent="0">
              <a:buNone/>
            </a:pPr>
            <a:r>
              <a:rPr lang="en-GB" sz="2400">
                <a:solidFill>
                  <a:schemeClr val="tx2">
                    <a:lumMod val="75000"/>
                  </a:schemeClr>
                </a:solidFill>
                <a:latin typeface="Segoe UI Light" panose="020B0502040204020203" pitchFamily="34" charset="0"/>
                <a:cs typeface="Segoe UI Light" panose="020B0502040204020203" pitchFamily="34" charset="0"/>
              </a:rPr>
              <a:t>3. The nodes feed their outputs as the initialization value for the next node.</a:t>
            </a:r>
          </a:p>
          <a:p>
            <a:pPr marL="0" indent="0">
              <a:buNone/>
            </a:pPr>
            <a:endParaRPr lang="en-GB" sz="2400">
              <a:solidFill>
                <a:schemeClr val="tx2">
                  <a:lumMod val="75000"/>
                </a:schemeClr>
              </a:solidFill>
              <a:latin typeface="Segoe UI Light" panose="020B0502040204020203" pitchFamily="34" charset="0"/>
              <a:cs typeface="Segoe UI Light" panose="020B0502040204020203" pitchFamily="34" charset="0"/>
            </a:endParaRPr>
          </a:p>
        </p:txBody>
      </p:sp>
      <p:pic>
        <p:nvPicPr>
          <p:cNvPr id="4" name="Picture 4" descr="A sample encoder using the LSTM network&#10;">
            <a:extLst>
              <a:ext uri="{FF2B5EF4-FFF2-40B4-BE49-F238E27FC236}">
                <a16:creationId xmlns:a16="http://schemas.microsoft.com/office/drawing/2014/main" id="{384233E3-C297-43E2-8820-03D0AC823F13}"/>
              </a:ext>
            </a:extLst>
          </p:cNvPr>
          <p:cNvPicPr>
            <a:picLocks noChangeAspect="1"/>
          </p:cNvPicPr>
          <p:nvPr/>
        </p:nvPicPr>
        <p:blipFill>
          <a:blip r:embed="rId2"/>
          <a:stretch>
            <a:fillRect/>
          </a:stretch>
        </p:blipFill>
        <p:spPr>
          <a:xfrm>
            <a:off x="6090249" y="3128162"/>
            <a:ext cx="5771637" cy="1751158"/>
          </a:xfrm>
          <a:prstGeom prst="rect">
            <a:avLst/>
          </a:prstGeom>
        </p:spPr>
      </p:pic>
    </p:spTree>
    <p:extLst>
      <p:ext uri="{BB962C8B-B14F-4D97-AF65-F5344CB8AC3E}">
        <p14:creationId xmlns:p14="http://schemas.microsoft.com/office/powerpoint/2010/main" val="361386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10340648" cy="1676603"/>
          </a:xfrm>
        </p:spPr>
        <p:txBody>
          <a:bodyPr>
            <a:normAutofit/>
          </a:bodyPr>
          <a:lstStyle/>
          <a:p>
            <a:r>
              <a:rPr lang="en-US" sz="3600">
                <a:solidFill>
                  <a:schemeClr val="tx2">
                    <a:lumMod val="75000"/>
                  </a:schemeClr>
                </a:solidFill>
                <a:latin typeface="Segoe UI Light" panose="020B0502040204020203" pitchFamily="34" charset="0"/>
                <a:cs typeface="Segoe UI Light" panose="020B0502040204020203" pitchFamily="34" charset="0"/>
              </a:rPr>
              <a:t>Abstractive decoding (How it is done?)</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4"/>
            <a:ext cx="6130507" cy="3560213"/>
          </a:xfrm>
        </p:spPr>
        <p:txBody>
          <a:bodyPr>
            <a:normAutofit fontScale="92500" lnSpcReduction="20000"/>
          </a:bodyPr>
          <a:lstStyle/>
          <a:p>
            <a:pPr marL="514350" indent="-514350">
              <a:buFont typeface="+mj-lt"/>
              <a:buAutoNum type="arabicPeriod"/>
            </a:pPr>
            <a:endParaRPr lang="en-US">
              <a:solidFill>
                <a:schemeClr val="tx2">
                  <a:lumMod val="75000"/>
                </a:schemeClr>
              </a:solidFill>
              <a:latin typeface="Segoe UI Light" panose="020B0502040204020203" pitchFamily="34" charset="0"/>
              <a:cs typeface="Segoe UI Light" panose="020B0502040204020203" pitchFamily="34" charset="0"/>
            </a:endParaRPr>
          </a:p>
          <a:p>
            <a:pPr marL="457200" indent="-457200">
              <a:buFont typeface="+mj-lt"/>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A chain of the selected Neural networks (Node) are linked together.</a:t>
            </a:r>
          </a:p>
          <a:p>
            <a:pPr marL="457200" indent="-457200">
              <a:buFont typeface="+mj-lt"/>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Each node takes the output initialization value of the encoder chain as the initialization value for the decoder.</a:t>
            </a:r>
          </a:p>
          <a:p>
            <a:pPr marL="457200" indent="-457200">
              <a:buFont typeface="+mj-lt"/>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The decoder is given a Start token and predicts the next token as its output. This predicted token is taken as the input for the next node.</a:t>
            </a:r>
          </a:p>
          <a:p>
            <a:pPr marL="457200" indent="-457200">
              <a:buFont typeface="+mj-lt"/>
              <a:buAutoNum type="arabicPeriod"/>
            </a:pPr>
            <a:r>
              <a:rPr lang="en-GB" sz="2400">
                <a:solidFill>
                  <a:schemeClr val="tx2">
                    <a:lumMod val="75000"/>
                  </a:schemeClr>
                </a:solidFill>
                <a:latin typeface="Segoe UI Light" panose="020B0502040204020203" pitchFamily="34" charset="0"/>
                <a:cs typeface="Segoe UI Light" panose="020B0502040204020203" pitchFamily="34" charset="0"/>
              </a:rPr>
              <a:t>The sentence is summarized when a defined end token or word limit is reached. </a:t>
            </a:r>
          </a:p>
          <a:p>
            <a:pPr marL="0" indent="0">
              <a:buNone/>
            </a:pPr>
            <a:endParaRPr lang="en-GB" sz="2400">
              <a:solidFill>
                <a:schemeClr val="tx2">
                  <a:lumMod val="75000"/>
                </a:schemeClr>
              </a:solidFill>
              <a:latin typeface="Segoe UI Light" panose="020B0502040204020203" pitchFamily="34" charset="0"/>
              <a:cs typeface="Segoe UI Light" panose="020B0502040204020203" pitchFamily="34" charset="0"/>
            </a:endParaRPr>
          </a:p>
          <a:p>
            <a:pPr marL="0" indent="0">
              <a:buNone/>
            </a:pPr>
            <a:endParaRPr lang="en-GB" sz="2400">
              <a:solidFill>
                <a:schemeClr val="tx2">
                  <a:lumMod val="75000"/>
                </a:schemeClr>
              </a:solidFill>
              <a:latin typeface="Segoe UI Light" panose="020B0502040204020203" pitchFamily="34" charset="0"/>
              <a:cs typeface="Segoe UI Light" panose="020B0502040204020203" pitchFamily="34" charset="0"/>
            </a:endParaRPr>
          </a:p>
        </p:txBody>
      </p:sp>
      <p:pic>
        <p:nvPicPr>
          <p:cNvPr id="4" name="Picture 4" descr="A sample decoder that uses the LSTM network">
            <a:extLst>
              <a:ext uri="{FF2B5EF4-FFF2-40B4-BE49-F238E27FC236}">
                <a16:creationId xmlns:a16="http://schemas.microsoft.com/office/drawing/2014/main" id="{305CB9B7-63D3-4C81-A670-D5B5470DDBA3}"/>
              </a:ext>
            </a:extLst>
          </p:cNvPr>
          <p:cNvPicPr>
            <a:picLocks noChangeAspect="1"/>
          </p:cNvPicPr>
          <p:nvPr/>
        </p:nvPicPr>
        <p:blipFill>
          <a:blip r:embed="rId2"/>
          <a:stretch>
            <a:fillRect/>
          </a:stretch>
        </p:blipFill>
        <p:spPr>
          <a:xfrm>
            <a:off x="6607834" y="2953208"/>
            <a:ext cx="4899803" cy="2432451"/>
          </a:xfrm>
          <a:prstGeom prst="rect">
            <a:avLst/>
          </a:prstGeom>
        </p:spPr>
      </p:pic>
    </p:spTree>
    <p:extLst>
      <p:ext uri="{BB962C8B-B14F-4D97-AF65-F5344CB8AC3E}">
        <p14:creationId xmlns:p14="http://schemas.microsoft.com/office/powerpoint/2010/main" val="124818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AF32E-702C-4106-8781-08AA01EB4FD9}"/>
              </a:ext>
            </a:extLst>
          </p:cNvPr>
          <p:cNvSpPr txBox="1"/>
          <p:nvPr/>
        </p:nvSpPr>
        <p:spPr>
          <a:xfrm>
            <a:off x="316523" y="1846854"/>
            <a:ext cx="10925908" cy="2923877"/>
          </a:xfrm>
          <a:prstGeom prst="rect">
            <a:avLst/>
          </a:prstGeom>
          <a:noFill/>
        </p:spPr>
        <p:txBody>
          <a:bodyPr wrap="square">
            <a:spAutoFit/>
          </a:bodyPr>
          <a:lstStyle/>
          <a:p>
            <a:pPr algn="l"/>
            <a:r>
              <a:rPr lang="en-US" sz="4000" b="0" i="0" u="none" strike="noStrike" baseline="0">
                <a:latin typeface="NimbusRomNo9L-Medi"/>
              </a:rPr>
              <a:t>Abstractive Text Summarization</a:t>
            </a:r>
          </a:p>
          <a:p>
            <a:pPr algn="l"/>
            <a:r>
              <a:rPr lang="en-US" sz="1800" b="0" i="0" u="none" strike="noStrike" baseline="0" err="1">
                <a:latin typeface="NimbusRomNo9L-Medi"/>
              </a:rPr>
              <a:t>Soumye</a:t>
            </a:r>
            <a:r>
              <a:rPr lang="en-US" sz="1800" b="0" i="0" u="none" strike="noStrike" baseline="0">
                <a:latin typeface="NimbusRomNo9L-Medi"/>
              </a:rPr>
              <a:t> Singhal</a:t>
            </a:r>
          </a:p>
          <a:p>
            <a:pPr algn="l"/>
            <a:r>
              <a:rPr lang="en-US" sz="1800" b="0" i="0" u="none" strike="noStrike" baseline="0">
                <a:latin typeface="NimbusRomNo9L-Regu"/>
              </a:rPr>
              <a:t>Department of Computer Science</a:t>
            </a:r>
          </a:p>
          <a:p>
            <a:pPr algn="l"/>
            <a:r>
              <a:rPr lang="en-US" sz="1800" b="0" i="0" u="none" strike="noStrike" baseline="0">
                <a:latin typeface="NimbusRomNo9L-Regu"/>
              </a:rPr>
              <a:t>IIT Kanpur</a:t>
            </a:r>
          </a:p>
          <a:p>
            <a:pPr algn="l"/>
            <a:r>
              <a:rPr lang="en-US" sz="1800" b="0" i="0" u="none" strike="noStrike" baseline="0">
                <a:latin typeface="NimbusMonL-Regu"/>
              </a:rPr>
              <a:t>soumye@cse.iitk.ac.in</a:t>
            </a:r>
          </a:p>
          <a:p>
            <a:pPr algn="l"/>
            <a:r>
              <a:rPr lang="en-US" sz="1800" b="0" i="0" u="none" strike="noStrike" baseline="0">
                <a:latin typeface="NimbusRomNo9L-Medi"/>
              </a:rPr>
              <a:t>Arnab Bhattacharya</a:t>
            </a:r>
          </a:p>
          <a:p>
            <a:pPr algn="l"/>
            <a:r>
              <a:rPr lang="en-US" sz="1800" b="0" i="0" u="none" strike="noStrike" baseline="0">
                <a:latin typeface="NimbusRomNo9L-Regu"/>
              </a:rPr>
              <a:t>Department of Computer Science</a:t>
            </a:r>
          </a:p>
          <a:p>
            <a:pPr algn="l"/>
            <a:r>
              <a:rPr lang="en-US" sz="1800" b="0" i="0" u="none" strike="noStrike" baseline="0">
                <a:latin typeface="NimbusRomNo9L-Regu"/>
              </a:rPr>
              <a:t>IIT Kanpur</a:t>
            </a:r>
          </a:p>
          <a:p>
            <a:pPr algn="l"/>
            <a:r>
              <a:rPr lang="en-US" sz="1800" b="0" i="0" u="none" strike="noStrike" baseline="0">
                <a:latin typeface="NimbusMonL-Regu"/>
              </a:rPr>
              <a:t>arnabb@cse.iitk.ac.in</a:t>
            </a:r>
            <a:endParaRPr lang="en-US"/>
          </a:p>
        </p:txBody>
      </p:sp>
    </p:spTree>
    <p:extLst>
      <p:ext uri="{BB962C8B-B14F-4D97-AF65-F5344CB8AC3E}">
        <p14:creationId xmlns:p14="http://schemas.microsoft.com/office/powerpoint/2010/main" val="150437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A0B191-B328-4969-A43B-F40CA823A8D9}"/>
              </a:ext>
            </a:extLst>
          </p:cNvPr>
          <p:cNvSpPr txBox="1"/>
          <p:nvPr/>
        </p:nvSpPr>
        <p:spPr>
          <a:xfrm>
            <a:off x="2436351" y="1678312"/>
            <a:ext cx="6096000" cy="2031325"/>
          </a:xfrm>
          <a:prstGeom prst="rect">
            <a:avLst/>
          </a:prstGeom>
          <a:noFill/>
        </p:spPr>
        <p:txBody>
          <a:bodyPr wrap="square">
            <a:spAutoFit/>
          </a:bodyPr>
          <a:lstStyle/>
          <a:p>
            <a:pPr algn="l"/>
            <a:r>
              <a:rPr lang="en-US" sz="1800" b="0" i="0" u="none" strike="noStrike" baseline="0">
                <a:latin typeface="Segoe UI Light" panose="020B0502040204020203" pitchFamily="34" charset="0"/>
                <a:cs typeface="Segoe UI Light" panose="020B0502040204020203" pitchFamily="34" charset="0"/>
              </a:rPr>
              <a:t>“Neural Sequence to Sequence attention models have shown promising results in</a:t>
            </a:r>
          </a:p>
          <a:p>
            <a:pPr algn="l"/>
            <a:r>
              <a:rPr lang="en-US" sz="1800" b="0" i="0" u="none" strike="noStrike" baseline="0">
                <a:latin typeface="Segoe UI Light" panose="020B0502040204020203" pitchFamily="34" charset="0"/>
                <a:cs typeface="Segoe UI Light" panose="020B0502040204020203" pitchFamily="34" charset="0"/>
              </a:rPr>
              <a:t>Abstractive Text Summarization. But they are plagued by various problems. The</a:t>
            </a:r>
          </a:p>
          <a:p>
            <a:pPr algn="l"/>
            <a:r>
              <a:rPr lang="en-US" sz="1800" b="0" i="0" u="none" strike="noStrike" baseline="0">
                <a:latin typeface="Segoe UI Light" panose="020B0502040204020203" pitchFamily="34" charset="0"/>
                <a:cs typeface="Segoe UI Light" panose="020B0502040204020203" pitchFamily="34" charset="0"/>
              </a:rPr>
              <a:t>summaries are often </a:t>
            </a:r>
            <a:r>
              <a:rPr lang="en-US" sz="1800" b="1" i="0" u="none" strike="noStrike" baseline="0">
                <a:latin typeface="Segoe UI Light" panose="020B0502040204020203" pitchFamily="34" charset="0"/>
                <a:cs typeface="Segoe UI Light" panose="020B0502040204020203" pitchFamily="34" charset="0"/>
              </a:rPr>
              <a:t>repetitive</a:t>
            </a:r>
            <a:r>
              <a:rPr lang="en-US" sz="1800" b="0" i="0" u="none" strike="noStrike" baseline="0">
                <a:latin typeface="Segoe UI Light" panose="020B0502040204020203" pitchFamily="34" charset="0"/>
                <a:cs typeface="Segoe UI Light" panose="020B0502040204020203" pitchFamily="34" charset="0"/>
              </a:rPr>
              <a:t> and </a:t>
            </a:r>
            <a:r>
              <a:rPr lang="en-US" sz="1800" b="1" i="0" u="none" strike="noStrike" baseline="0">
                <a:latin typeface="Segoe UI Light" panose="020B0502040204020203" pitchFamily="34" charset="0"/>
                <a:cs typeface="Segoe UI Light" panose="020B0502040204020203" pitchFamily="34" charset="0"/>
              </a:rPr>
              <a:t>absurd</a:t>
            </a:r>
            <a:r>
              <a:rPr lang="en-US" sz="1800" b="0" i="0" u="none" strike="noStrike" baseline="0">
                <a:latin typeface="Segoe UI Light" panose="020B0502040204020203" pitchFamily="34" charset="0"/>
                <a:cs typeface="Segoe UI Light" panose="020B0502040204020203" pitchFamily="34" charset="0"/>
              </a:rPr>
              <a:t>. We explore and review </a:t>
            </a:r>
            <a:r>
              <a:rPr lang="en-US" sz="1800" b="1" i="0" u="none" strike="noStrike" baseline="0">
                <a:latin typeface="Segoe UI Light" panose="020B0502040204020203" pitchFamily="34" charset="0"/>
                <a:cs typeface="Segoe UI Light" panose="020B0502040204020203" pitchFamily="34" charset="0"/>
              </a:rPr>
              <a:t>different techniques</a:t>
            </a:r>
          </a:p>
          <a:p>
            <a:pPr algn="l"/>
            <a:r>
              <a:rPr lang="en-US" sz="1800" b="0" i="0" u="none" strike="noStrike" baseline="0">
                <a:latin typeface="Segoe UI Light" panose="020B0502040204020203" pitchFamily="34" charset="0"/>
                <a:cs typeface="Segoe UI Light" panose="020B0502040204020203" pitchFamily="34" charset="0"/>
              </a:rPr>
              <a:t>that can help </a:t>
            </a:r>
            <a:r>
              <a:rPr lang="en-US" sz="1800" b="0" i="0" u="none" strike="noStrike" baseline="0">
                <a:solidFill>
                  <a:srgbClr val="00B050"/>
                </a:solidFill>
                <a:latin typeface="Segoe UI Light" panose="020B0502040204020203" pitchFamily="34" charset="0"/>
                <a:cs typeface="Segoe UI Light" panose="020B0502040204020203" pitchFamily="34" charset="0"/>
              </a:rPr>
              <a:t>overcome these issues</a:t>
            </a:r>
            <a:r>
              <a:rPr lang="en-US" sz="1800" b="0" i="0" u="none" strike="noStrike" baseline="0">
                <a:latin typeface="Segoe UI Light" panose="020B0502040204020203" pitchFamily="34" charset="0"/>
                <a:cs typeface="Segoe UI Light" panose="020B0502040204020203" pitchFamily="34" charset="0"/>
              </a:rPr>
              <a:t>.”</a:t>
            </a:r>
            <a:endParaRPr lang="en-US">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1CDB25D-72D0-4FEC-969D-FBE1DA59B6B7}"/>
              </a:ext>
            </a:extLst>
          </p:cNvPr>
          <p:cNvSpPr txBox="1"/>
          <p:nvPr/>
        </p:nvSpPr>
        <p:spPr>
          <a:xfrm>
            <a:off x="504092" y="817657"/>
            <a:ext cx="6096000" cy="523220"/>
          </a:xfrm>
          <a:prstGeom prst="rect">
            <a:avLst/>
          </a:prstGeom>
          <a:noFill/>
        </p:spPr>
        <p:txBody>
          <a:bodyPr wrap="square">
            <a:spAutoFit/>
          </a:bodyPr>
          <a:lstStyle/>
          <a:p>
            <a:r>
              <a:rPr lang="en-US" sz="2800">
                <a:latin typeface="Segoe UI Light" panose="020B0502040204020203" pitchFamily="34" charset="0"/>
                <a:cs typeface="Segoe UI Light" panose="020B0502040204020203" pitchFamily="34" charset="0"/>
              </a:rPr>
              <a:t>Abstractive Text Summarization</a:t>
            </a:r>
          </a:p>
        </p:txBody>
      </p:sp>
      <p:graphicFrame>
        <p:nvGraphicFramePr>
          <p:cNvPr id="9" name="Diagram 8">
            <a:extLst>
              <a:ext uri="{FF2B5EF4-FFF2-40B4-BE49-F238E27FC236}">
                <a16:creationId xmlns:a16="http://schemas.microsoft.com/office/drawing/2014/main" id="{2CE8084A-7E25-4E61-BB62-416A09E6B364}"/>
              </a:ext>
            </a:extLst>
          </p:cNvPr>
          <p:cNvGraphicFramePr/>
          <p:nvPr>
            <p:extLst>
              <p:ext uri="{D42A27DB-BD31-4B8C-83A1-F6EECF244321}">
                <p14:modId xmlns:p14="http://schemas.microsoft.com/office/powerpoint/2010/main" val="2089226838"/>
              </p:ext>
            </p:extLst>
          </p:nvPr>
        </p:nvGraphicFramePr>
        <p:xfrm>
          <a:off x="1941174" y="3533661"/>
          <a:ext cx="8667642" cy="3084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442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CF274-2384-4903-AA82-D1E28F77286F}"/>
              </a:ext>
            </a:extLst>
          </p:cNvPr>
          <p:cNvSpPr txBox="1"/>
          <p:nvPr/>
        </p:nvSpPr>
        <p:spPr>
          <a:xfrm>
            <a:off x="457199" y="1799932"/>
            <a:ext cx="4513385" cy="1559145"/>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Segoe UI Light" panose="020B0502040204020203" pitchFamily="34" charset="0"/>
                <a:ea typeface="Calibri" panose="020F0502020204030204" pitchFamily="34" charset="0"/>
                <a:cs typeface="Arial" panose="020B0604020202020204" pitchFamily="34" charset="0"/>
              </a:rPr>
              <a:t>Baseline Model is a Neural attention Model with  Encoding – Decoder implementation, where the text is encoded into hidden layer and then the decoder decodes the hidden layer to produce the summary</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2D795833-3B21-4A11-8C06-2972ED9063EE}"/>
              </a:ext>
            </a:extLst>
          </p:cNvPr>
          <p:cNvSpPr txBox="1"/>
          <p:nvPr/>
        </p:nvSpPr>
        <p:spPr>
          <a:xfrm>
            <a:off x="457200" y="664009"/>
            <a:ext cx="6096000" cy="519438"/>
          </a:xfrm>
          <a:prstGeom prst="rect">
            <a:avLst/>
          </a:prstGeom>
          <a:noFill/>
        </p:spPr>
        <p:txBody>
          <a:bodyPr wrap="square">
            <a:spAutoFit/>
          </a:bodyPr>
          <a:lstStyle/>
          <a:p>
            <a:pPr marR="0">
              <a:lnSpc>
                <a:spcPct val="107000"/>
              </a:lnSpc>
              <a:spcBef>
                <a:spcPts val="200"/>
              </a:spcBef>
              <a:spcAft>
                <a:spcPts val="0"/>
              </a:spcAft>
            </a:pPr>
            <a:r>
              <a:rPr lang="en-US" sz="2800">
                <a:latin typeface="Segoe UI Light" panose="020B0502040204020203" pitchFamily="34" charset="0"/>
                <a:cs typeface="Segoe UI Light" panose="020B0502040204020203" pitchFamily="34" charset="0"/>
              </a:rPr>
              <a:t>Baseline Attention Model</a:t>
            </a:r>
          </a:p>
        </p:txBody>
      </p:sp>
      <p:pic>
        <p:nvPicPr>
          <p:cNvPr id="7" name="Picture 6">
            <a:extLst>
              <a:ext uri="{FF2B5EF4-FFF2-40B4-BE49-F238E27FC236}">
                <a16:creationId xmlns:a16="http://schemas.microsoft.com/office/drawing/2014/main" id="{AA24EC2A-D03F-4F34-A762-8B08904B12C6}"/>
              </a:ext>
            </a:extLst>
          </p:cNvPr>
          <p:cNvPicPr>
            <a:picLocks noChangeAspect="1"/>
          </p:cNvPicPr>
          <p:nvPr/>
        </p:nvPicPr>
        <p:blipFill>
          <a:blip r:embed="rId3"/>
          <a:stretch>
            <a:fillRect/>
          </a:stretch>
        </p:blipFill>
        <p:spPr>
          <a:xfrm>
            <a:off x="6749927" y="3128120"/>
            <a:ext cx="4304567" cy="1581799"/>
          </a:xfrm>
          <a:prstGeom prst="rect">
            <a:avLst/>
          </a:prstGeom>
        </p:spPr>
      </p:pic>
      <p:pic>
        <p:nvPicPr>
          <p:cNvPr id="8" name="Picture 7">
            <a:extLst>
              <a:ext uri="{FF2B5EF4-FFF2-40B4-BE49-F238E27FC236}">
                <a16:creationId xmlns:a16="http://schemas.microsoft.com/office/drawing/2014/main" id="{913CF853-87EA-43CB-BDA5-CE9EE904922D}"/>
              </a:ext>
            </a:extLst>
          </p:cNvPr>
          <p:cNvPicPr>
            <a:picLocks noChangeAspect="1"/>
          </p:cNvPicPr>
          <p:nvPr/>
        </p:nvPicPr>
        <p:blipFill>
          <a:blip r:embed="rId4"/>
          <a:stretch>
            <a:fillRect/>
          </a:stretch>
        </p:blipFill>
        <p:spPr>
          <a:xfrm>
            <a:off x="6096000" y="471744"/>
            <a:ext cx="5255379" cy="2656376"/>
          </a:xfrm>
          <a:prstGeom prst="rect">
            <a:avLst/>
          </a:prstGeom>
        </p:spPr>
      </p:pic>
      <p:sp>
        <p:nvSpPr>
          <p:cNvPr id="9" name="TextBox 8">
            <a:extLst>
              <a:ext uri="{FF2B5EF4-FFF2-40B4-BE49-F238E27FC236}">
                <a16:creationId xmlns:a16="http://schemas.microsoft.com/office/drawing/2014/main" id="{109FBC2F-B1EE-4E60-B6B5-CF37C8E6C74C}"/>
              </a:ext>
            </a:extLst>
          </p:cNvPr>
          <p:cNvSpPr txBox="1"/>
          <p:nvPr/>
        </p:nvSpPr>
        <p:spPr>
          <a:xfrm>
            <a:off x="1268658" y="3919019"/>
            <a:ext cx="4173416" cy="646331"/>
          </a:xfrm>
          <a:prstGeom prst="rect">
            <a:avLst/>
          </a:prstGeom>
          <a:noFill/>
        </p:spPr>
        <p:txBody>
          <a:bodyPr wrap="square" rtlCol="0">
            <a:spAutoFit/>
          </a:bodyPr>
          <a:lstStyle/>
          <a:p>
            <a:r>
              <a:rPr lang="en-US">
                <a:latin typeface="Segoe UI Light" panose="020B0502040204020203" pitchFamily="34" charset="0"/>
                <a:cs typeface="Segoe UI Light" panose="020B0502040204020203" pitchFamily="34" charset="0"/>
              </a:rPr>
              <a:t>Bi-Directional RNN  - LSTM</a:t>
            </a:r>
          </a:p>
          <a:p>
            <a:endParaRPr lang="en-US"/>
          </a:p>
        </p:txBody>
      </p:sp>
      <p:pic>
        <p:nvPicPr>
          <p:cNvPr id="10" name="Picture 9">
            <a:extLst>
              <a:ext uri="{FF2B5EF4-FFF2-40B4-BE49-F238E27FC236}">
                <a16:creationId xmlns:a16="http://schemas.microsoft.com/office/drawing/2014/main" id="{4895385A-522C-4C56-A949-F6BB790C1A6E}"/>
              </a:ext>
            </a:extLst>
          </p:cNvPr>
          <p:cNvPicPr>
            <a:picLocks noChangeAspect="1"/>
          </p:cNvPicPr>
          <p:nvPr/>
        </p:nvPicPr>
        <p:blipFill>
          <a:blip r:embed="rId5"/>
          <a:stretch>
            <a:fillRect/>
          </a:stretch>
        </p:blipFill>
        <p:spPr>
          <a:xfrm>
            <a:off x="6384313" y="4883129"/>
            <a:ext cx="5035793" cy="1503127"/>
          </a:xfrm>
          <a:prstGeom prst="rect">
            <a:avLst/>
          </a:prstGeom>
        </p:spPr>
      </p:pic>
    </p:spTree>
    <p:extLst>
      <p:ext uri="{BB962C8B-B14F-4D97-AF65-F5344CB8AC3E}">
        <p14:creationId xmlns:p14="http://schemas.microsoft.com/office/powerpoint/2010/main" val="249661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68697-8ABB-4883-8451-78A6E08CA6F5}"/>
              </a:ext>
            </a:extLst>
          </p:cNvPr>
          <p:cNvSpPr txBox="1"/>
          <p:nvPr/>
        </p:nvSpPr>
        <p:spPr>
          <a:xfrm>
            <a:off x="574431" y="375138"/>
            <a:ext cx="3704492" cy="523220"/>
          </a:xfrm>
          <a:prstGeom prst="rect">
            <a:avLst/>
          </a:prstGeom>
          <a:noFill/>
        </p:spPr>
        <p:txBody>
          <a:bodyPr wrap="square" rtlCol="0">
            <a:spAutoFit/>
          </a:bodyPr>
          <a:lstStyle/>
          <a:p>
            <a:r>
              <a:rPr lang="en-US" sz="2800">
                <a:latin typeface="Segoe UI Light" panose="020B0502040204020203" pitchFamily="34" charset="0"/>
                <a:cs typeface="Segoe UI Light" panose="020B0502040204020203" pitchFamily="34" charset="0"/>
              </a:rPr>
              <a:t>Metrics</a:t>
            </a:r>
          </a:p>
        </p:txBody>
      </p:sp>
      <p:sp>
        <p:nvSpPr>
          <p:cNvPr id="3" name="TextBox 2">
            <a:extLst>
              <a:ext uri="{FF2B5EF4-FFF2-40B4-BE49-F238E27FC236}">
                <a16:creationId xmlns:a16="http://schemas.microsoft.com/office/drawing/2014/main" id="{E8DD4C4D-C018-448C-89A6-98454E6DB250}"/>
              </a:ext>
            </a:extLst>
          </p:cNvPr>
          <p:cNvSpPr txBox="1"/>
          <p:nvPr/>
        </p:nvSpPr>
        <p:spPr>
          <a:xfrm>
            <a:off x="1430215" y="924286"/>
            <a:ext cx="8311662" cy="646331"/>
          </a:xfrm>
          <a:prstGeom prst="rect">
            <a:avLst/>
          </a:prstGeom>
          <a:noFill/>
        </p:spPr>
        <p:txBody>
          <a:bodyPr wrap="square" rtlCol="0">
            <a:spAutoFit/>
          </a:bodyPr>
          <a:lstStyle/>
          <a:p>
            <a:r>
              <a:rPr lang="en-US"/>
              <a:t>Grammatically correct and Human readable</a:t>
            </a:r>
          </a:p>
          <a:p>
            <a:r>
              <a:rPr lang="en-US"/>
              <a:t> </a:t>
            </a:r>
          </a:p>
        </p:txBody>
      </p:sp>
      <p:sp>
        <p:nvSpPr>
          <p:cNvPr id="4" name="TextBox 3">
            <a:extLst>
              <a:ext uri="{FF2B5EF4-FFF2-40B4-BE49-F238E27FC236}">
                <a16:creationId xmlns:a16="http://schemas.microsoft.com/office/drawing/2014/main" id="{04AF7BB9-BC46-4C2A-B91B-9B9C07004027}"/>
              </a:ext>
            </a:extLst>
          </p:cNvPr>
          <p:cNvSpPr txBox="1"/>
          <p:nvPr/>
        </p:nvSpPr>
        <p:spPr>
          <a:xfrm>
            <a:off x="6541477" y="1582340"/>
            <a:ext cx="7033847" cy="1846659"/>
          </a:xfrm>
          <a:prstGeom prst="rect">
            <a:avLst/>
          </a:prstGeom>
          <a:noFill/>
        </p:spPr>
        <p:txBody>
          <a:bodyPr wrap="square" rtlCol="0">
            <a:spAutoFit/>
          </a:bodyPr>
          <a:lstStyle/>
          <a:p>
            <a:r>
              <a:rPr lang="en-US" sz="2400" b="0" i="0" u="none" strike="noStrike" baseline="0">
                <a:latin typeface="NimbusMonL-Regu"/>
              </a:rPr>
              <a:t>ROUGE</a:t>
            </a:r>
            <a:r>
              <a:rPr lang="en-US" sz="1800" b="0" i="0" u="none" strike="noStrike" baseline="0">
                <a:latin typeface="NimbusMonL-Regu"/>
              </a:rPr>
              <a:t> : ROUGE is simply a string-matching Metric</a:t>
            </a:r>
          </a:p>
          <a:p>
            <a:endParaRPr lang="en-US" sz="1800" b="0" i="0" u="none" strike="noStrike" baseline="0">
              <a:latin typeface="NimbusMonL-Regu"/>
            </a:endParaRPr>
          </a:p>
          <a:p>
            <a:r>
              <a:rPr lang="en-US" sz="1800" b="1">
                <a:effectLst/>
                <a:latin typeface="Segoe UI Light" panose="020B0502040204020203" pitchFamily="34" charset="0"/>
                <a:ea typeface="Calibri" panose="020F0502020204030204" pitchFamily="34" charset="0"/>
                <a:cs typeface="Arial" panose="020B0604020202020204" pitchFamily="34" charset="0"/>
              </a:rPr>
              <a:t>ROUGE-N</a:t>
            </a:r>
            <a:r>
              <a:rPr lang="en-US" sz="1800">
                <a:effectLst/>
                <a:latin typeface="Segoe UI Light" panose="020B0502040204020203" pitchFamily="34" charset="0"/>
                <a:ea typeface="Calibri" panose="020F0502020204030204" pitchFamily="34" charset="0"/>
                <a:cs typeface="Arial" panose="020B0604020202020204" pitchFamily="34" charset="0"/>
              </a:rPr>
              <a:t> measure N-Gram similarity , </a:t>
            </a:r>
          </a:p>
          <a:p>
            <a:r>
              <a:rPr lang="en-US" sz="1800" b="1">
                <a:effectLst/>
                <a:latin typeface="Segoe UI Light" panose="020B0502040204020203" pitchFamily="34" charset="0"/>
                <a:ea typeface="Calibri" panose="020F0502020204030204" pitchFamily="34" charset="0"/>
                <a:cs typeface="Arial" panose="020B0604020202020204" pitchFamily="34" charset="0"/>
              </a:rPr>
              <a:t>ROUGE-L</a:t>
            </a:r>
            <a:r>
              <a:rPr lang="en-US" sz="1800">
                <a:effectLst/>
                <a:latin typeface="Segoe UI Light" panose="020B0502040204020203" pitchFamily="34" charset="0"/>
                <a:ea typeface="Calibri" panose="020F0502020204030204" pitchFamily="34" charset="0"/>
                <a:cs typeface="Arial" panose="020B0604020202020204" pitchFamily="34" charset="0"/>
              </a:rPr>
              <a:t> which measure Sentence level similarity and </a:t>
            </a:r>
          </a:p>
          <a:p>
            <a:r>
              <a:rPr lang="en-US" sz="1800" b="1">
                <a:effectLst/>
                <a:latin typeface="Segoe UI Light" panose="020B0502040204020203" pitchFamily="34" charset="0"/>
                <a:ea typeface="Calibri" panose="020F0502020204030204" pitchFamily="34" charset="0"/>
                <a:cs typeface="Arial" panose="020B0604020202020204" pitchFamily="34" charset="0"/>
              </a:rPr>
              <a:t>ROUGE-S</a:t>
            </a:r>
            <a:r>
              <a:rPr lang="en-US" sz="1800">
                <a:effectLst/>
                <a:latin typeface="Segoe UI Light" panose="020B0502040204020203" pitchFamily="34" charset="0"/>
                <a:ea typeface="Calibri" panose="020F0502020204030204" pitchFamily="34" charset="0"/>
                <a:cs typeface="Arial" panose="020B0604020202020204" pitchFamily="34" charset="0"/>
              </a:rPr>
              <a:t> which is Skip-gram Similarity</a:t>
            </a:r>
            <a:endParaRPr lang="en-US" sz="18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5" name="Left Brace 4">
            <a:extLst>
              <a:ext uri="{FF2B5EF4-FFF2-40B4-BE49-F238E27FC236}">
                <a16:creationId xmlns:a16="http://schemas.microsoft.com/office/drawing/2014/main" id="{9B3B579C-285D-4468-B8B6-5BCAC4A691EE}"/>
              </a:ext>
            </a:extLst>
          </p:cNvPr>
          <p:cNvSpPr/>
          <p:nvPr/>
        </p:nvSpPr>
        <p:spPr>
          <a:xfrm>
            <a:off x="2860431" y="2051538"/>
            <a:ext cx="1090246" cy="36224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34A0D40-6EF6-4D5D-B1E3-87E86E078F67}"/>
              </a:ext>
            </a:extLst>
          </p:cNvPr>
          <p:cNvSpPr txBox="1"/>
          <p:nvPr/>
        </p:nvSpPr>
        <p:spPr>
          <a:xfrm>
            <a:off x="3950677" y="1770185"/>
            <a:ext cx="2051538" cy="646331"/>
          </a:xfrm>
          <a:prstGeom prst="rect">
            <a:avLst/>
          </a:prstGeom>
          <a:noFill/>
        </p:spPr>
        <p:txBody>
          <a:bodyPr wrap="square" rtlCol="0">
            <a:spAutoFit/>
          </a:bodyPr>
          <a:lstStyle/>
          <a:p>
            <a:r>
              <a:rPr lang="en-US"/>
              <a:t>Target Summary Present</a:t>
            </a:r>
          </a:p>
        </p:txBody>
      </p:sp>
      <p:sp>
        <p:nvSpPr>
          <p:cNvPr id="8" name="TextBox 7">
            <a:extLst>
              <a:ext uri="{FF2B5EF4-FFF2-40B4-BE49-F238E27FC236}">
                <a16:creationId xmlns:a16="http://schemas.microsoft.com/office/drawing/2014/main" id="{B3F1F26A-6C02-43DF-9512-E175C712DE26}"/>
              </a:ext>
            </a:extLst>
          </p:cNvPr>
          <p:cNvSpPr txBox="1"/>
          <p:nvPr/>
        </p:nvSpPr>
        <p:spPr>
          <a:xfrm>
            <a:off x="3950677" y="5308991"/>
            <a:ext cx="2051538" cy="646331"/>
          </a:xfrm>
          <a:prstGeom prst="rect">
            <a:avLst/>
          </a:prstGeom>
          <a:noFill/>
        </p:spPr>
        <p:txBody>
          <a:bodyPr wrap="square" rtlCol="0">
            <a:spAutoFit/>
          </a:bodyPr>
          <a:lstStyle/>
          <a:p>
            <a:r>
              <a:rPr lang="en-US"/>
              <a:t>Target Summary Absent </a:t>
            </a:r>
          </a:p>
        </p:txBody>
      </p:sp>
      <p:sp>
        <p:nvSpPr>
          <p:cNvPr id="9" name="TextBox 8">
            <a:extLst>
              <a:ext uri="{FF2B5EF4-FFF2-40B4-BE49-F238E27FC236}">
                <a16:creationId xmlns:a16="http://schemas.microsoft.com/office/drawing/2014/main" id="{82AC63FB-47D8-4FF6-BFC9-9F4314A5D027}"/>
              </a:ext>
            </a:extLst>
          </p:cNvPr>
          <p:cNvSpPr txBox="1"/>
          <p:nvPr/>
        </p:nvSpPr>
        <p:spPr>
          <a:xfrm>
            <a:off x="1254369" y="3657600"/>
            <a:ext cx="1606062" cy="369332"/>
          </a:xfrm>
          <a:prstGeom prst="rect">
            <a:avLst/>
          </a:prstGeom>
          <a:noFill/>
        </p:spPr>
        <p:txBody>
          <a:bodyPr wrap="square" rtlCol="0">
            <a:spAutoFit/>
          </a:bodyPr>
          <a:lstStyle/>
          <a:p>
            <a:r>
              <a:rPr lang="en-US"/>
              <a:t>Metrics…</a:t>
            </a:r>
          </a:p>
        </p:txBody>
      </p:sp>
      <p:sp>
        <p:nvSpPr>
          <p:cNvPr id="10" name="TextBox 9">
            <a:extLst>
              <a:ext uri="{FF2B5EF4-FFF2-40B4-BE49-F238E27FC236}">
                <a16:creationId xmlns:a16="http://schemas.microsoft.com/office/drawing/2014/main" id="{1287AEED-5E57-4A88-B7D4-AA5B9471133A}"/>
              </a:ext>
            </a:extLst>
          </p:cNvPr>
          <p:cNvSpPr txBox="1"/>
          <p:nvPr/>
        </p:nvSpPr>
        <p:spPr>
          <a:xfrm>
            <a:off x="6893169" y="5439508"/>
            <a:ext cx="2743200" cy="369332"/>
          </a:xfrm>
          <a:prstGeom prst="rect">
            <a:avLst/>
          </a:prstGeom>
          <a:noFill/>
        </p:spPr>
        <p:txBody>
          <a:bodyPr wrap="square" rtlCol="0">
            <a:spAutoFit/>
          </a:bodyPr>
          <a:lstStyle/>
          <a:p>
            <a:r>
              <a:rPr lang="en-US"/>
              <a:t>Topic Modeling </a:t>
            </a:r>
          </a:p>
        </p:txBody>
      </p:sp>
    </p:spTree>
    <p:extLst>
      <p:ext uri="{BB962C8B-B14F-4D97-AF65-F5344CB8AC3E}">
        <p14:creationId xmlns:p14="http://schemas.microsoft.com/office/powerpoint/2010/main" val="1496664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68697-8ABB-4883-8451-78A6E08CA6F5}"/>
              </a:ext>
            </a:extLst>
          </p:cNvPr>
          <p:cNvSpPr txBox="1"/>
          <p:nvPr/>
        </p:nvSpPr>
        <p:spPr>
          <a:xfrm>
            <a:off x="574431" y="375138"/>
            <a:ext cx="3704492" cy="523220"/>
          </a:xfrm>
          <a:prstGeom prst="rect">
            <a:avLst/>
          </a:prstGeom>
          <a:noFill/>
        </p:spPr>
        <p:txBody>
          <a:bodyPr wrap="square" rtlCol="0">
            <a:spAutoFit/>
          </a:bodyPr>
          <a:lstStyle/>
          <a:p>
            <a:r>
              <a:rPr lang="en-US" sz="2800">
                <a:latin typeface="Segoe UI Light" panose="020B0502040204020203" pitchFamily="34" charset="0"/>
                <a:cs typeface="Segoe UI Light" panose="020B0502040204020203" pitchFamily="34" charset="0"/>
              </a:rPr>
              <a:t>Datasets</a:t>
            </a:r>
          </a:p>
        </p:txBody>
      </p:sp>
      <p:sp>
        <p:nvSpPr>
          <p:cNvPr id="4" name="TextBox 3">
            <a:extLst>
              <a:ext uri="{FF2B5EF4-FFF2-40B4-BE49-F238E27FC236}">
                <a16:creationId xmlns:a16="http://schemas.microsoft.com/office/drawing/2014/main" id="{04AF7BB9-BC46-4C2A-B91B-9B9C07004027}"/>
              </a:ext>
            </a:extLst>
          </p:cNvPr>
          <p:cNvSpPr txBox="1"/>
          <p:nvPr/>
        </p:nvSpPr>
        <p:spPr>
          <a:xfrm>
            <a:off x="1559169" y="1366372"/>
            <a:ext cx="7033847" cy="646331"/>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a:latin typeface="NimbusRomNo9L-Regu"/>
              </a:rPr>
              <a:t>DUC-2004</a:t>
            </a:r>
          </a:p>
          <a:p>
            <a:pPr marL="285750" indent="-285750" algn="l">
              <a:buFont typeface="Arial" panose="020B0604020202020204" pitchFamily="34" charset="0"/>
              <a:buChar char="•"/>
            </a:pPr>
            <a:r>
              <a:rPr lang="en-US" sz="1800" b="0" i="0" u="none" strike="noStrike" baseline="0" err="1">
                <a:latin typeface="NimbusRomNo9L-Regu"/>
              </a:rPr>
              <a:t>Gigaword</a:t>
            </a:r>
            <a:endParaRPr lang="en-US"/>
          </a:p>
        </p:txBody>
      </p:sp>
      <p:pic>
        <p:nvPicPr>
          <p:cNvPr id="7" name="Picture 6">
            <a:extLst>
              <a:ext uri="{FF2B5EF4-FFF2-40B4-BE49-F238E27FC236}">
                <a16:creationId xmlns:a16="http://schemas.microsoft.com/office/drawing/2014/main" id="{1DC785CB-8007-4940-B3F4-0F987A364FDD}"/>
              </a:ext>
            </a:extLst>
          </p:cNvPr>
          <p:cNvPicPr>
            <a:picLocks noChangeAspect="1"/>
          </p:cNvPicPr>
          <p:nvPr/>
        </p:nvPicPr>
        <p:blipFill>
          <a:blip r:embed="rId3"/>
          <a:stretch>
            <a:fillRect/>
          </a:stretch>
        </p:blipFill>
        <p:spPr>
          <a:xfrm>
            <a:off x="3118918" y="2422560"/>
            <a:ext cx="7996962" cy="3069068"/>
          </a:xfrm>
          <a:prstGeom prst="rect">
            <a:avLst/>
          </a:prstGeom>
        </p:spPr>
      </p:pic>
    </p:spTree>
    <p:extLst>
      <p:ext uri="{BB962C8B-B14F-4D97-AF65-F5344CB8AC3E}">
        <p14:creationId xmlns:p14="http://schemas.microsoft.com/office/powerpoint/2010/main" val="243031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486285-D543-46BA-86BA-70E51219EC2D}"/>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effectLst/>
                <a:latin typeface="Segoe UI Light" panose="020B0502040204020203" pitchFamily="34" charset="0"/>
                <a:ea typeface="+mj-ea"/>
                <a:cs typeface="Segoe UI Light" panose="020B0502040204020203" pitchFamily="34" charset="0"/>
              </a:rPr>
              <a:t>Suggested Improvements</a:t>
            </a:r>
          </a:p>
          <a:p>
            <a:pPr algn="ctr">
              <a:lnSpc>
                <a:spcPct val="90000"/>
              </a:lnSpc>
              <a:spcBef>
                <a:spcPct val="0"/>
              </a:spcBef>
              <a:spcAft>
                <a:spcPts val="600"/>
              </a:spcAft>
            </a:pPr>
            <a:endParaRPr lang="en-US" sz="4400" kern="1200">
              <a:solidFill>
                <a:schemeClr val="tx1"/>
              </a:solidFill>
              <a:latin typeface="+mj-lt"/>
              <a:ea typeface="+mj-ea"/>
              <a:cs typeface="+mj-cs"/>
            </a:endParaRPr>
          </a:p>
        </p:txBody>
      </p:sp>
      <p:graphicFrame>
        <p:nvGraphicFramePr>
          <p:cNvPr id="6" name="TextBox 2">
            <a:extLst>
              <a:ext uri="{FF2B5EF4-FFF2-40B4-BE49-F238E27FC236}">
                <a16:creationId xmlns:a16="http://schemas.microsoft.com/office/drawing/2014/main" id="{2C5BEF7A-D248-4CEA-A0A7-9B29DEC66815}"/>
              </a:ext>
            </a:extLst>
          </p:cNvPr>
          <p:cNvGraphicFramePr/>
          <p:nvPr>
            <p:extLst>
              <p:ext uri="{D42A27DB-BD31-4B8C-83A1-F6EECF244321}">
                <p14:modId xmlns:p14="http://schemas.microsoft.com/office/powerpoint/2010/main" val="51509212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18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BC91C-D27B-41E6-AB70-56B45D57C8B6}"/>
              </a:ext>
            </a:extLst>
          </p:cNvPr>
          <p:cNvSpPr txBox="1"/>
          <p:nvPr/>
        </p:nvSpPr>
        <p:spPr>
          <a:xfrm>
            <a:off x="605901" y="1439052"/>
            <a:ext cx="6789198" cy="4308872"/>
          </a:xfrm>
          <a:prstGeom prst="rect">
            <a:avLst/>
          </a:prstGeom>
          <a:noFill/>
        </p:spPr>
        <p:txBody>
          <a:bodyPr wrap="square">
            <a:spAutoFit/>
          </a:bodyPr>
          <a:lstStyle/>
          <a:p>
            <a:pPr algn="l" fontAlgn="t"/>
            <a:r>
              <a:rPr lang="en-US" sz="4000" b="0" i="0">
                <a:solidFill>
                  <a:srgbClr val="222222"/>
                </a:solidFill>
                <a:effectLst/>
                <a:latin typeface="Segoe UI Light" panose="020B0502040204020203" pitchFamily="34" charset="0"/>
                <a:cs typeface="Segoe UI Light" panose="020B0502040204020203" pitchFamily="34" charset="0"/>
              </a:rPr>
              <a:t>summary</a:t>
            </a:r>
            <a:endParaRPr lang="en-US" b="0" i="0">
              <a:solidFill>
                <a:srgbClr val="222222"/>
              </a:solidFill>
              <a:effectLst/>
              <a:latin typeface="Segoe UI Light" panose="020B0502040204020203" pitchFamily="34" charset="0"/>
              <a:cs typeface="Segoe UI Light" panose="020B0502040204020203" pitchFamily="34" charset="0"/>
            </a:endParaRPr>
          </a:p>
          <a:p>
            <a:pPr algn="l"/>
            <a:r>
              <a:rPr lang="en-US" b="0" i="0">
                <a:solidFill>
                  <a:srgbClr val="70757A"/>
                </a:solidFill>
                <a:effectLst/>
                <a:latin typeface="Segoe UI Light" panose="020B0502040204020203" pitchFamily="34" charset="0"/>
                <a:cs typeface="Segoe UI Light" panose="020B0502040204020203" pitchFamily="34" charset="0"/>
              </a:rPr>
              <a:t>/ˈ</a:t>
            </a:r>
            <a:r>
              <a:rPr lang="en-US" b="0" i="0" err="1">
                <a:solidFill>
                  <a:srgbClr val="70757A"/>
                </a:solidFill>
                <a:effectLst/>
                <a:latin typeface="Segoe UI Light" panose="020B0502040204020203" pitchFamily="34" charset="0"/>
                <a:cs typeface="Segoe UI Light" panose="020B0502040204020203" pitchFamily="34" charset="0"/>
              </a:rPr>
              <a:t>sʌm</a:t>
            </a:r>
            <a:r>
              <a:rPr lang="en-US" b="0" i="0">
                <a:solidFill>
                  <a:srgbClr val="70757A"/>
                </a:solidFill>
                <a:effectLst/>
                <a:latin typeface="Segoe UI Light" panose="020B0502040204020203" pitchFamily="34" charset="0"/>
                <a:cs typeface="Segoe UI Light" panose="020B0502040204020203" pitchFamily="34" charset="0"/>
              </a:rPr>
              <a:t>(ə)</a:t>
            </a:r>
            <a:r>
              <a:rPr lang="en-US" b="0" i="0" err="1">
                <a:solidFill>
                  <a:srgbClr val="70757A"/>
                </a:solidFill>
                <a:effectLst/>
                <a:latin typeface="Segoe UI Light" panose="020B0502040204020203" pitchFamily="34" charset="0"/>
                <a:cs typeface="Segoe UI Light" panose="020B0502040204020203" pitchFamily="34" charset="0"/>
              </a:rPr>
              <a:t>ri</a:t>
            </a:r>
            <a:r>
              <a:rPr lang="en-US" b="0" i="0">
                <a:solidFill>
                  <a:srgbClr val="70757A"/>
                </a:solidFill>
                <a:effectLst/>
                <a:latin typeface="Segoe UI Light" panose="020B0502040204020203" pitchFamily="34" charset="0"/>
                <a:cs typeface="Segoe UI Light" panose="020B0502040204020203" pitchFamily="34" charset="0"/>
              </a:rPr>
              <a:t>/</a:t>
            </a:r>
          </a:p>
          <a:p>
            <a:r>
              <a:rPr lang="en-US" i="1">
                <a:effectLst/>
                <a:latin typeface="Segoe UI Light" panose="020B0502040204020203" pitchFamily="34" charset="0"/>
                <a:cs typeface="Segoe UI Light" panose="020B0502040204020203" pitchFamily="34" charset="0"/>
              </a:rPr>
              <a:t>noun</a:t>
            </a:r>
            <a:endParaRPr lang="en-US">
              <a:effectLst/>
              <a:latin typeface="Segoe UI Light" panose="020B0502040204020203" pitchFamily="34" charset="0"/>
              <a:cs typeface="Segoe UI Light" panose="020B0502040204020203" pitchFamily="34" charset="0"/>
            </a:endParaRPr>
          </a:p>
          <a:p>
            <a:pPr>
              <a:buFont typeface="+mj-lt"/>
              <a:buAutoNum type="arabicPeriod"/>
            </a:pPr>
            <a:r>
              <a:rPr lang="en-US" b="0">
                <a:effectLst/>
                <a:latin typeface="Segoe UI Light" panose="020B0502040204020203" pitchFamily="34" charset="0"/>
                <a:cs typeface="Segoe UI Light" panose="020B0502040204020203" pitchFamily="34" charset="0"/>
              </a:rPr>
              <a:t>a brief statement or account of the main points of something.</a:t>
            </a:r>
          </a:p>
          <a:p>
            <a:pPr>
              <a:buFont typeface="+mj-lt"/>
              <a:buAutoNum type="arabicPeriod"/>
            </a:pPr>
            <a:r>
              <a:rPr lang="en-US" b="0">
                <a:solidFill>
                  <a:srgbClr val="878787"/>
                </a:solidFill>
                <a:effectLst/>
                <a:latin typeface="Segoe UI Light" panose="020B0502040204020203" pitchFamily="34" charset="0"/>
                <a:cs typeface="Segoe UI Light" panose="020B0502040204020203" pitchFamily="34" charset="0"/>
              </a:rPr>
              <a:t>"a summary of Chapter Three"</a:t>
            </a:r>
          </a:p>
          <a:p>
            <a:pPr algn="l">
              <a:buFont typeface="+mj-lt"/>
              <a:buAutoNum type="arabicPeriod"/>
            </a:pPr>
            <a:r>
              <a:rPr lang="en-US" b="0" i="0">
                <a:solidFill>
                  <a:srgbClr val="188038"/>
                </a:solidFill>
                <a:effectLst/>
                <a:latin typeface="Segoe UI Light" panose="020B0502040204020203" pitchFamily="34" charset="0"/>
                <a:cs typeface="Segoe UI Light" panose="020B0502040204020203" pitchFamily="34" charset="0"/>
              </a:rPr>
              <a:t>Similar:</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synopsis</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precis</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résumé</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abstract</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abridgement</a:t>
            </a:r>
          </a:p>
          <a:p>
            <a:pPr algn="ctr">
              <a:buFont typeface="+mj-lt"/>
              <a:buAutoNum type="arabicPeriod"/>
            </a:pPr>
            <a:r>
              <a:rPr lang="en-US" b="0" i="0">
                <a:solidFill>
                  <a:srgbClr val="3C4043"/>
                </a:solidFill>
                <a:effectLst/>
                <a:latin typeface="Segoe UI Light" panose="020B0502040204020203" pitchFamily="34" charset="0"/>
                <a:cs typeface="Segoe UI Light" panose="020B0502040204020203" pitchFamily="34" charset="0"/>
              </a:rPr>
              <a:t>digest</a:t>
            </a:r>
          </a:p>
          <a:p>
            <a:br>
              <a:rPr lang="en-US" b="0" i="0">
                <a:solidFill>
                  <a:srgbClr val="222222"/>
                </a:solidFill>
                <a:effectLst/>
                <a:latin typeface="Segoe UI Light" panose="020B0502040204020203" pitchFamily="34" charset="0"/>
                <a:cs typeface="Segoe UI Light" panose="020B0502040204020203" pitchFamily="34" charset="0"/>
              </a:rPr>
            </a:br>
            <a:endParaRPr lang="en-US" b="0" i="0">
              <a:solidFill>
                <a:srgbClr val="70757A"/>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6360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2954215" cy="461665"/>
          </a:xfrm>
          <a:prstGeom prst="rect">
            <a:avLst/>
          </a:prstGeom>
          <a:noFill/>
        </p:spPr>
        <p:txBody>
          <a:bodyPr wrap="square" rtlCol="0">
            <a:spAutoFit/>
          </a:bodyPr>
          <a:lstStyle/>
          <a:p>
            <a:r>
              <a:rPr lang="en-US" sz="2400">
                <a:effectLst/>
                <a:latin typeface="Segoe UI Light" panose="020B0502040204020203" pitchFamily="34" charset="0"/>
                <a:ea typeface="Calibri" panose="020F0502020204030204" pitchFamily="34" charset="0"/>
                <a:cs typeface="Arial" panose="020B0604020202020204" pitchFamily="34" charset="0"/>
              </a:rPr>
              <a:t>Large Vocabulary </a:t>
            </a:r>
            <a:endParaRPr lang="en-US" sz="240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1008185" y="1570892"/>
            <a:ext cx="8510953" cy="1477328"/>
          </a:xfrm>
          <a:prstGeom prst="rect">
            <a:avLst/>
          </a:prstGeom>
          <a:noFill/>
        </p:spPr>
        <p:txBody>
          <a:bodyPr wrap="square" rtlCol="0">
            <a:spAutoFit/>
          </a:bodyPr>
          <a:lstStyle/>
          <a:p>
            <a:r>
              <a:rPr lang="en-US" sz="1800">
                <a:effectLst/>
                <a:latin typeface="Segoe UI Light" panose="020B0502040204020203" pitchFamily="34" charset="0"/>
                <a:ea typeface="Calibri" panose="020F0502020204030204" pitchFamily="34" charset="0"/>
                <a:cs typeface="Arial" panose="020B0604020202020204" pitchFamily="34" charset="0"/>
              </a:rPr>
              <a:t>Use more linguistic rich features for the input like POS (Part of speech), named-Entity and TF-IDF Speeds training , yet surprisingly decrease abstractive Capabilities </a:t>
            </a:r>
          </a:p>
          <a:p>
            <a:endParaRPr lang="en-US">
              <a:latin typeface="Segoe UI Light" panose="020B0502040204020203" pitchFamily="34" charset="0"/>
              <a:ea typeface="Calibri" panose="020F0502020204030204" pitchFamily="34" charset="0"/>
              <a:cs typeface="Arial" panose="020B0604020202020204" pitchFamily="34" charset="0"/>
            </a:endParaRPr>
          </a:p>
          <a:p>
            <a:r>
              <a:rPr lang="en-US" b="1">
                <a:latin typeface="Segoe UI Light" panose="020B0502040204020203" pitchFamily="34" charset="0"/>
                <a:ea typeface="Calibri" panose="020F0502020204030204" pitchFamily="34" charset="0"/>
                <a:cs typeface="Arial" panose="020B0604020202020204" pitchFamily="34" charset="0"/>
              </a:rPr>
              <a:t>Author didn’t share exactly </a:t>
            </a:r>
            <a:r>
              <a:rPr lang="en-US" sz="1800" b="1">
                <a:effectLst/>
                <a:latin typeface="Segoe UI Light" panose="020B0502040204020203" pitchFamily="34" charset="0"/>
                <a:ea typeface="Calibri" panose="020F0502020204030204" pitchFamily="34" charset="0"/>
                <a:cs typeface="Arial" panose="020B0604020202020204" pitchFamily="34" charset="0"/>
              </a:rPr>
              <a:t>the training speed gained vs scoring in the metric lost. </a:t>
            </a:r>
            <a:endParaRPr lang="en-US" sz="1800" b="1">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4" name="TextBox 3">
            <a:extLst>
              <a:ext uri="{FF2B5EF4-FFF2-40B4-BE49-F238E27FC236}">
                <a16:creationId xmlns:a16="http://schemas.microsoft.com/office/drawing/2014/main" id="{BF1F4246-A903-4DF2-870A-EE02312FCD24}"/>
              </a:ext>
            </a:extLst>
          </p:cNvPr>
          <p:cNvSpPr txBox="1"/>
          <p:nvPr/>
        </p:nvSpPr>
        <p:spPr>
          <a:xfrm>
            <a:off x="1219200" y="6178062"/>
            <a:ext cx="8510953" cy="369332"/>
          </a:xfrm>
          <a:prstGeom prst="rect">
            <a:avLst/>
          </a:prstGeom>
          <a:noFill/>
        </p:spPr>
        <p:txBody>
          <a:bodyPr wrap="square" rtlCol="0">
            <a:spAutoFit/>
          </a:bodyPr>
          <a:lstStyle/>
          <a:p>
            <a:r>
              <a:rPr lang="en-US">
                <a:latin typeface="Segoe UI Light" panose="020B0502040204020203" pitchFamily="34" charset="0"/>
                <a:cs typeface="Segoe UI Light" panose="020B0502040204020203" pitchFamily="34" charset="0"/>
              </a:rPr>
              <a:t>Worth mentioning that we faced the same on Coursework1 </a:t>
            </a:r>
          </a:p>
        </p:txBody>
      </p:sp>
    </p:spTree>
    <p:extLst>
      <p:ext uri="{BB962C8B-B14F-4D97-AF65-F5344CB8AC3E}">
        <p14:creationId xmlns:p14="http://schemas.microsoft.com/office/powerpoint/2010/main" val="301789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4314092" cy="467564"/>
          </a:xfrm>
          <a:prstGeom prst="rect">
            <a:avLst/>
          </a:prstGeom>
          <a:noFill/>
        </p:spPr>
        <p:txBody>
          <a:bodyPr wrap="square" rtlCol="0">
            <a:spAutoFit/>
          </a:bodyPr>
          <a:lstStyle/>
          <a:p>
            <a:pPr marR="0" lvl="0">
              <a:lnSpc>
                <a:spcPct val="107000"/>
              </a:lnSpc>
              <a:spcBef>
                <a:spcPts val="0"/>
              </a:spcBef>
              <a:spcAft>
                <a:spcPts val="0"/>
              </a:spcAft>
            </a:pPr>
            <a:r>
              <a:rPr lang="en-US" sz="2400" b="1">
                <a:effectLst/>
                <a:latin typeface="Segoe UI Light" panose="020B0502040204020203" pitchFamily="34" charset="0"/>
                <a:ea typeface="Calibri" panose="020F0502020204030204" pitchFamily="34" charset="0"/>
                <a:cs typeface="Arial" panose="020B0604020202020204" pitchFamily="34" charset="0"/>
              </a:rPr>
              <a:t>Hierarchical Attention</a:t>
            </a: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1008185" y="1570892"/>
            <a:ext cx="8510953" cy="923330"/>
          </a:xfrm>
          <a:prstGeom prst="rect">
            <a:avLst/>
          </a:prstGeom>
          <a:noFill/>
        </p:spPr>
        <p:txBody>
          <a:bodyPr wrap="square" rtlCol="0">
            <a:spAutoFit/>
          </a:bodyPr>
          <a:lstStyle/>
          <a:p>
            <a:r>
              <a:rPr lang="en-US" sz="1800">
                <a:effectLst/>
                <a:latin typeface="Segoe UI Light" panose="020B0502040204020203" pitchFamily="34" charset="0"/>
                <a:ea typeface="Calibri" panose="020F0502020204030204" pitchFamily="34" charset="0"/>
                <a:cs typeface="Arial" panose="020B0604020202020204" pitchFamily="34" charset="0"/>
              </a:rPr>
              <a:t>The team recommends the use of </a:t>
            </a:r>
            <a:r>
              <a:rPr lang="en-US" sz="1800" b="1">
                <a:effectLst/>
                <a:latin typeface="Segoe UI Light" panose="020B0502040204020203" pitchFamily="34" charset="0"/>
                <a:ea typeface="Calibri" panose="020F0502020204030204" pitchFamily="34" charset="0"/>
                <a:cs typeface="Arial" panose="020B0604020202020204" pitchFamily="34" charset="0"/>
              </a:rPr>
              <a:t>Hierarchical attention</a:t>
            </a:r>
            <a:r>
              <a:rPr lang="en-US" sz="1800">
                <a:effectLst/>
                <a:latin typeface="Segoe UI Light" panose="020B0502040204020203" pitchFamily="34" charset="0"/>
                <a:ea typeface="Calibri" panose="020F0502020204030204" pitchFamily="34" charset="0"/>
                <a:cs typeface="Arial" panose="020B0604020202020204" pitchFamily="34" charset="0"/>
              </a:rPr>
              <a:t>,</a:t>
            </a:r>
            <a:r>
              <a:rPr lang="en-US">
                <a:effectLst/>
                <a:latin typeface="Segoe UI Light" panose="020B0502040204020203" pitchFamily="34" charset="0"/>
                <a:ea typeface="Calibri" panose="020F0502020204030204" pitchFamily="34" charset="0"/>
                <a:cs typeface="Arial" panose="020B0604020202020204" pitchFamily="34" charset="0"/>
              </a:rPr>
              <a:t> no detail on its metric improvement score </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5" name="TextBox 4">
            <a:extLst>
              <a:ext uri="{FF2B5EF4-FFF2-40B4-BE49-F238E27FC236}">
                <a16:creationId xmlns:a16="http://schemas.microsoft.com/office/drawing/2014/main" id="{5F026F9A-F41D-4DCD-BA13-9681685CA2BB}"/>
              </a:ext>
            </a:extLst>
          </p:cNvPr>
          <p:cNvSpPr txBox="1"/>
          <p:nvPr/>
        </p:nvSpPr>
        <p:spPr>
          <a:xfrm>
            <a:off x="3552092" y="6215916"/>
            <a:ext cx="8318303" cy="369332"/>
          </a:xfrm>
          <a:prstGeom prst="rect">
            <a:avLst/>
          </a:prstGeom>
          <a:noFill/>
        </p:spPr>
        <p:txBody>
          <a:bodyPr wrap="none" rtlCol="0">
            <a:spAutoFit/>
          </a:bodyPr>
          <a:lstStyle/>
          <a:p>
            <a:r>
              <a:rPr lang="en-US"/>
              <a:t>Hierarchical Attention Networks for Document Classification, </a:t>
            </a:r>
            <a:r>
              <a:rPr lang="en-US" err="1"/>
              <a:t>ichao</a:t>
            </a:r>
            <a:r>
              <a:rPr lang="en-US"/>
              <a:t> Yang1 , </a:t>
            </a:r>
            <a:r>
              <a:rPr lang="en-US" err="1"/>
              <a:t>Diyi</a:t>
            </a:r>
            <a:r>
              <a:rPr lang="en-US"/>
              <a:t> Yang1 , </a:t>
            </a:r>
          </a:p>
        </p:txBody>
      </p:sp>
      <p:sp>
        <p:nvSpPr>
          <p:cNvPr id="7" name="TextBox 6">
            <a:extLst>
              <a:ext uri="{FF2B5EF4-FFF2-40B4-BE49-F238E27FC236}">
                <a16:creationId xmlns:a16="http://schemas.microsoft.com/office/drawing/2014/main" id="{E20220A1-7905-416B-BE96-43109AD87C59}"/>
              </a:ext>
            </a:extLst>
          </p:cNvPr>
          <p:cNvSpPr txBox="1"/>
          <p:nvPr/>
        </p:nvSpPr>
        <p:spPr>
          <a:xfrm>
            <a:off x="3552092" y="4363779"/>
            <a:ext cx="7092461" cy="1477328"/>
          </a:xfrm>
          <a:prstGeom prst="rect">
            <a:avLst/>
          </a:prstGeom>
          <a:noFill/>
        </p:spPr>
        <p:txBody>
          <a:bodyPr wrap="square">
            <a:spAutoFit/>
          </a:bodyPr>
          <a:lstStyle/>
          <a:p>
            <a:r>
              <a:rPr lang="en-US">
                <a:latin typeface="Segoe UI Light" panose="020B0502040204020203" pitchFamily="34" charset="0"/>
                <a:cs typeface="Segoe UI Light" panose="020B0502040204020203" pitchFamily="34" charset="0"/>
              </a:rPr>
              <a:t>In </a:t>
            </a:r>
            <a:r>
              <a:rPr lang="en-US"/>
              <a:t>Hierarchical Attention Networks for Document Classification</a:t>
            </a:r>
            <a:r>
              <a:rPr lang="en-US">
                <a:latin typeface="Segoe UI Light" panose="020B0502040204020203" pitchFamily="34" charset="0"/>
                <a:cs typeface="Segoe UI Light" panose="020B0502040204020203" pitchFamily="34" charset="0"/>
              </a:rPr>
              <a:t> paper, it proposed hierarchical attention networks (HAN) , obtained better visualization using the highly informative components of a document. The model progressively constructs a document vector by aggregation of words into sentence and then sentences into document.. </a:t>
            </a:r>
          </a:p>
        </p:txBody>
      </p:sp>
    </p:spTree>
    <p:extLst>
      <p:ext uri="{BB962C8B-B14F-4D97-AF65-F5344CB8AC3E}">
        <p14:creationId xmlns:p14="http://schemas.microsoft.com/office/powerpoint/2010/main" val="69423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7467600" cy="865173"/>
          </a:xfrm>
          <a:prstGeom prst="rect">
            <a:avLst/>
          </a:prstGeom>
          <a:noFill/>
        </p:spPr>
        <p:txBody>
          <a:bodyPr wrap="square" rtlCol="0">
            <a:spAutoFit/>
          </a:bodyPr>
          <a:lstStyle/>
          <a:p>
            <a:pPr>
              <a:lnSpc>
                <a:spcPct val="107000"/>
              </a:lnSpc>
            </a:pPr>
            <a:r>
              <a:rPr lang="en-US" sz="2400" b="1">
                <a:effectLst/>
                <a:latin typeface="Segoe UI Light" panose="020B0502040204020203" pitchFamily="34" charset="0"/>
                <a:ea typeface="Calibri" panose="020F0502020204030204" pitchFamily="34" charset="0"/>
                <a:cs typeface="Arial" panose="020B0604020202020204" pitchFamily="34" charset="0"/>
              </a:rPr>
              <a:t>Pointer Generator Network and Coverage Mechanism</a:t>
            </a:r>
            <a:endParaRPr lang="en-US" sz="2400" b="1">
              <a:effectLst/>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0"/>
              </a:spcAft>
            </a:pP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164123" y="1918357"/>
            <a:ext cx="2708031" cy="2147511"/>
          </a:xfrm>
          <a:prstGeom prst="rect">
            <a:avLst/>
          </a:prstGeom>
          <a:noFill/>
        </p:spPr>
        <p:txBody>
          <a:bodyPr wrap="square" rtlCol="0">
            <a:spAutoFit/>
          </a:bodyPr>
          <a:lstStyle/>
          <a:p>
            <a:pPr marR="0" lvl="1">
              <a:lnSpc>
                <a:spcPct val="107000"/>
              </a:lnSpc>
              <a:spcBef>
                <a:spcPts val="0"/>
              </a:spcBef>
              <a:spcAft>
                <a:spcPts val="0"/>
              </a:spcAft>
            </a:pPr>
            <a:r>
              <a:rPr lang="en-US">
                <a:effectLst/>
                <a:latin typeface="Segoe UI Light" panose="020B0502040204020203" pitchFamily="34" charset="0"/>
                <a:ea typeface="Calibri" panose="020F0502020204030204" pitchFamily="34" charset="0"/>
                <a:cs typeface="Arial" panose="020B0604020202020204" pitchFamily="34" charset="0"/>
              </a:rPr>
              <a:t>Solves the </a:t>
            </a:r>
            <a:r>
              <a:rPr lang="en-US" b="1">
                <a:effectLst/>
                <a:latin typeface="Segoe UI Light" panose="020B0502040204020203" pitchFamily="34" charset="0"/>
                <a:ea typeface="Calibri" panose="020F0502020204030204" pitchFamily="34" charset="0"/>
                <a:cs typeface="Arial" panose="020B0604020202020204" pitchFamily="34" charset="0"/>
              </a:rPr>
              <a:t>out of vocab problem </a:t>
            </a:r>
            <a:r>
              <a:rPr lang="en-US">
                <a:effectLst/>
                <a:latin typeface="Segoe UI Light" panose="020B0502040204020203" pitchFamily="34" charset="0"/>
                <a:ea typeface="Calibri" panose="020F0502020204030204" pitchFamily="34" charset="0"/>
                <a:cs typeface="Arial" panose="020B0604020202020204" pitchFamily="34" charset="0"/>
              </a:rPr>
              <a:t>(UNK) by copying from (Pointing) to the source while avoiding repetition  </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5" name="TextBox 4">
            <a:extLst>
              <a:ext uri="{FF2B5EF4-FFF2-40B4-BE49-F238E27FC236}">
                <a16:creationId xmlns:a16="http://schemas.microsoft.com/office/drawing/2014/main" id="{5F026F9A-F41D-4DCD-BA13-9681685CA2BB}"/>
              </a:ext>
            </a:extLst>
          </p:cNvPr>
          <p:cNvSpPr txBox="1"/>
          <p:nvPr/>
        </p:nvSpPr>
        <p:spPr>
          <a:xfrm>
            <a:off x="3552092" y="6215916"/>
            <a:ext cx="6610592" cy="369332"/>
          </a:xfrm>
          <a:prstGeom prst="rect">
            <a:avLst/>
          </a:prstGeom>
          <a:noFill/>
        </p:spPr>
        <p:txBody>
          <a:bodyPr wrap="none" rtlCol="0">
            <a:spAutoFit/>
          </a:bodyPr>
          <a:lstStyle/>
          <a:p>
            <a:r>
              <a:rPr lang="en-US" b="0" i="0">
                <a:effectLst/>
                <a:latin typeface="Segoe UI Light" panose="020B0502040204020203" pitchFamily="34" charset="0"/>
                <a:cs typeface="Segoe UI Light" panose="020B0502040204020203" pitchFamily="34" charset="0"/>
              </a:rPr>
              <a:t>Advances in Neural Information Processing Systems 28 (NIPS 2015)</a:t>
            </a:r>
            <a:endParaRPr lang="en-US">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E20220A1-7905-416B-BE96-43109AD87C59}"/>
              </a:ext>
            </a:extLst>
          </p:cNvPr>
          <p:cNvSpPr txBox="1"/>
          <p:nvPr/>
        </p:nvSpPr>
        <p:spPr>
          <a:xfrm>
            <a:off x="3552092" y="5292586"/>
            <a:ext cx="7092461" cy="923330"/>
          </a:xfrm>
          <a:prstGeom prst="rect">
            <a:avLst/>
          </a:prstGeom>
          <a:noFill/>
        </p:spPr>
        <p:txBody>
          <a:bodyPr wrap="square">
            <a:spAutoFit/>
          </a:bodyPr>
          <a:lstStyle/>
          <a:p>
            <a:r>
              <a:rPr lang="en-US">
                <a:latin typeface="Segoe UI Light" panose="020B0502040204020203" pitchFamily="34" charset="0"/>
                <a:cs typeface="Segoe UI Light" panose="020B0502040204020203" pitchFamily="34" charset="0"/>
              </a:rPr>
              <a:t>In </a:t>
            </a:r>
            <a:r>
              <a:rPr lang="en-US" b="0" i="0">
                <a:effectLst/>
                <a:latin typeface="Segoe UI Light" panose="020B0502040204020203" pitchFamily="34" charset="0"/>
                <a:cs typeface="Segoe UI Light" panose="020B0502040204020203" pitchFamily="34" charset="0"/>
              </a:rPr>
              <a:t>Advances in Neural Information Processing Systems 28 (NIPS 2015) </a:t>
            </a:r>
            <a:r>
              <a:rPr lang="en-US">
                <a:latin typeface="Segoe UI Light" panose="020B0502040204020203" pitchFamily="34" charset="0"/>
                <a:cs typeface="Segoe UI Light" panose="020B0502040204020203" pitchFamily="34" charset="0"/>
              </a:rPr>
              <a:t>paper, addressed the challenge of n</a:t>
            </a:r>
            <a:r>
              <a:rPr lang="en-US" b="0" i="0">
                <a:solidFill>
                  <a:srgbClr val="222222"/>
                </a:solidFill>
                <a:effectLst/>
                <a:latin typeface="Segoe UI Light" panose="020B0502040204020203" pitchFamily="34" charset="0"/>
                <a:cs typeface="Segoe UI Light" panose="020B0502040204020203" pitchFamily="34" charset="0"/>
              </a:rPr>
              <a:t>umber of target classes in </a:t>
            </a:r>
            <a:r>
              <a:rPr lang="en-US" b="0" i="0" err="1">
                <a:solidFill>
                  <a:srgbClr val="222222"/>
                </a:solidFill>
                <a:effectLst/>
                <a:latin typeface="Segoe UI Light" panose="020B0502040204020203" pitchFamily="34" charset="0"/>
                <a:cs typeface="Segoe UI Light" panose="020B0502040204020203" pitchFamily="34" charset="0"/>
              </a:rPr>
              <a:t>eachstep</a:t>
            </a:r>
            <a:r>
              <a:rPr lang="en-US" b="0" i="0">
                <a:solidFill>
                  <a:srgbClr val="222222"/>
                </a:solidFill>
                <a:effectLst/>
                <a:latin typeface="Segoe UI Light" panose="020B0502040204020203" pitchFamily="34" charset="0"/>
                <a:cs typeface="Segoe UI Light" panose="020B0502040204020203" pitchFamily="34" charset="0"/>
              </a:rPr>
              <a:t> of the reliance of the output on the length of the input, </a:t>
            </a:r>
            <a:endParaRPr lang="en-US">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86BE0A99-537D-4438-8BC1-6693F0337BB2}"/>
              </a:ext>
            </a:extLst>
          </p:cNvPr>
          <p:cNvPicPr>
            <a:picLocks noChangeAspect="1"/>
          </p:cNvPicPr>
          <p:nvPr/>
        </p:nvPicPr>
        <p:blipFill>
          <a:blip r:embed="rId3"/>
          <a:stretch>
            <a:fillRect/>
          </a:stretch>
        </p:blipFill>
        <p:spPr>
          <a:xfrm>
            <a:off x="3874817" y="1275288"/>
            <a:ext cx="6394598" cy="3433650"/>
          </a:xfrm>
          <a:prstGeom prst="rect">
            <a:avLst/>
          </a:prstGeom>
        </p:spPr>
      </p:pic>
      <p:sp>
        <p:nvSpPr>
          <p:cNvPr id="6" name="TextBox 5">
            <a:extLst>
              <a:ext uri="{FF2B5EF4-FFF2-40B4-BE49-F238E27FC236}">
                <a16:creationId xmlns:a16="http://schemas.microsoft.com/office/drawing/2014/main" id="{B9209624-EBC5-49ED-AD57-691CAE9D507A}"/>
              </a:ext>
            </a:extLst>
          </p:cNvPr>
          <p:cNvSpPr txBox="1"/>
          <p:nvPr/>
        </p:nvSpPr>
        <p:spPr>
          <a:xfrm>
            <a:off x="615462" y="3739662"/>
            <a:ext cx="2614246" cy="1754326"/>
          </a:xfrm>
          <a:prstGeom prst="rect">
            <a:avLst/>
          </a:prstGeom>
          <a:noFill/>
        </p:spPr>
        <p:txBody>
          <a:bodyPr wrap="square" rtlCol="0">
            <a:spAutoFit/>
          </a:bodyPr>
          <a:lstStyle/>
          <a:p>
            <a:r>
              <a:rPr lang="en-US">
                <a:latin typeface="Segoe UI Light" panose="020B0502040204020203" pitchFamily="34" charset="0"/>
                <a:cs typeface="Segoe UI Light" panose="020B0502040204020203" pitchFamily="34" charset="0"/>
              </a:rPr>
              <a:t>Coverage model is simply done by</a:t>
            </a:r>
          </a:p>
          <a:p>
            <a:r>
              <a:rPr lang="en-US">
                <a:latin typeface="Segoe UI Light" panose="020B0502040204020203" pitchFamily="34" charset="0"/>
                <a:cs typeface="Segoe UI Light" panose="020B0502040204020203" pitchFamily="34" charset="0"/>
              </a:rPr>
              <a:t>Summing all the attention and penalizing the things that already been covered </a:t>
            </a:r>
          </a:p>
        </p:txBody>
      </p:sp>
    </p:spTree>
    <p:extLst>
      <p:ext uri="{BB962C8B-B14F-4D97-AF65-F5344CB8AC3E}">
        <p14:creationId xmlns:p14="http://schemas.microsoft.com/office/powerpoint/2010/main" val="98755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7467600" cy="467564"/>
          </a:xfrm>
          <a:prstGeom prst="rect">
            <a:avLst/>
          </a:prstGeom>
          <a:noFill/>
        </p:spPr>
        <p:txBody>
          <a:bodyPr wrap="square" rtlCol="0">
            <a:spAutoFit/>
          </a:bodyPr>
          <a:lstStyle/>
          <a:p>
            <a:pPr marR="0" lvl="0">
              <a:lnSpc>
                <a:spcPct val="107000"/>
              </a:lnSpc>
              <a:spcBef>
                <a:spcPts val="0"/>
              </a:spcBef>
              <a:spcAft>
                <a:spcPts val="0"/>
              </a:spcAft>
            </a:pPr>
            <a:r>
              <a:rPr lang="en-US" sz="2400" b="1">
                <a:effectLst/>
                <a:latin typeface="Segoe UI Light" panose="020B0502040204020203" pitchFamily="34" charset="0"/>
                <a:ea typeface="Calibri" panose="020F0502020204030204" pitchFamily="34" charset="0"/>
                <a:cs typeface="Arial" panose="020B0604020202020204" pitchFamily="34" charset="0"/>
              </a:rPr>
              <a:t>Intra-Attention on Decoder Output</a:t>
            </a: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867508" y="1883187"/>
            <a:ext cx="7467600" cy="962058"/>
          </a:xfrm>
          <a:prstGeom prst="rect">
            <a:avLst/>
          </a:prstGeom>
          <a:noFill/>
        </p:spPr>
        <p:txBody>
          <a:bodyPr wrap="square" rtlCol="0">
            <a:spAutoFit/>
          </a:bodyPr>
          <a:lstStyle/>
          <a:p>
            <a:pPr marR="0" lvl="1">
              <a:lnSpc>
                <a:spcPct val="107000"/>
              </a:lnSpc>
              <a:spcBef>
                <a:spcPts val="0"/>
              </a:spcBef>
              <a:spcAft>
                <a:spcPts val="0"/>
              </a:spcAft>
            </a:pPr>
            <a:r>
              <a:rPr lang="en-US">
                <a:effectLst/>
                <a:latin typeface="Segoe UI Light" panose="020B0502040204020203" pitchFamily="34" charset="0"/>
                <a:ea typeface="Calibri" panose="020F0502020204030204" pitchFamily="34" charset="0"/>
                <a:cs typeface="Arial" panose="020B0604020202020204" pitchFamily="34" charset="0"/>
              </a:rPr>
              <a:t>Same like Coverage Mechanism but consider also Decoder output , this avoids repeating words that has been generated already</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88883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7467600" cy="467564"/>
          </a:xfrm>
          <a:prstGeom prst="rect">
            <a:avLst/>
          </a:prstGeom>
          <a:noFill/>
        </p:spPr>
        <p:txBody>
          <a:bodyPr wrap="square" rtlCol="0">
            <a:spAutoFit/>
          </a:bodyPr>
          <a:lstStyle/>
          <a:p>
            <a:pPr marR="0" lvl="0">
              <a:lnSpc>
                <a:spcPct val="107000"/>
              </a:lnSpc>
              <a:spcBef>
                <a:spcPts val="0"/>
              </a:spcBef>
              <a:spcAft>
                <a:spcPts val="0"/>
              </a:spcAft>
            </a:pPr>
            <a:r>
              <a:rPr lang="en-US" sz="2400" b="1">
                <a:effectLst/>
                <a:latin typeface="Segoe UI Light" panose="020B0502040204020203" pitchFamily="34" charset="0"/>
                <a:ea typeface="Calibri" panose="020F0502020204030204" pitchFamily="34" charset="0"/>
                <a:cs typeface="Arial" panose="020B0604020202020204" pitchFamily="34" charset="0"/>
              </a:rPr>
              <a:t>Learning From Mistakes using reinforced learning</a:t>
            </a: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562708" y="1741505"/>
            <a:ext cx="5064145" cy="4524315"/>
          </a:xfrm>
          <a:prstGeom prst="rect">
            <a:avLst/>
          </a:prstGeom>
          <a:noFill/>
        </p:spPr>
        <p:txBody>
          <a:bodyPr wrap="square" rtlCol="0">
            <a:spAutoFit/>
          </a:bodyPr>
          <a:lstStyle/>
          <a:p>
            <a:r>
              <a:rPr lang="en-US">
                <a:latin typeface="Segoe UI Light" panose="020B0502040204020203" pitchFamily="34" charset="0"/>
                <a:cs typeface="Arial" panose="020B0604020202020204" pitchFamily="34" charset="0"/>
              </a:rPr>
              <a:t>We sample the next word from the output of the previous step</a:t>
            </a:r>
          </a:p>
          <a:p>
            <a:r>
              <a:rPr lang="en-US">
                <a:latin typeface="Segoe UI Light" panose="020B0502040204020203" pitchFamily="34" charset="0"/>
                <a:cs typeface="Arial" panose="020B0604020202020204" pitchFamily="34" charset="0"/>
              </a:rPr>
              <a:t>The Major challenge in Text Summarization between testing and real implementation is real world problem. </a:t>
            </a:r>
          </a:p>
          <a:p>
            <a:endParaRPr lang="en-US">
              <a:latin typeface="Segoe UI Light" panose="020B0502040204020203" pitchFamily="34" charset="0"/>
              <a:cs typeface="Arial" panose="020B0604020202020204" pitchFamily="34" charset="0"/>
            </a:endParaRPr>
          </a:p>
          <a:p>
            <a:r>
              <a:rPr lang="en-US">
                <a:latin typeface="Segoe UI Light" panose="020B0502040204020203" pitchFamily="34" charset="0"/>
                <a:cs typeface="Arial" panose="020B0604020202020204" pitchFamily="34" charset="0"/>
              </a:rPr>
              <a:t>Note :All the text we use (Like in our Class) are correct (aka </a:t>
            </a:r>
            <a:r>
              <a:rPr lang="en-US" err="1">
                <a:latin typeface="Segoe UI Light" panose="020B0502040204020203" pitchFamily="34" charset="0"/>
                <a:cs typeface="Arial" panose="020B0604020202020204" pitchFamily="34" charset="0"/>
              </a:rPr>
              <a:t>Shakespear</a:t>
            </a:r>
            <a:r>
              <a:rPr lang="en-US">
                <a:latin typeface="Segoe UI Light" panose="020B0502040204020203" pitchFamily="34" charset="0"/>
                <a:cs typeface="Arial" panose="020B0604020202020204" pitchFamily="34" charset="0"/>
              </a:rPr>
              <a:t> )</a:t>
            </a:r>
          </a:p>
          <a:p>
            <a:r>
              <a:rPr lang="en-US">
                <a:latin typeface="Segoe UI Light" panose="020B0502040204020203" pitchFamily="34" charset="0"/>
                <a:cs typeface="Arial" panose="020B0604020202020204" pitchFamily="34" charset="0"/>
              </a:rPr>
              <a:t>The challenge in real word  is incorrect  text , and how the model can recover</a:t>
            </a:r>
          </a:p>
          <a:p>
            <a:endParaRPr lang="en-US">
              <a:effectLst/>
              <a:latin typeface="Segoe UI Light" panose="020B0502040204020203" pitchFamily="34" charset="0"/>
              <a:ea typeface="Calibri" panose="020F0502020204030204" pitchFamily="34" charset="0"/>
              <a:cs typeface="Arial" panose="020B0604020202020204" pitchFamily="34" charset="0"/>
            </a:endParaRPr>
          </a:p>
          <a:p>
            <a:r>
              <a:rPr lang="en-US">
                <a:effectLst/>
                <a:latin typeface="Segoe UI Light" panose="020B0502040204020203" pitchFamily="34" charset="0"/>
                <a:ea typeface="Calibri" panose="020F0502020204030204" pitchFamily="34" charset="0"/>
                <a:cs typeface="Arial" panose="020B0604020202020204" pitchFamily="34" charset="0"/>
              </a:rPr>
              <a:t>The model output is compared to the reference summary using ROUGE metric , then iterate using Reinforced learning till we get a high score ROUGE score</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pic>
        <p:nvPicPr>
          <p:cNvPr id="5" name="Picture 4">
            <a:extLst>
              <a:ext uri="{FF2B5EF4-FFF2-40B4-BE49-F238E27FC236}">
                <a16:creationId xmlns:a16="http://schemas.microsoft.com/office/drawing/2014/main" id="{678317C0-703C-4430-9A51-3368C95CD482}"/>
              </a:ext>
            </a:extLst>
          </p:cNvPr>
          <p:cNvPicPr>
            <a:picLocks noChangeAspect="1"/>
          </p:cNvPicPr>
          <p:nvPr/>
        </p:nvPicPr>
        <p:blipFill>
          <a:blip r:embed="rId3"/>
          <a:stretch>
            <a:fillRect/>
          </a:stretch>
        </p:blipFill>
        <p:spPr>
          <a:xfrm>
            <a:off x="5721087" y="1857162"/>
            <a:ext cx="6153657" cy="2862322"/>
          </a:xfrm>
          <a:prstGeom prst="rect">
            <a:avLst/>
          </a:prstGeom>
        </p:spPr>
      </p:pic>
    </p:spTree>
    <p:extLst>
      <p:ext uri="{BB962C8B-B14F-4D97-AF65-F5344CB8AC3E}">
        <p14:creationId xmlns:p14="http://schemas.microsoft.com/office/powerpoint/2010/main" val="570544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7467600" cy="467564"/>
          </a:xfrm>
          <a:prstGeom prst="rect">
            <a:avLst/>
          </a:prstGeom>
          <a:noFill/>
        </p:spPr>
        <p:txBody>
          <a:bodyPr wrap="square" rtlCol="0">
            <a:spAutoFit/>
          </a:bodyPr>
          <a:lstStyle/>
          <a:p>
            <a:pPr marR="0" lvl="0">
              <a:lnSpc>
                <a:spcPct val="107000"/>
              </a:lnSpc>
              <a:spcBef>
                <a:spcPts val="0"/>
              </a:spcBef>
              <a:spcAft>
                <a:spcPts val="0"/>
              </a:spcAft>
            </a:pPr>
            <a:r>
              <a:rPr lang="en-US" sz="2400" b="1">
                <a:effectLst/>
                <a:latin typeface="Segoe UI Light" panose="020B0502040204020203" pitchFamily="34" charset="0"/>
                <a:ea typeface="Calibri" panose="020F0502020204030204" pitchFamily="34" charset="0"/>
                <a:cs typeface="Arial" panose="020B0604020202020204" pitchFamily="34" charset="0"/>
              </a:rPr>
              <a:t>Current Challenges </a:t>
            </a: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867508" y="1883187"/>
            <a:ext cx="7467600" cy="2147511"/>
          </a:xfrm>
          <a:prstGeom prst="rect">
            <a:avLst/>
          </a:prstGeom>
          <a:noFill/>
        </p:spPr>
        <p:txBody>
          <a:bodyPr wrap="square" rtlCol="0">
            <a:spAutoFit/>
          </a:bodyPr>
          <a:lstStyle/>
          <a:p>
            <a:pPr marR="0" lvl="1">
              <a:lnSpc>
                <a:spcPct val="107000"/>
              </a:lnSpc>
              <a:spcBef>
                <a:spcPts val="0"/>
              </a:spcBef>
              <a:spcAft>
                <a:spcPts val="0"/>
              </a:spcAft>
            </a:pPr>
            <a:r>
              <a:rPr lang="en-US" b="1">
                <a:effectLst/>
                <a:latin typeface="Segoe UI Light" panose="020B0502040204020203" pitchFamily="34" charset="0"/>
                <a:ea typeface="Calibri" panose="020F0502020204030204" pitchFamily="34" charset="0"/>
                <a:cs typeface="Arial" panose="020B0604020202020204" pitchFamily="34" charset="0"/>
              </a:rPr>
              <a:t>Metric</a:t>
            </a:r>
          </a:p>
          <a:p>
            <a:pPr marR="0" lvl="1">
              <a:lnSpc>
                <a:spcPct val="107000"/>
              </a:lnSpc>
              <a:spcBef>
                <a:spcPts val="0"/>
              </a:spcBef>
              <a:spcAft>
                <a:spcPts val="0"/>
              </a:spcAft>
            </a:pPr>
            <a:r>
              <a:rPr lang="en-US">
                <a:latin typeface="Segoe UI Light" panose="020B0502040204020203" pitchFamily="34" charset="0"/>
                <a:ea typeface="Calibri" panose="020F0502020204030204" pitchFamily="34" charset="0"/>
                <a:cs typeface="Arial" panose="020B0604020202020204" pitchFamily="34" charset="0"/>
              </a:rPr>
              <a:t>ROUGE and text Similarity is not a good measure for abstractive Text Summarization especially how our brain interpret a good summary </a:t>
            </a:r>
            <a:endParaRPr lang="en-US">
              <a:effectLst/>
              <a:latin typeface="Segoe UI Light" panose="020B0502040204020203" pitchFamily="34" charset="0"/>
              <a:ea typeface="Calibri" panose="020F0502020204030204" pitchFamily="34" charset="0"/>
              <a:cs typeface="Arial" panose="020B0604020202020204" pitchFamily="34" charset="0"/>
            </a:endParaRPr>
          </a:p>
          <a:p>
            <a:pPr marR="0" lvl="1">
              <a:lnSpc>
                <a:spcPct val="107000"/>
              </a:lnSpc>
              <a:spcBef>
                <a:spcPts val="0"/>
              </a:spcBef>
              <a:spcAft>
                <a:spcPts val="0"/>
              </a:spcAft>
            </a:pPr>
            <a:r>
              <a:rPr lang="en-US" b="1">
                <a:latin typeface="Segoe UI Light" panose="020B0502040204020203" pitchFamily="34" charset="0"/>
                <a:ea typeface="Calibri" panose="020F0502020204030204" pitchFamily="34" charset="0"/>
                <a:cs typeface="Arial" panose="020B0604020202020204" pitchFamily="34" charset="0"/>
              </a:rPr>
              <a:t>Datasets</a:t>
            </a:r>
          </a:p>
          <a:p>
            <a:pPr marR="0" lvl="1">
              <a:lnSpc>
                <a:spcPct val="107000"/>
              </a:lnSpc>
              <a:spcBef>
                <a:spcPts val="0"/>
              </a:spcBef>
              <a:spcAft>
                <a:spcPts val="0"/>
              </a:spcAft>
            </a:pPr>
            <a:r>
              <a:rPr lang="en-US">
                <a:effectLst/>
                <a:latin typeface="Segoe UI Light" panose="020B0502040204020203" pitchFamily="34" charset="0"/>
                <a:ea typeface="Calibri" panose="020F0502020204030204" pitchFamily="34" charset="0"/>
                <a:cs typeface="Arial" panose="020B0604020202020204" pitchFamily="34" charset="0"/>
              </a:rPr>
              <a:t>Most of the Datasets available online are news, where you can get a relatively good summary by considering the top sentences </a:t>
            </a:r>
            <a:endParaRPr lang="en-US">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Tree>
    <p:extLst>
      <p:ext uri="{BB962C8B-B14F-4D97-AF65-F5344CB8AC3E}">
        <p14:creationId xmlns:p14="http://schemas.microsoft.com/office/powerpoint/2010/main" val="24397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B5385-0B58-4217-ADE3-C2FFCFB81251}"/>
              </a:ext>
            </a:extLst>
          </p:cNvPr>
          <p:cNvSpPr txBox="1"/>
          <p:nvPr/>
        </p:nvSpPr>
        <p:spPr>
          <a:xfrm>
            <a:off x="562708" y="679938"/>
            <a:ext cx="7467600" cy="467564"/>
          </a:xfrm>
          <a:prstGeom prst="rect">
            <a:avLst/>
          </a:prstGeom>
          <a:noFill/>
        </p:spPr>
        <p:txBody>
          <a:bodyPr wrap="square" rtlCol="0">
            <a:spAutoFit/>
          </a:bodyPr>
          <a:lstStyle/>
          <a:p>
            <a:pPr marR="0" lvl="0">
              <a:lnSpc>
                <a:spcPct val="107000"/>
              </a:lnSpc>
              <a:spcBef>
                <a:spcPts val="0"/>
              </a:spcBef>
              <a:spcAft>
                <a:spcPts val="0"/>
              </a:spcAft>
            </a:pPr>
            <a:r>
              <a:rPr lang="en-US" sz="2400" b="1">
                <a:effectLst/>
                <a:latin typeface="Segoe UI Light" panose="020B0502040204020203" pitchFamily="34" charset="0"/>
                <a:ea typeface="Calibri" panose="020F0502020204030204" pitchFamily="34" charset="0"/>
                <a:cs typeface="Arial" panose="020B0604020202020204" pitchFamily="34" charset="0"/>
              </a:rPr>
              <a:t>Our Findings</a:t>
            </a:r>
            <a:endParaRPr lang="en-US" sz="2400" b="1">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96EA736F-C47E-4ED6-B88B-CBADFF69DCC0}"/>
              </a:ext>
            </a:extLst>
          </p:cNvPr>
          <p:cNvSpPr txBox="1"/>
          <p:nvPr/>
        </p:nvSpPr>
        <p:spPr>
          <a:xfrm>
            <a:off x="422030" y="1285310"/>
            <a:ext cx="10445261" cy="5235472"/>
          </a:xfrm>
          <a:prstGeom prst="rect">
            <a:avLst/>
          </a:prstGeom>
          <a:noFill/>
        </p:spPr>
        <p:txBody>
          <a:bodyPr wrap="square" rtlCol="0">
            <a:spAutoFit/>
          </a:bodyPr>
          <a:lstStyle/>
          <a:p>
            <a:pPr marL="228600" marR="0">
              <a:lnSpc>
                <a:spcPct val="107000"/>
              </a:lnSpc>
              <a:spcBef>
                <a:spcPts val="0"/>
              </a:spcBef>
              <a:spcAft>
                <a:spcPts val="800"/>
              </a:spcAft>
            </a:pPr>
            <a:r>
              <a:rPr lang="en-US" sz="1400" b="1">
                <a:effectLst/>
                <a:latin typeface="Segoe UI Light" panose="020B0502040204020203" pitchFamily="34" charset="0"/>
                <a:ea typeface="Calibri" panose="020F0502020204030204" pitchFamily="34" charset="0"/>
                <a:cs typeface="Segoe UI Light" panose="020B0502040204020203" pitchFamily="34" charset="0"/>
              </a:rPr>
              <a:t>No insights on results</a:t>
            </a:r>
          </a:p>
          <a:p>
            <a:pPr marL="228600" marR="0">
              <a:lnSpc>
                <a:spcPct val="107000"/>
              </a:lnSpc>
              <a:spcBef>
                <a:spcPts val="0"/>
              </a:spcBef>
              <a:spcAft>
                <a:spcPts val="800"/>
              </a:spcAft>
            </a:pPr>
            <a:r>
              <a:rPr lang="en-US" sz="1400">
                <a:effectLst/>
                <a:latin typeface="Segoe UI Light" panose="020B0502040204020203" pitchFamily="34" charset="0"/>
                <a:ea typeface="Calibri" panose="020F0502020204030204" pitchFamily="34" charset="0"/>
                <a:cs typeface="Segoe UI Light" panose="020B0502040204020203" pitchFamily="34" charset="0"/>
              </a:rPr>
              <a:t>The authors in many ways didn’t provide detailed insights of the recommendations or the experiment.</a:t>
            </a:r>
          </a:p>
          <a:p>
            <a:pPr marL="228600" marR="0">
              <a:lnSpc>
                <a:spcPct val="107000"/>
              </a:lnSpc>
              <a:spcBef>
                <a:spcPts val="0"/>
              </a:spcBef>
              <a:spcAft>
                <a:spcPts val="800"/>
              </a:spcAft>
            </a:pPr>
            <a:r>
              <a:rPr lang="en-US" sz="1400" b="1">
                <a:effectLst/>
                <a:latin typeface="Segoe UI Light" panose="020B0502040204020203" pitchFamily="34" charset="0"/>
                <a:ea typeface="Calibri" panose="020F0502020204030204" pitchFamily="34" charset="0"/>
                <a:cs typeface="Segoe UI Light" panose="020B0502040204020203" pitchFamily="34" charset="0"/>
              </a:rPr>
              <a:t>Metrics</a:t>
            </a:r>
          </a:p>
          <a:p>
            <a:pPr marL="228600" marR="0">
              <a:lnSpc>
                <a:spcPct val="107000"/>
              </a:lnSpc>
              <a:spcBef>
                <a:spcPts val="0"/>
              </a:spcBef>
              <a:spcAft>
                <a:spcPts val="800"/>
              </a:spcAft>
            </a:pPr>
            <a:r>
              <a:rPr lang="en-US" sz="1400">
                <a:effectLst/>
                <a:latin typeface="Segoe UI Light" panose="020B0502040204020203" pitchFamily="34" charset="0"/>
                <a:ea typeface="Calibri" panose="020F0502020204030204" pitchFamily="34" charset="0"/>
                <a:cs typeface="Segoe UI Light" panose="020B0502040204020203" pitchFamily="34" charset="0"/>
              </a:rPr>
              <a:t>we do have a major concern on the Metrics used, we believe that the use of ROUGE and topic modeling is not suitable for measuring the objective and improvements they mentioned in the purpose of the paper especially if there is error in the given text. The Author also acknowledged this.</a:t>
            </a:r>
          </a:p>
          <a:p>
            <a:endParaRPr lang="en-GB" sz="1400">
              <a:latin typeface="Segoe UI Light" panose="020B0502040204020203" pitchFamily="34" charset="0"/>
              <a:cs typeface="Segoe UI Light" panose="020B0502040204020203" pitchFamily="34" charset="0"/>
            </a:endParaRPr>
          </a:p>
          <a:p>
            <a:pPr marL="228600">
              <a:lnSpc>
                <a:spcPct val="107000"/>
              </a:lnSpc>
              <a:spcAft>
                <a:spcPts val="800"/>
              </a:spcAft>
            </a:pPr>
            <a:r>
              <a:rPr lang="en-GB" sz="1400" b="1">
                <a:latin typeface="Segoe UI Light" panose="020B0502040204020203" pitchFamily="34" charset="0"/>
                <a:cs typeface="Segoe UI Light" panose="020B0502040204020203" pitchFamily="34" charset="0"/>
              </a:rPr>
              <a:t>Challenges with Abstractive models</a:t>
            </a:r>
          </a:p>
          <a:p>
            <a:pPr marL="514350" indent="-285750">
              <a:lnSpc>
                <a:spcPct val="107000"/>
              </a:lnSpc>
              <a:spcAft>
                <a:spcPts val="800"/>
              </a:spcAft>
              <a:buFont typeface="Arial" panose="020B0604020202020204" pitchFamily="34" charset="0"/>
              <a:buChar char="•"/>
            </a:pPr>
            <a:r>
              <a:rPr lang="en-GB" sz="1400">
                <a:latin typeface="Segoe UI Light" panose="020B0502040204020203" pitchFamily="34" charset="0"/>
                <a:cs typeface="Segoe UI Light" panose="020B0502040204020203" pitchFamily="34" charset="0"/>
              </a:rPr>
              <a:t>The trained model is limited to its known vocabulary (The text it is trained on) and may not be able to summarise important Out Of Vocabulary (OOV) words.</a:t>
            </a:r>
          </a:p>
          <a:p>
            <a:pPr marL="514350" indent="-285750">
              <a:lnSpc>
                <a:spcPct val="107000"/>
              </a:lnSpc>
              <a:spcAft>
                <a:spcPts val="800"/>
              </a:spcAft>
              <a:buFont typeface="Arial" panose="020B0604020202020204" pitchFamily="34" charset="0"/>
              <a:buChar char="•"/>
            </a:pPr>
            <a:r>
              <a:rPr lang="en-GB" sz="1400">
                <a:latin typeface="Segoe UI Light" panose="020B0502040204020203" pitchFamily="34" charset="0"/>
                <a:cs typeface="Segoe UI Light" panose="020B0502040204020203" pitchFamily="34" charset="0"/>
              </a:rPr>
              <a:t>Salient words might not be detected during training leading to inaccurate summaries.</a:t>
            </a:r>
          </a:p>
          <a:p>
            <a:pPr marL="514350" indent="-285750">
              <a:lnSpc>
                <a:spcPct val="107000"/>
              </a:lnSpc>
              <a:spcAft>
                <a:spcPts val="800"/>
              </a:spcAft>
              <a:buFont typeface="Arial" panose="020B0604020202020204" pitchFamily="34" charset="0"/>
              <a:buChar char="•"/>
            </a:pPr>
            <a:r>
              <a:rPr lang="en-GB" sz="1400">
                <a:latin typeface="Segoe UI Light" panose="020B0502040204020203" pitchFamily="34" charset="0"/>
                <a:cs typeface="Segoe UI Light" panose="020B0502040204020203" pitchFamily="34" charset="0"/>
              </a:rPr>
              <a:t>Limited quality datasets to train the network leads to above challenges</a:t>
            </a:r>
          </a:p>
          <a:p>
            <a:pPr marL="514350" indent="-285750">
              <a:lnSpc>
                <a:spcPct val="107000"/>
              </a:lnSpc>
              <a:spcAft>
                <a:spcPts val="800"/>
              </a:spcAft>
              <a:buFont typeface="Arial" panose="020B0604020202020204" pitchFamily="34" charset="0"/>
              <a:buChar char="•"/>
            </a:pPr>
            <a:r>
              <a:rPr lang="en-GB" sz="1400">
                <a:latin typeface="Segoe UI Light" panose="020B0502040204020203" pitchFamily="34" charset="0"/>
                <a:cs typeface="Segoe UI Light" panose="020B0502040204020203" pitchFamily="34" charset="0"/>
              </a:rPr>
              <a:t>Summaries are limited by needing start and end tokens to be defined or setting sentence length limits.</a:t>
            </a:r>
            <a:endParaRPr lang="en-US" sz="1400" b="1">
              <a:latin typeface="Segoe UI Light" panose="020B0502040204020203" pitchFamily="34" charset="0"/>
              <a:cs typeface="Segoe UI Light" panose="020B0502040204020203" pitchFamily="34" charset="0"/>
            </a:endParaRPr>
          </a:p>
          <a:p>
            <a:pPr marL="228600" marR="0">
              <a:lnSpc>
                <a:spcPct val="107000"/>
              </a:lnSpc>
              <a:spcBef>
                <a:spcPts val="0"/>
              </a:spcBef>
              <a:spcAft>
                <a:spcPts val="800"/>
              </a:spcAft>
            </a:pPr>
            <a:r>
              <a:rPr lang="en-US" sz="1400" b="1">
                <a:latin typeface="Segoe UI Light" panose="020B0502040204020203" pitchFamily="34" charset="0"/>
                <a:ea typeface="Calibri" panose="020F0502020204030204" pitchFamily="34" charset="0"/>
                <a:cs typeface="Segoe UI Light" panose="020B0502040204020203" pitchFamily="34" charset="0"/>
              </a:rPr>
              <a:t>Focus on technology</a:t>
            </a:r>
          </a:p>
          <a:p>
            <a:pPr marL="228600" marR="0">
              <a:lnSpc>
                <a:spcPct val="107000"/>
              </a:lnSpc>
              <a:spcBef>
                <a:spcPts val="0"/>
              </a:spcBef>
              <a:spcAft>
                <a:spcPts val="800"/>
              </a:spcAft>
            </a:pPr>
            <a:r>
              <a:rPr lang="en-US" sz="1400">
                <a:effectLst/>
                <a:latin typeface="Segoe UI Light" panose="020B0502040204020203" pitchFamily="34" charset="0"/>
                <a:ea typeface="Calibri" panose="020F0502020204030204" pitchFamily="34" charset="0"/>
                <a:cs typeface="Segoe UI Light" panose="020B0502040204020203" pitchFamily="34" charset="0"/>
              </a:rPr>
              <a:t>To prepare for this classwork we have went through several research papers, we found that most  of the papers ,including this one, focus on the technology and not the user , none of them suggested any improvements based on the user preferences, no consideration to user location, mother tongue or preferences . we believe text summarization should incorporate and be tuned for other parameters and including the context of the original text and adjust the model parameters accordingly</a:t>
            </a:r>
          </a:p>
        </p:txBody>
      </p:sp>
    </p:spTree>
    <p:extLst>
      <p:ext uri="{BB962C8B-B14F-4D97-AF65-F5344CB8AC3E}">
        <p14:creationId xmlns:p14="http://schemas.microsoft.com/office/powerpoint/2010/main" val="2834745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C3FF11-E36C-4B8E-A036-8D69B4342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7271"/>
            <a:ext cx="12192000" cy="7232542"/>
          </a:xfrm>
          <a:prstGeom prst="rect">
            <a:avLst/>
          </a:prstGeom>
        </p:spPr>
      </p:pic>
      <p:sp>
        <p:nvSpPr>
          <p:cNvPr id="5" name="TextBox 4">
            <a:extLst>
              <a:ext uri="{FF2B5EF4-FFF2-40B4-BE49-F238E27FC236}">
                <a16:creationId xmlns:a16="http://schemas.microsoft.com/office/drawing/2014/main" id="{EBFC2ABA-8AE2-46AE-8EC4-0D6ECFB401A6}"/>
              </a:ext>
            </a:extLst>
          </p:cNvPr>
          <p:cNvSpPr txBox="1"/>
          <p:nvPr/>
        </p:nvSpPr>
        <p:spPr>
          <a:xfrm>
            <a:off x="0" y="5275457"/>
            <a:ext cx="12192000" cy="646331"/>
          </a:xfrm>
          <a:prstGeom prst="rect">
            <a:avLst/>
          </a:prstGeom>
          <a:solidFill>
            <a:schemeClr val="accent1">
              <a:lumMod val="50000"/>
              <a:alpha val="54000"/>
            </a:schemeClr>
          </a:solidFill>
        </p:spPr>
        <p:txBody>
          <a:bodyPr wrap="square">
            <a:spAutoFit/>
          </a:bodyPr>
          <a:lstStyle/>
          <a:p>
            <a:pPr algn="ctr"/>
            <a:r>
              <a:rPr lang="en-US" sz="3600" b="0" i="0" u="none" strike="noStrike" baseline="0">
                <a:solidFill>
                  <a:schemeClr val="bg1"/>
                </a:solidFill>
                <a:latin typeface="Segoe UI Light" panose="020B0502040204020203" pitchFamily="34" charset="0"/>
                <a:cs typeface="Segoe UI Light" panose="020B0502040204020203" pitchFamily="34" charset="0"/>
              </a:rPr>
              <a:t>Extractive Text Summarization</a:t>
            </a:r>
          </a:p>
        </p:txBody>
      </p:sp>
    </p:spTree>
    <p:extLst>
      <p:ext uri="{BB962C8B-B14F-4D97-AF65-F5344CB8AC3E}">
        <p14:creationId xmlns:p14="http://schemas.microsoft.com/office/powerpoint/2010/main" val="1729074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102499"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Summarization</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5"/>
            <a:ext cx="10515600" cy="1137658"/>
          </a:xfrm>
        </p:spPr>
        <p:txBody>
          <a:bodyPr/>
          <a:lstStyle/>
          <a:p>
            <a:r>
              <a:rPr lang="en-US">
                <a:solidFill>
                  <a:schemeClr val="tx2">
                    <a:lumMod val="75000"/>
                  </a:schemeClr>
                </a:solidFill>
              </a:rPr>
              <a:t>Extracting important complete sentences from text</a:t>
            </a:r>
          </a:p>
          <a:p>
            <a:r>
              <a:rPr lang="en-US">
                <a:solidFill>
                  <a:schemeClr val="tx2">
                    <a:lumMod val="75000"/>
                  </a:schemeClr>
                </a:solidFill>
              </a:rPr>
              <a:t>No change in the sentences extracted</a:t>
            </a:r>
          </a:p>
          <a:p>
            <a:endParaRPr lang="en-US">
              <a:solidFill>
                <a:schemeClr val="tx2">
                  <a:lumMod val="75000"/>
                </a:schemeClr>
              </a:solidFill>
            </a:endParaRPr>
          </a:p>
          <a:p>
            <a:pPr marL="0" indent="0">
              <a:buNone/>
            </a:pPr>
            <a:endParaRPr lang="en-US">
              <a:solidFill>
                <a:schemeClr val="tx2">
                  <a:lumMod val="75000"/>
                </a:schemeClr>
              </a:solidFill>
            </a:endParaRPr>
          </a:p>
          <a:p>
            <a:endParaRPr lang="en-US">
              <a:solidFill>
                <a:schemeClr val="tx2">
                  <a:lumMod val="75000"/>
                </a:schemeClr>
              </a:solidFill>
            </a:endParaRPr>
          </a:p>
        </p:txBody>
      </p:sp>
      <p:sp>
        <p:nvSpPr>
          <p:cNvPr id="7" name="Flowchart: Multidocument 6">
            <a:extLst>
              <a:ext uri="{FF2B5EF4-FFF2-40B4-BE49-F238E27FC236}">
                <a16:creationId xmlns:a16="http://schemas.microsoft.com/office/drawing/2014/main" id="{1CE37675-2942-4DCC-BAD4-09B9ED315FBA}"/>
              </a:ext>
            </a:extLst>
          </p:cNvPr>
          <p:cNvSpPr/>
          <p:nvPr/>
        </p:nvSpPr>
        <p:spPr>
          <a:xfrm>
            <a:off x="3090831" y="3720425"/>
            <a:ext cx="1570741" cy="2390863"/>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u="sng">
                <a:solidFill>
                  <a:schemeClr val="accent1">
                    <a:lumMod val="50000"/>
                  </a:schemeClr>
                </a:solidFill>
              </a:rPr>
              <a:t>Document </a:t>
            </a:r>
          </a:p>
          <a:p>
            <a:pPr algn="ctr"/>
            <a:r>
              <a:rPr lang="en-US" sz="1400">
                <a:solidFill>
                  <a:schemeClr val="accent1">
                    <a:lumMod val="50000"/>
                  </a:schemeClr>
                </a:solidFill>
              </a:rPr>
              <a:t>Sentence 1</a:t>
            </a:r>
          </a:p>
          <a:p>
            <a:pPr algn="ctr"/>
            <a:r>
              <a:rPr lang="en-US" sz="1400">
                <a:solidFill>
                  <a:schemeClr val="accent1">
                    <a:lumMod val="50000"/>
                  </a:schemeClr>
                </a:solidFill>
              </a:rPr>
              <a:t>Sentence 2</a:t>
            </a:r>
          </a:p>
          <a:p>
            <a:pPr algn="ctr"/>
            <a:r>
              <a:rPr lang="en-US" sz="1400">
                <a:solidFill>
                  <a:schemeClr val="accent1">
                    <a:lumMod val="50000"/>
                  </a:schemeClr>
                </a:solidFill>
              </a:rPr>
              <a:t>Sentence 3</a:t>
            </a:r>
          </a:p>
          <a:p>
            <a:pPr algn="ctr"/>
            <a:r>
              <a:rPr lang="en-US" sz="1400">
                <a:solidFill>
                  <a:schemeClr val="accent1">
                    <a:lumMod val="50000"/>
                  </a:schemeClr>
                </a:solidFill>
              </a:rPr>
              <a:t>Sentence 4</a:t>
            </a:r>
          </a:p>
        </p:txBody>
      </p:sp>
      <p:sp>
        <p:nvSpPr>
          <p:cNvPr id="9" name="Arrow: Right 8">
            <a:extLst>
              <a:ext uri="{FF2B5EF4-FFF2-40B4-BE49-F238E27FC236}">
                <a16:creationId xmlns:a16="http://schemas.microsoft.com/office/drawing/2014/main" id="{78ED5051-3F65-4351-9DA5-CAD14305B95C}"/>
              </a:ext>
            </a:extLst>
          </p:cNvPr>
          <p:cNvSpPr/>
          <p:nvPr/>
        </p:nvSpPr>
        <p:spPr>
          <a:xfrm>
            <a:off x="5281236" y="4308138"/>
            <a:ext cx="2147582" cy="86762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solidFill>
                  <a:schemeClr val="accent1">
                    <a:lumMod val="75000"/>
                  </a:schemeClr>
                </a:solidFill>
              </a:rPr>
              <a:t>Extractive</a:t>
            </a:r>
          </a:p>
        </p:txBody>
      </p:sp>
      <p:sp>
        <p:nvSpPr>
          <p:cNvPr id="10" name="Flowchart: Document 9">
            <a:extLst>
              <a:ext uri="{FF2B5EF4-FFF2-40B4-BE49-F238E27FC236}">
                <a16:creationId xmlns:a16="http://schemas.microsoft.com/office/drawing/2014/main" id="{2B05A2B5-247E-4B36-9353-A1F40C6B3BFC}"/>
              </a:ext>
            </a:extLst>
          </p:cNvPr>
          <p:cNvSpPr/>
          <p:nvPr/>
        </p:nvSpPr>
        <p:spPr>
          <a:xfrm>
            <a:off x="7973223" y="3867078"/>
            <a:ext cx="1367405" cy="1904301"/>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u="sng">
                <a:solidFill>
                  <a:schemeClr val="accent1">
                    <a:lumMod val="75000"/>
                  </a:schemeClr>
                </a:solidFill>
              </a:rPr>
              <a:t>Summary</a:t>
            </a:r>
          </a:p>
          <a:p>
            <a:pPr algn="ctr"/>
            <a:r>
              <a:rPr lang="en-US" sz="1400">
                <a:solidFill>
                  <a:schemeClr val="accent1">
                    <a:lumMod val="75000"/>
                  </a:schemeClr>
                </a:solidFill>
              </a:rPr>
              <a:t>Sentence 1</a:t>
            </a:r>
          </a:p>
          <a:p>
            <a:pPr algn="ctr"/>
            <a:r>
              <a:rPr lang="en-US" sz="1400">
                <a:solidFill>
                  <a:schemeClr val="accent1">
                    <a:lumMod val="75000"/>
                  </a:schemeClr>
                </a:solidFill>
              </a:rPr>
              <a:t>Sentence 4</a:t>
            </a:r>
          </a:p>
        </p:txBody>
      </p:sp>
    </p:spTree>
    <p:extLst>
      <p:ext uri="{BB962C8B-B14F-4D97-AF65-F5344CB8AC3E}">
        <p14:creationId xmlns:p14="http://schemas.microsoft.com/office/powerpoint/2010/main" val="3043233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801339" y="802955"/>
            <a:ext cx="6739631" cy="1454051"/>
          </a:xfrm>
        </p:spPr>
        <p:txBody>
          <a:bodyPr>
            <a:normAutofit/>
          </a:bodyPr>
          <a:lstStyle/>
          <a:p>
            <a:r>
              <a:rPr lang="en-US" sz="3200">
                <a:solidFill>
                  <a:schemeClr val="accent1">
                    <a:lumMod val="75000"/>
                  </a:schemeClr>
                </a:solidFill>
                <a:latin typeface="Arial Black"/>
                <a:cs typeface="Aharoni"/>
              </a:rPr>
              <a:t>Extractive</a:t>
            </a:r>
            <a:r>
              <a:rPr lang="en-US" sz="3200">
                <a:solidFill>
                  <a:schemeClr val="tx2">
                    <a:lumMod val="75000"/>
                  </a:schemeClr>
                </a:solidFill>
                <a:latin typeface="Arial Black"/>
                <a:cs typeface="Aharoni"/>
              </a:rPr>
              <a:t> (How it is done?)</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801340" y="2195180"/>
            <a:ext cx="6123109" cy="4242942"/>
          </a:xfrm>
        </p:spPr>
        <p:txBody>
          <a:bodyPr anchor="ctr">
            <a:normAutofit/>
          </a:bodyPr>
          <a:lstStyle/>
          <a:p>
            <a:pPr marL="0" indent="0">
              <a:buNone/>
            </a:pPr>
            <a:r>
              <a:rPr lang="en-US" sz="2400">
                <a:solidFill>
                  <a:schemeClr val="tx2">
                    <a:lumMod val="75000"/>
                  </a:schemeClr>
                </a:solidFill>
              </a:rPr>
              <a:t>It is done in 3 phases:</a:t>
            </a:r>
          </a:p>
          <a:p>
            <a:pPr marL="0" indent="0">
              <a:buNone/>
            </a:pPr>
            <a:endParaRPr lang="en-US" sz="2400">
              <a:solidFill>
                <a:schemeClr val="tx2">
                  <a:lumMod val="75000"/>
                </a:schemeClr>
              </a:solidFill>
            </a:endParaRPr>
          </a:p>
          <a:p>
            <a:pPr marL="514350" indent="-514350">
              <a:buFont typeface="+mj-lt"/>
              <a:buAutoNum type="arabicPeriod"/>
            </a:pPr>
            <a:r>
              <a:rPr lang="en-US" sz="2400">
                <a:solidFill>
                  <a:schemeClr val="tx2">
                    <a:lumMod val="75000"/>
                  </a:schemeClr>
                </a:solidFill>
              </a:rPr>
              <a:t>Build representation of the text (Preprocessing) </a:t>
            </a:r>
          </a:p>
          <a:p>
            <a:pPr marL="514350" indent="-514350">
              <a:buFont typeface="+mj-lt"/>
              <a:buAutoNum type="arabicPeriod"/>
            </a:pPr>
            <a:r>
              <a:rPr lang="en-US" sz="2400">
                <a:solidFill>
                  <a:schemeClr val="tx2">
                    <a:lumMod val="75000"/>
                  </a:schemeClr>
                </a:solidFill>
              </a:rPr>
              <a:t>Score sentences in built representation</a:t>
            </a:r>
          </a:p>
          <a:p>
            <a:pPr marL="514350" indent="-514350">
              <a:buFont typeface="+mj-lt"/>
              <a:buAutoNum type="arabicPeriod"/>
            </a:pPr>
            <a:r>
              <a:rPr lang="en-US" sz="2400">
                <a:solidFill>
                  <a:schemeClr val="tx2">
                    <a:lumMod val="75000"/>
                  </a:schemeClr>
                </a:solidFill>
              </a:rPr>
              <a:t>Select k most important sentences to be our summary</a:t>
            </a:r>
          </a:p>
          <a:p>
            <a:endParaRPr lang="en-US" sz="1800">
              <a:solidFill>
                <a:srgbClr val="000000"/>
              </a:solidFill>
            </a:endParaRPr>
          </a:p>
          <a:p>
            <a:pPr marL="0" indent="0">
              <a:buNone/>
            </a:pPr>
            <a:endParaRPr lang="en-US" sz="1800">
              <a:solidFill>
                <a:srgbClr val="000000"/>
              </a:solidFill>
            </a:endParaRPr>
          </a:p>
          <a:p>
            <a:endParaRPr lang="en-US" sz="1800">
              <a:solidFill>
                <a:srgbClr val="000000"/>
              </a:solidFill>
            </a:endParaRP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85088CCE-3835-400A-AD8D-D04449BBBC6E}"/>
              </a:ext>
            </a:extLst>
          </p:cNvPr>
          <p:cNvPicPr>
            <a:picLocks noChangeAspect="1"/>
          </p:cNvPicPr>
          <p:nvPr/>
        </p:nvPicPr>
        <p:blipFill>
          <a:blip r:embed="rId3">
            <a:alphaModFix amt="45000"/>
          </a:blip>
          <a:stretch>
            <a:fillRect/>
          </a:stretch>
        </p:blipFill>
        <p:spPr>
          <a:xfrm>
            <a:off x="8573559" y="2024034"/>
            <a:ext cx="2585853" cy="2618586"/>
          </a:xfrm>
          <a:prstGeom prst="rect">
            <a:avLst/>
          </a:prstGeom>
          <a:effectLst/>
        </p:spPr>
      </p:pic>
    </p:spTree>
    <p:extLst>
      <p:ext uri="{BB962C8B-B14F-4D97-AF65-F5344CB8AC3E}">
        <p14:creationId xmlns:p14="http://schemas.microsoft.com/office/powerpoint/2010/main" val="398803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9EB85-A173-45D6-B976-83A044E05E39}"/>
              </a:ext>
            </a:extLst>
          </p:cNvPr>
          <p:cNvSpPr>
            <a:spLocks noGrp="1"/>
          </p:cNvSpPr>
          <p:nvPr>
            <p:ph idx="1"/>
          </p:nvPr>
        </p:nvSpPr>
        <p:spPr>
          <a:xfrm>
            <a:off x="1216573" y="2309101"/>
            <a:ext cx="10515600" cy="749795"/>
          </a:xfrm>
        </p:spPr>
        <p:txBody>
          <a:bodyPr/>
          <a:lstStyle/>
          <a:p>
            <a:pPr marL="0" indent="0">
              <a:spcBef>
                <a:spcPts val="0"/>
              </a:spcBef>
              <a:buNone/>
            </a:pPr>
            <a:r>
              <a:rPr lang="en-GB" sz="4400"/>
              <a:t> </a:t>
            </a:r>
            <a:r>
              <a:rPr lang="en-GB" sz="4400">
                <a:solidFill>
                  <a:schemeClr val="tx2">
                    <a:lumMod val="60000"/>
                    <a:lumOff val="40000"/>
                  </a:schemeClr>
                </a:solidFill>
                <a:latin typeface="Segoe UI Light" panose="020B0502040204020203" pitchFamily="34" charset="0"/>
                <a:cs typeface="Segoe UI Light" panose="020B0502040204020203" pitchFamily="34" charset="0"/>
              </a:rPr>
              <a:t>“</a:t>
            </a:r>
            <a:r>
              <a:rPr lang="en-GB" i="1">
                <a:solidFill>
                  <a:schemeClr val="bg2">
                    <a:lumMod val="50000"/>
                  </a:schemeClr>
                </a:solidFill>
                <a:latin typeface="Segoe UI Light" panose="020B0502040204020203" pitchFamily="34" charset="0"/>
                <a:cs typeface="Segoe UI Light" panose="020B0502040204020203" pitchFamily="34" charset="0"/>
              </a:rPr>
              <a:t>Automatic text summarization is the task of using computers to</a:t>
            </a:r>
            <a:endParaRPr lang="en-US">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93F23965-227D-46DF-83DA-6768C4EA1E02}"/>
              </a:ext>
            </a:extLst>
          </p:cNvPr>
          <p:cNvSpPr/>
          <p:nvPr/>
        </p:nvSpPr>
        <p:spPr>
          <a:xfrm>
            <a:off x="6828640" y="6373428"/>
            <a:ext cx="5111254" cy="369332"/>
          </a:xfrm>
          <a:prstGeom prst="rect">
            <a:avLst/>
          </a:prstGeom>
        </p:spPr>
        <p:txBody>
          <a:bodyPr wrap="square">
            <a:spAutoFit/>
          </a:bodyPr>
          <a:lstStyle/>
          <a:p>
            <a:r>
              <a:rPr lang="en-US">
                <a:solidFill>
                  <a:schemeClr val="bg2">
                    <a:lumMod val="75000"/>
                  </a:schemeClr>
                </a:solidFill>
                <a:latin typeface="Segoe UI Light" panose="020B0502040204020203" pitchFamily="34" charset="0"/>
                <a:cs typeface="Segoe UI Light" panose="020B0502040204020203" pitchFamily="34" charset="0"/>
              </a:rPr>
              <a:t>Text Summarization Techniques: A Brief Survey 2017</a:t>
            </a:r>
          </a:p>
        </p:txBody>
      </p:sp>
      <p:sp>
        <p:nvSpPr>
          <p:cNvPr id="5" name="Rectangle 4">
            <a:extLst>
              <a:ext uri="{FF2B5EF4-FFF2-40B4-BE49-F238E27FC236}">
                <a16:creationId xmlns:a16="http://schemas.microsoft.com/office/drawing/2014/main" id="{EF6B5CC1-29BD-42B2-8AB6-39A2A00A2AFA}"/>
              </a:ext>
            </a:extLst>
          </p:cNvPr>
          <p:cNvSpPr/>
          <p:nvPr/>
        </p:nvSpPr>
        <p:spPr>
          <a:xfrm>
            <a:off x="1544443" y="3047900"/>
            <a:ext cx="10112229" cy="523220"/>
          </a:xfrm>
          <a:prstGeom prst="rect">
            <a:avLst/>
          </a:prstGeom>
        </p:spPr>
        <p:txBody>
          <a:bodyPr wrap="square">
            <a:spAutoFit/>
          </a:bodyPr>
          <a:lstStyle/>
          <a:p>
            <a:r>
              <a:rPr lang="en-GB" sz="2800" i="1">
                <a:solidFill>
                  <a:schemeClr val="bg2">
                    <a:lumMod val="50000"/>
                  </a:schemeClr>
                </a:solidFill>
                <a:latin typeface="Segoe UI Light" panose="020B0502040204020203" pitchFamily="34" charset="0"/>
                <a:cs typeface="Segoe UI Light" panose="020B0502040204020203" pitchFamily="34" charset="0"/>
              </a:rPr>
              <a:t>produce a concise and fluent summary while preserving key</a:t>
            </a:r>
            <a:endParaRPr lang="en-US" sz="2800">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510C8B88-5CFE-4375-A124-3E1C448ED6AB}"/>
              </a:ext>
            </a:extLst>
          </p:cNvPr>
          <p:cNvSpPr/>
          <p:nvPr/>
        </p:nvSpPr>
        <p:spPr>
          <a:xfrm>
            <a:off x="1544443" y="3509790"/>
            <a:ext cx="6541855" cy="769441"/>
          </a:xfrm>
          <a:prstGeom prst="rect">
            <a:avLst/>
          </a:prstGeom>
        </p:spPr>
        <p:txBody>
          <a:bodyPr wrap="none">
            <a:spAutoFit/>
          </a:bodyPr>
          <a:lstStyle/>
          <a:p>
            <a:r>
              <a:rPr lang="en-GB" sz="2800" i="1">
                <a:solidFill>
                  <a:schemeClr val="bg2">
                    <a:lumMod val="50000"/>
                  </a:schemeClr>
                </a:solidFill>
                <a:latin typeface="Segoe UI Light" panose="020B0502040204020203" pitchFamily="34" charset="0"/>
                <a:cs typeface="Segoe UI Light" panose="020B0502040204020203" pitchFamily="34" charset="0"/>
              </a:rPr>
              <a:t>information content and overall meaning </a:t>
            </a:r>
            <a:r>
              <a:rPr lang="en-GB" sz="4400">
                <a:solidFill>
                  <a:schemeClr val="tx2">
                    <a:lumMod val="60000"/>
                    <a:lumOff val="40000"/>
                  </a:schemeClr>
                </a:solidFill>
                <a:latin typeface="Segoe UI Light" panose="020B0502040204020203" pitchFamily="34" charset="0"/>
                <a:cs typeface="Segoe UI Light" panose="020B0502040204020203" pitchFamily="34" charset="0"/>
              </a:rPr>
              <a:t>”</a:t>
            </a:r>
            <a:endParaRPr lang="en-US" sz="2800">
              <a:solidFill>
                <a:schemeClr val="tx2">
                  <a:lumMod val="60000"/>
                  <a:lumOff val="4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21568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102499"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(Preprocessing)</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4"/>
            <a:ext cx="10515600" cy="3560213"/>
          </a:xfrm>
        </p:spPr>
        <p:txBody>
          <a:bodyPr/>
          <a:lstStyle/>
          <a:p>
            <a:pPr marL="0" indent="0">
              <a:buNone/>
            </a:pPr>
            <a:r>
              <a:rPr lang="en-GB">
                <a:solidFill>
                  <a:schemeClr val="tx2">
                    <a:lumMod val="75000"/>
                  </a:schemeClr>
                </a:solidFill>
              </a:rPr>
              <a:t>This phase involves four stages:</a:t>
            </a:r>
          </a:p>
          <a:p>
            <a:pPr marL="0" indent="0">
              <a:buNone/>
            </a:pPr>
            <a:endParaRPr lang="en-US">
              <a:solidFill>
                <a:schemeClr val="tx2">
                  <a:lumMod val="75000"/>
                </a:schemeClr>
              </a:solidFill>
            </a:endParaRPr>
          </a:p>
          <a:p>
            <a:pPr marL="0" indent="0">
              <a:buNone/>
            </a:pPr>
            <a:r>
              <a:rPr lang="en-GB" sz="2400">
                <a:solidFill>
                  <a:schemeClr val="tx2">
                    <a:lumMod val="75000"/>
                  </a:schemeClr>
                </a:solidFill>
              </a:rPr>
              <a:t>1. Sentence Segmentation</a:t>
            </a:r>
          </a:p>
          <a:p>
            <a:pPr marL="0" indent="0">
              <a:buNone/>
            </a:pPr>
            <a:r>
              <a:rPr lang="en-GB" sz="2400">
                <a:solidFill>
                  <a:schemeClr val="tx2">
                    <a:lumMod val="75000"/>
                  </a:schemeClr>
                </a:solidFill>
              </a:rPr>
              <a:t>2. Tokenization</a:t>
            </a:r>
          </a:p>
          <a:p>
            <a:pPr marL="0" indent="0">
              <a:buNone/>
            </a:pPr>
            <a:r>
              <a:rPr lang="en-GB" sz="2400">
                <a:solidFill>
                  <a:schemeClr val="tx2">
                    <a:lumMod val="75000"/>
                  </a:schemeClr>
                </a:solidFill>
              </a:rPr>
              <a:t>3. Stop word Removal</a:t>
            </a:r>
          </a:p>
          <a:p>
            <a:pPr marL="0" indent="0">
              <a:buNone/>
            </a:pPr>
            <a:r>
              <a:rPr lang="en-GB" sz="2400">
                <a:solidFill>
                  <a:schemeClr val="tx2">
                    <a:lumMod val="75000"/>
                  </a:schemeClr>
                </a:solidFill>
              </a:rPr>
              <a:t>4. Stemming/</a:t>
            </a:r>
            <a:r>
              <a:rPr lang="en-GB" sz="2400" err="1">
                <a:solidFill>
                  <a:schemeClr val="tx2">
                    <a:lumMod val="75000"/>
                  </a:schemeClr>
                </a:solidFill>
              </a:rPr>
              <a:t>Lemmetization</a:t>
            </a:r>
            <a:endParaRPr lang="en-US" sz="2400">
              <a:solidFill>
                <a:schemeClr val="tx2">
                  <a:lumMod val="75000"/>
                </a:schemeClr>
              </a:solidFill>
            </a:endParaRPr>
          </a:p>
          <a:p>
            <a:endParaRPr lang="en-US">
              <a:solidFill>
                <a:schemeClr val="tx2">
                  <a:lumMod val="75000"/>
                </a:schemeClr>
              </a:solidFill>
            </a:endParaRPr>
          </a:p>
        </p:txBody>
      </p:sp>
      <p:sp>
        <p:nvSpPr>
          <p:cNvPr id="8" name="Flowchart: Multidocument 7">
            <a:extLst>
              <a:ext uri="{FF2B5EF4-FFF2-40B4-BE49-F238E27FC236}">
                <a16:creationId xmlns:a16="http://schemas.microsoft.com/office/drawing/2014/main" id="{44785482-9616-4266-9C6D-1E579219ACBD}"/>
              </a:ext>
            </a:extLst>
          </p:cNvPr>
          <p:cNvSpPr/>
          <p:nvPr/>
        </p:nvSpPr>
        <p:spPr>
          <a:xfrm>
            <a:off x="5632696" y="3116418"/>
            <a:ext cx="793272" cy="1207459"/>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u="sng">
                <a:solidFill>
                  <a:schemeClr val="accent1">
                    <a:lumMod val="50000"/>
                  </a:schemeClr>
                </a:solidFill>
              </a:rPr>
              <a:t>Article</a:t>
            </a:r>
            <a:endParaRPr lang="en-US" sz="1400">
              <a:solidFill>
                <a:schemeClr val="accent1">
                  <a:lumMod val="50000"/>
                </a:schemeClr>
              </a:solidFill>
            </a:endParaRPr>
          </a:p>
        </p:txBody>
      </p:sp>
      <p:sp>
        <p:nvSpPr>
          <p:cNvPr id="5" name="Arrow: Right 4">
            <a:extLst>
              <a:ext uri="{FF2B5EF4-FFF2-40B4-BE49-F238E27FC236}">
                <a16:creationId xmlns:a16="http://schemas.microsoft.com/office/drawing/2014/main" id="{83B4CE64-BFF1-4E56-930E-ECA638D7CC90}"/>
              </a:ext>
            </a:extLst>
          </p:cNvPr>
          <p:cNvSpPr/>
          <p:nvPr/>
        </p:nvSpPr>
        <p:spPr>
          <a:xfrm>
            <a:off x="6686026" y="3498209"/>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D6D33061-E9CD-4A5D-8A6C-B9FDA76B5E60}"/>
              </a:ext>
            </a:extLst>
          </p:cNvPr>
          <p:cNvSpPr/>
          <p:nvPr/>
        </p:nvSpPr>
        <p:spPr>
          <a:xfrm>
            <a:off x="7541702" y="3377657"/>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Text</a:t>
            </a:r>
          </a:p>
        </p:txBody>
      </p:sp>
      <p:sp>
        <p:nvSpPr>
          <p:cNvPr id="11" name="Arrow: Right 10">
            <a:extLst>
              <a:ext uri="{FF2B5EF4-FFF2-40B4-BE49-F238E27FC236}">
                <a16:creationId xmlns:a16="http://schemas.microsoft.com/office/drawing/2014/main" id="{69DE8E4A-E4E9-44F4-9F12-70C7A5CB7E46}"/>
              </a:ext>
            </a:extLst>
          </p:cNvPr>
          <p:cNvSpPr/>
          <p:nvPr/>
        </p:nvSpPr>
        <p:spPr>
          <a:xfrm>
            <a:off x="8758105" y="3498209"/>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B76FED68-76A2-4148-B961-CD72CFF8D7D3}"/>
              </a:ext>
            </a:extLst>
          </p:cNvPr>
          <p:cNvSpPr/>
          <p:nvPr/>
        </p:nvSpPr>
        <p:spPr>
          <a:xfrm>
            <a:off x="9555060" y="3377656"/>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Sentences</a:t>
            </a:r>
          </a:p>
        </p:txBody>
      </p:sp>
      <p:sp>
        <p:nvSpPr>
          <p:cNvPr id="13" name="Arrow: Curved Left 12">
            <a:extLst>
              <a:ext uri="{FF2B5EF4-FFF2-40B4-BE49-F238E27FC236}">
                <a16:creationId xmlns:a16="http://schemas.microsoft.com/office/drawing/2014/main" id="{95CA285C-C4CC-4AAD-94EC-2E412780ACA6}"/>
              </a:ext>
            </a:extLst>
          </p:cNvPr>
          <p:cNvSpPr/>
          <p:nvPr/>
        </p:nvSpPr>
        <p:spPr>
          <a:xfrm>
            <a:off x="10721130" y="3632433"/>
            <a:ext cx="443399" cy="1295173"/>
          </a:xfrm>
          <a:prstGeom prst="curved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5194B3C2-A799-479C-AFDE-FE300EA57DAF}"/>
              </a:ext>
            </a:extLst>
          </p:cNvPr>
          <p:cNvSpPr/>
          <p:nvPr/>
        </p:nvSpPr>
        <p:spPr>
          <a:xfrm>
            <a:off x="9555059" y="4535338"/>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Words</a:t>
            </a:r>
          </a:p>
        </p:txBody>
      </p:sp>
      <p:sp>
        <p:nvSpPr>
          <p:cNvPr id="23" name="Arrow: Right 22">
            <a:extLst>
              <a:ext uri="{FF2B5EF4-FFF2-40B4-BE49-F238E27FC236}">
                <a16:creationId xmlns:a16="http://schemas.microsoft.com/office/drawing/2014/main" id="{3367AF26-549D-465E-A231-D1260EFD28A2}"/>
              </a:ext>
            </a:extLst>
          </p:cNvPr>
          <p:cNvSpPr/>
          <p:nvPr/>
        </p:nvSpPr>
        <p:spPr>
          <a:xfrm rot="10800000">
            <a:off x="8758105" y="4655889"/>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0D04BEFB-228D-413F-8684-7C3EB65F1FF3}"/>
              </a:ext>
            </a:extLst>
          </p:cNvPr>
          <p:cNvSpPr/>
          <p:nvPr/>
        </p:nvSpPr>
        <p:spPr>
          <a:xfrm>
            <a:off x="7541702" y="4535338"/>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a:solidFill>
                  <a:schemeClr val="accent1">
                    <a:lumMod val="75000"/>
                  </a:schemeClr>
                </a:solidFill>
              </a:rPr>
              <a:t>Stop word Remove</a:t>
            </a:r>
            <a:endParaRPr lang="en-US" sz="1400">
              <a:solidFill>
                <a:schemeClr val="accent1">
                  <a:lumMod val="75000"/>
                </a:schemeClr>
              </a:solidFill>
            </a:endParaRPr>
          </a:p>
        </p:txBody>
      </p:sp>
      <p:sp>
        <p:nvSpPr>
          <p:cNvPr id="25" name="Arrow: Right 24">
            <a:extLst>
              <a:ext uri="{FF2B5EF4-FFF2-40B4-BE49-F238E27FC236}">
                <a16:creationId xmlns:a16="http://schemas.microsoft.com/office/drawing/2014/main" id="{FD131133-06C0-485E-8F15-889B504EBE78}"/>
              </a:ext>
            </a:extLst>
          </p:cNvPr>
          <p:cNvSpPr/>
          <p:nvPr/>
        </p:nvSpPr>
        <p:spPr>
          <a:xfrm rot="10800000">
            <a:off x="6665053" y="4667139"/>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D534C554-FB5D-4574-80DC-451153627592}"/>
              </a:ext>
            </a:extLst>
          </p:cNvPr>
          <p:cNvSpPr/>
          <p:nvPr/>
        </p:nvSpPr>
        <p:spPr>
          <a:xfrm>
            <a:off x="5448650" y="4546588"/>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a:solidFill>
                  <a:schemeClr val="accent1">
                    <a:lumMod val="75000"/>
                  </a:schemeClr>
                </a:solidFill>
              </a:rPr>
              <a:t>Stem/</a:t>
            </a:r>
            <a:r>
              <a:rPr lang="en-US" sz="1100" err="1">
                <a:solidFill>
                  <a:schemeClr val="accent1">
                    <a:lumMod val="75000"/>
                  </a:schemeClr>
                </a:solidFill>
              </a:rPr>
              <a:t>Lemm</a:t>
            </a:r>
            <a:endParaRPr lang="en-US" sz="1400">
              <a:solidFill>
                <a:schemeClr val="accent1">
                  <a:lumMod val="75000"/>
                </a:schemeClr>
              </a:solidFill>
            </a:endParaRPr>
          </a:p>
        </p:txBody>
      </p:sp>
    </p:spTree>
    <p:extLst>
      <p:ext uri="{BB962C8B-B14F-4D97-AF65-F5344CB8AC3E}">
        <p14:creationId xmlns:p14="http://schemas.microsoft.com/office/powerpoint/2010/main" val="2446262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(Representation)</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4"/>
            <a:ext cx="10515600" cy="3560213"/>
          </a:xfrm>
        </p:spPr>
        <p:txBody>
          <a:bodyPr/>
          <a:lstStyle/>
          <a:p>
            <a:pPr marL="0" indent="0">
              <a:buNone/>
            </a:pPr>
            <a:r>
              <a:rPr lang="en-GB">
                <a:solidFill>
                  <a:schemeClr val="tx2">
                    <a:lumMod val="75000"/>
                  </a:schemeClr>
                </a:solidFill>
              </a:rPr>
              <a:t>Most common approaches:</a:t>
            </a:r>
          </a:p>
          <a:p>
            <a:pPr marL="0" indent="0">
              <a:buNone/>
            </a:pPr>
            <a:endParaRPr lang="en-US">
              <a:solidFill>
                <a:schemeClr val="tx2">
                  <a:lumMod val="75000"/>
                </a:schemeClr>
              </a:solidFill>
            </a:endParaRPr>
          </a:p>
          <a:p>
            <a:pPr marL="0" indent="0">
              <a:buNone/>
            </a:pPr>
            <a:r>
              <a:rPr lang="en-GB" sz="2400">
                <a:solidFill>
                  <a:schemeClr val="tx2">
                    <a:lumMod val="75000"/>
                  </a:schemeClr>
                </a:solidFill>
              </a:rPr>
              <a:t>1. Frequency based representation</a:t>
            </a:r>
          </a:p>
          <a:p>
            <a:pPr marL="0" indent="0">
              <a:buNone/>
            </a:pPr>
            <a:r>
              <a:rPr lang="en-GB" sz="2400">
                <a:solidFill>
                  <a:schemeClr val="tx2">
                    <a:lumMod val="75000"/>
                  </a:schemeClr>
                </a:solidFill>
              </a:rPr>
              <a:t>2. Semantic similarity representation</a:t>
            </a:r>
          </a:p>
          <a:p>
            <a:pPr marL="0" indent="0">
              <a:buNone/>
            </a:pPr>
            <a:r>
              <a:rPr lang="en-GB" sz="2400">
                <a:solidFill>
                  <a:schemeClr val="tx2">
                    <a:lumMod val="75000"/>
                  </a:schemeClr>
                </a:solidFill>
              </a:rPr>
              <a:t>3. Vector similarity representation</a:t>
            </a:r>
          </a:p>
          <a:p>
            <a:pPr marL="0" indent="0">
              <a:buNone/>
            </a:pPr>
            <a:r>
              <a:rPr lang="en-GB" sz="2400">
                <a:solidFill>
                  <a:schemeClr val="tx2">
                    <a:lumMod val="75000"/>
                  </a:schemeClr>
                </a:solidFill>
              </a:rPr>
              <a:t>4. Graph based representation</a:t>
            </a:r>
            <a:endParaRPr lang="en-US" sz="2400">
              <a:solidFill>
                <a:schemeClr val="tx2">
                  <a:lumMod val="75000"/>
                </a:schemeClr>
              </a:solidFill>
            </a:endParaRPr>
          </a:p>
          <a:p>
            <a:endParaRPr lang="en-US">
              <a:solidFill>
                <a:schemeClr val="tx2">
                  <a:lumMod val="75000"/>
                </a:schemeClr>
              </a:solidFill>
            </a:endParaRPr>
          </a:p>
        </p:txBody>
      </p:sp>
      <p:sp>
        <p:nvSpPr>
          <p:cNvPr id="5" name="Flowchart: Multidocument 4">
            <a:extLst>
              <a:ext uri="{FF2B5EF4-FFF2-40B4-BE49-F238E27FC236}">
                <a16:creationId xmlns:a16="http://schemas.microsoft.com/office/drawing/2014/main" id="{07F2EECB-6973-4693-8B46-8ED795C8D4EE}"/>
              </a:ext>
            </a:extLst>
          </p:cNvPr>
          <p:cNvSpPr/>
          <p:nvPr/>
        </p:nvSpPr>
        <p:spPr>
          <a:xfrm>
            <a:off x="6035368" y="2879430"/>
            <a:ext cx="793272" cy="1207459"/>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u="sng">
                <a:solidFill>
                  <a:schemeClr val="accent1">
                    <a:lumMod val="50000"/>
                  </a:schemeClr>
                </a:solidFill>
              </a:rPr>
              <a:t>Article</a:t>
            </a:r>
            <a:endParaRPr lang="en-US" sz="1400">
              <a:solidFill>
                <a:schemeClr val="accent1">
                  <a:lumMod val="50000"/>
                </a:schemeClr>
              </a:solidFill>
            </a:endParaRPr>
          </a:p>
        </p:txBody>
      </p:sp>
      <p:sp>
        <p:nvSpPr>
          <p:cNvPr id="6" name="Arrow: Right 5">
            <a:extLst>
              <a:ext uri="{FF2B5EF4-FFF2-40B4-BE49-F238E27FC236}">
                <a16:creationId xmlns:a16="http://schemas.microsoft.com/office/drawing/2014/main" id="{03C69B27-BA9F-4BF2-BE3E-BFFB8565040A}"/>
              </a:ext>
            </a:extLst>
          </p:cNvPr>
          <p:cNvSpPr/>
          <p:nvPr/>
        </p:nvSpPr>
        <p:spPr>
          <a:xfrm>
            <a:off x="7088698" y="3261221"/>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8DE00F9F-C1CA-406F-8755-3785381B7A58}"/>
              </a:ext>
            </a:extLst>
          </p:cNvPr>
          <p:cNvSpPr/>
          <p:nvPr/>
        </p:nvSpPr>
        <p:spPr>
          <a:xfrm>
            <a:off x="7944374" y="3140669"/>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Text</a:t>
            </a:r>
          </a:p>
        </p:txBody>
      </p:sp>
      <p:sp>
        <p:nvSpPr>
          <p:cNvPr id="8" name="Arrow: Right 7">
            <a:extLst>
              <a:ext uri="{FF2B5EF4-FFF2-40B4-BE49-F238E27FC236}">
                <a16:creationId xmlns:a16="http://schemas.microsoft.com/office/drawing/2014/main" id="{FE8E60C2-CEEA-4E8B-8E2D-B7B3FB3400FF}"/>
              </a:ext>
            </a:extLst>
          </p:cNvPr>
          <p:cNvSpPr/>
          <p:nvPr/>
        </p:nvSpPr>
        <p:spPr>
          <a:xfrm>
            <a:off x="9160777" y="3261221"/>
            <a:ext cx="662730" cy="33556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2EEC0C1-B06F-48B5-B459-F9A2C760852E}"/>
              </a:ext>
            </a:extLst>
          </p:cNvPr>
          <p:cNvSpPr/>
          <p:nvPr/>
        </p:nvSpPr>
        <p:spPr>
          <a:xfrm>
            <a:off x="9957732" y="3140668"/>
            <a:ext cx="1031845"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Sentences</a:t>
            </a:r>
          </a:p>
        </p:txBody>
      </p:sp>
      <p:sp>
        <p:nvSpPr>
          <p:cNvPr id="16" name="Arrow: Bent 15">
            <a:extLst>
              <a:ext uri="{FF2B5EF4-FFF2-40B4-BE49-F238E27FC236}">
                <a16:creationId xmlns:a16="http://schemas.microsoft.com/office/drawing/2014/main" id="{A67D545E-C543-47B7-90FE-4740302032B7}"/>
              </a:ext>
            </a:extLst>
          </p:cNvPr>
          <p:cNvSpPr/>
          <p:nvPr/>
        </p:nvSpPr>
        <p:spPr>
          <a:xfrm rot="10800000">
            <a:off x="9748009" y="3925321"/>
            <a:ext cx="793272" cy="690817"/>
          </a:xfrm>
          <a:prstGeom prst="ben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3920015D-BC2A-4F55-B0FA-AA1CB9C347D8}"/>
              </a:ext>
            </a:extLst>
          </p:cNvPr>
          <p:cNvSpPr/>
          <p:nvPr/>
        </p:nvSpPr>
        <p:spPr>
          <a:xfrm>
            <a:off x="8179267" y="4142520"/>
            <a:ext cx="1312876" cy="5766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a:solidFill>
                  <a:schemeClr val="accent1">
                    <a:lumMod val="75000"/>
                  </a:schemeClr>
                </a:solidFill>
              </a:rPr>
              <a:t>Representation</a:t>
            </a:r>
          </a:p>
        </p:txBody>
      </p:sp>
      <p:cxnSp>
        <p:nvCxnSpPr>
          <p:cNvPr id="19" name="Straight Arrow Connector 18">
            <a:extLst>
              <a:ext uri="{FF2B5EF4-FFF2-40B4-BE49-F238E27FC236}">
                <a16:creationId xmlns:a16="http://schemas.microsoft.com/office/drawing/2014/main" id="{DD5C9C22-3DF5-4BE3-A3BE-58DBB7D625D2}"/>
              </a:ext>
            </a:extLst>
          </p:cNvPr>
          <p:cNvCxnSpPr>
            <a:cxnSpLocks/>
            <a:stCxn id="17" idx="2"/>
          </p:cNvCxnSpPr>
          <p:nvPr/>
        </p:nvCxnSpPr>
        <p:spPr>
          <a:xfrm flipH="1">
            <a:off x="7877262" y="4719183"/>
            <a:ext cx="958443" cy="465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139BF8-10DB-4E9A-8713-15526B6A2CF2}"/>
              </a:ext>
            </a:extLst>
          </p:cNvPr>
          <p:cNvCxnSpPr>
            <a:stCxn id="17" idx="2"/>
          </p:cNvCxnSpPr>
          <p:nvPr/>
        </p:nvCxnSpPr>
        <p:spPr>
          <a:xfrm>
            <a:off x="8835705" y="4719183"/>
            <a:ext cx="987802" cy="465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FEA1D9D-84E6-4BAB-A15C-AD527BCD237D}"/>
              </a:ext>
            </a:extLst>
          </p:cNvPr>
          <p:cNvSpPr txBox="1"/>
          <p:nvPr/>
        </p:nvSpPr>
        <p:spPr>
          <a:xfrm>
            <a:off x="7501854" y="5226233"/>
            <a:ext cx="853582" cy="369332"/>
          </a:xfrm>
          <a:prstGeom prst="rect">
            <a:avLst/>
          </a:prstGeom>
          <a:noFill/>
        </p:spPr>
        <p:txBody>
          <a:bodyPr wrap="square" rtlCol="0">
            <a:spAutoFit/>
          </a:bodyPr>
          <a:lstStyle/>
          <a:p>
            <a:r>
              <a:rPr lang="en-US">
                <a:solidFill>
                  <a:schemeClr val="accent1">
                    <a:lumMod val="75000"/>
                  </a:schemeClr>
                </a:solidFill>
              </a:rPr>
              <a:t>Vector</a:t>
            </a:r>
          </a:p>
        </p:txBody>
      </p:sp>
      <p:sp>
        <p:nvSpPr>
          <p:cNvPr id="24" name="TextBox 23">
            <a:extLst>
              <a:ext uri="{FF2B5EF4-FFF2-40B4-BE49-F238E27FC236}">
                <a16:creationId xmlns:a16="http://schemas.microsoft.com/office/drawing/2014/main" id="{B3B20346-C521-4A83-BD54-FB9B0382B7FF}"/>
              </a:ext>
            </a:extLst>
          </p:cNvPr>
          <p:cNvSpPr txBox="1"/>
          <p:nvPr/>
        </p:nvSpPr>
        <p:spPr>
          <a:xfrm>
            <a:off x="8638560" y="5229153"/>
            <a:ext cx="853582" cy="369332"/>
          </a:xfrm>
          <a:prstGeom prst="rect">
            <a:avLst/>
          </a:prstGeom>
          <a:noFill/>
        </p:spPr>
        <p:txBody>
          <a:bodyPr wrap="square" rtlCol="0">
            <a:spAutoFit/>
          </a:bodyPr>
          <a:lstStyle/>
          <a:p>
            <a:r>
              <a:rPr lang="en-US">
                <a:solidFill>
                  <a:schemeClr val="accent1">
                    <a:lumMod val="75000"/>
                  </a:schemeClr>
                </a:solidFill>
              </a:rPr>
              <a:t>…</a:t>
            </a:r>
          </a:p>
        </p:txBody>
      </p:sp>
      <p:sp>
        <p:nvSpPr>
          <p:cNvPr id="25" name="TextBox 24">
            <a:extLst>
              <a:ext uri="{FF2B5EF4-FFF2-40B4-BE49-F238E27FC236}">
                <a16:creationId xmlns:a16="http://schemas.microsoft.com/office/drawing/2014/main" id="{B7ADDB43-6DBB-40BE-981B-DA44D9A38B53}"/>
              </a:ext>
            </a:extLst>
          </p:cNvPr>
          <p:cNvSpPr txBox="1"/>
          <p:nvPr/>
        </p:nvSpPr>
        <p:spPr>
          <a:xfrm>
            <a:off x="9466975" y="5239647"/>
            <a:ext cx="853582" cy="369332"/>
          </a:xfrm>
          <a:prstGeom prst="rect">
            <a:avLst/>
          </a:prstGeom>
          <a:noFill/>
        </p:spPr>
        <p:txBody>
          <a:bodyPr wrap="square" rtlCol="0">
            <a:spAutoFit/>
          </a:bodyPr>
          <a:lstStyle/>
          <a:p>
            <a:r>
              <a:rPr lang="en-US">
                <a:solidFill>
                  <a:schemeClr val="accent1">
                    <a:lumMod val="75000"/>
                  </a:schemeClr>
                </a:solidFill>
              </a:rPr>
              <a:t>Graph</a:t>
            </a:r>
          </a:p>
        </p:txBody>
      </p:sp>
      <p:cxnSp>
        <p:nvCxnSpPr>
          <p:cNvPr id="27" name="Straight Arrow Connector 26">
            <a:extLst>
              <a:ext uri="{FF2B5EF4-FFF2-40B4-BE49-F238E27FC236}">
                <a16:creationId xmlns:a16="http://schemas.microsoft.com/office/drawing/2014/main" id="{F7E7F490-E2E2-4DB2-B833-F3D8259DF151}"/>
              </a:ext>
            </a:extLst>
          </p:cNvPr>
          <p:cNvCxnSpPr>
            <a:cxnSpLocks/>
            <a:stCxn id="17" idx="2"/>
          </p:cNvCxnSpPr>
          <p:nvPr/>
        </p:nvCxnSpPr>
        <p:spPr>
          <a:xfrm flipH="1">
            <a:off x="8788608" y="4719183"/>
            <a:ext cx="47097" cy="50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034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(Scoring)</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505028"/>
            <a:ext cx="10515600" cy="1144184"/>
          </a:xfrm>
        </p:spPr>
        <p:txBody>
          <a:bodyPr/>
          <a:lstStyle/>
          <a:p>
            <a:pPr marL="0" indent="0">
              <a:buNone/>
            </a:pPr>
            <a:r>
              <a:rPr lang="en-GB">
                <a:solidFill>
                  <a:schemeClr val="tx2">
                    <a:lumMod val="75000"/>
                  </a:schemeClr>
                </a:solidFill>
              </a:rPr>
              <a:t>After phase 1, sentences are scored based on factors such as frequency, semantics, similarity, position of sentence or word.</a:t>
            </a:r>
            <a:endParaRPr lang="en-US">
              <a:solidFill>
                <a:schemeClr val="tx2">
                  <a:lumMod val="75000"/>
                </a:schemeClr>
              </a:solidFill>
            </a:endParaRPr>
          </a:p>
        </p:txBody>
      </p:sp>
    </p:spTree>
    <p:extLst>
      <p:ext uri="{BB962C8B-B14F-4D97-AF65-F5344CB8AC3E}">
        <p14:creationId xmlns:p14="http://schemas.microsoft.com/office/powerpoint/2010/main" val="1175940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(Scoring) Contd.</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a:normAutofit/>
          </a:bodyPr>
          <a:lstStyle/>
          <a:p>
            <a:pPr marL="0" indent="0">
              <a:buNone/>
            </a:pPr>
            <a:r>
              <a:rPr lang="en-GB">
                <a:solidFill>
                  <a:schemeClr val="tx2">
                    <a:lumMod val="75000"/>
                  </a:schemeClr>
                </a:solidFill>
              </a:rPr>
              <a:t>If the number of times a word occurred in a document is high, then it has importance in the content of that document. Thus higher score.</a:t>
            </a: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panose="020B0A04020102020204" pitchFamily="34" charset="0"/>
                <a:cs typeface="Aharoni" panose="020B0604020202020204" pitchFamily="2" charset="-79"/>
              </a:rPr>
              <a:t>Frequency based Scoring</a:t>
            </a:r>
            <a:endParaRPr lang="en-US" sz="3600">
              <a:solidFill>
                <a:schemeClr val="tx2">
                  <a:lumMod val="75000"/>
                </a:schemeClr>
              </a:solidFill>
              <a:latin typeface="Arial Black" panose="020B0A04020102020204" pitchFamily="34" charset="0"/>
              <a:cs typeface="Aharoni" panose="020B0604020202020204" pitchFamily="2" charset="-79"/>
            </a:endParaRPr>
          </a:p>
        </p:txBody>
      </p:sp>
      <p:sp>
        <p:nvSpPr>
          <p:cNvPr id="5" name="Rectangle 4">
            <a:extLst>
              <a:ext uri="{FF2B5EF4-FFF2-40B4-BE49-F238E27FC236}">
                <a16:creationId xmlns:a16="http://schemas.microsoft.com/office/drawing/2014/main" id="{FFFCA1DE-1829-4353-9450-CA06EAFE945E}"/>
              </a:ext>
            </a:extLst>
          </p:cNvPr>
          <p:cNvSpPr/>
          <p:nvPr/>
        </p:nvSpPr>
        <p:spPr>
          <a:xfrm>
            <a:off x="648929" y="3891742"/>
            <a:ext cx="7748622" cy="1569660"/>
          </a:xfrm>
          <a:prstGeom prst="rect">
            <a:avLst/>
          </a:prstGeom>
        </p:spPr>
        <p:txBody>
          <a:bodyPr wrap="square">
            <a:spAutoFit/>
          </a:bodyPr>
          <a:lstStyle/>
          <a:p>
            <a:r>
              <a:rPr lang="en-US" sz="2400">
                <a:solidFill>
                  <a:schemeClr val="tx2">
                    <a:lumMod val="75000"/>
                  </a:schemeClr>
                </a:solidFill>
              </a:rPr>
              <a:t>Common methods used:</a:t>
            </a:r>
          </a:p>
          <a:p>
            <a:pPr marL="342900" indent="-342900">
              <a:buFont typeface="Arial" panose="020B0604020202020204" pitchFamily="34" charset="0"/>
              <a:buChar char="•"/>
            </a:pPr>
            <a:r>
              <a:rPr lang="en-US" sz="2400">
                <a:solidFill>
                  <a:schemeClr val="tx2">
                    <a:lumMod val="75000"/>
                  </a:schemeClr>
                </a:solidFill>
              </a:rPr>
              <a:t>Word Probability</a:t>
            </a:r>
          </a:p>
          <a:p>
            <a:pPr marL="342900" indent="-342900">
              <a:buFont typeface="Arial" panose="020B0604020202020204" pitchFamily="34" charset="0"/>
              <a:buChar char="•"/>
            </a:pPr>
            <a:r>
              <a:rPr lang="en-US" sz="2400">
                <a:solidFill>
                  <a:schemeClr val="tx2">
                    <a:lumMod val="75000"/>
                  </a:schemeClr>
                </a:solidFill>
              </a:rPr>
              <a:t>Bag of Words (</a:t>
            </a:r>
            <a:r>
              <a:rPr lang="en-US" sz="2400" err="1">
                <a:solidFill>
                  <a:schemeClr val="tx2">
                    <a:lumMod val="75000"/>
                  </a:schemeClr>
                </a:solidFill>
              </a:rPr>
              <a:t>BoW</a:t>
            </a:r>
            <a:r>
              <a:rPr lang="en-US" sz="2400">
                <a:solidFill>
                  <a:schemeClr val="tx2">
                    <a:lumMod val="75000"/>
                  </a:schemeClr>
                </a:solidFill>
              </a:rPr>
              <a:t>)</a:t>
            </a:r>
          </a:p>
          <a:p>
            <a:pPr marL="342900" indent="-342900">
              <a:buFont typeface="Arial" panose="020B0604020202020204" pitchFamily="34" charset="0"/>
              <a:buChar char="•"/>
            </a:pPr>
            <a:r>
              <a:rPr lang="en-GB" sz="2400">
                <a:solidFill>
                  <a:schemeClr val="tx2">
                    <a:lumMod val="75000"/>
                  </a:schemeClr>
                </a:solidFill>
              </a:rPr>
              <a:t>Term Frequency - Inverse Document Frequency (TF-IDF)</a:t>
            </a:r>
            <a:endParaRPr lang="en-US" sz="2400">
              <a:solidFill>
                <a:schemeClr val="tx2">
                  <a:lumMod val="75000"/>
                </a:schemeClr>
              </a:solidFill>
            </a:endParaRPr>
          </a:p>
        </p:txBody>
      </p:sp>
    </p:spTree>
    <p:extLst>
      <p:ext uri="{BB962C8B-B14F-4D97-AF65-F5344CB8AC3E}">
        <p14:creationId xmlns:p14="http://schemas.microsoft.com/office/powerpoint/2010/main" val="2297423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626873"/>
            <a:ext cx="10515600" cy="951722"/>
          </a:xfrm>
        </p:spPr>
        <p:txBody>
          <a:bodyPr>
            <a:normAutofit/>
          </a:bodyPr>
          <a:lstStyle/>
          <a:p>
            <a:pPr marL="0" indent="0">
              <a:buNone/>
            </a:pPr>
            <a:r>
              <a:rPr lang="en-GB">
                <a:solidFill>
                  <a:schemeClr val="tx2">
                    <a:lumMod val="75000"/>
                  </a:schemeClr>
                </a:solidFill>
              </a:rPr>
              <a:t>Is the number of occurrences of a word divided by the total number of words.</a:t>
            </a: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887200"/>
            <a:ext cx="9390810"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panose="020B0A04020102020204" pitchFamily="34" charset="0"/>
                <a:cs typeface="Aharoni" panose="020B0604020202020204" pitchFamily="2" charset="-79"/>
              </a:rPr>
              <a:t>Frequency based Scoring (Word Probability)</a:t>
            </a:r>
            <a:endParaRPr lang="en-US" sz="3600">
              <a:solidFill>
                <a:schemeClr val="tx2">
                  <a:lumMod val="75000"/>
                </a:schemeClr>
              </a:solidFill>
              <a:latin typeface="Arial Black" panose="020B0A04020102020204" pitchFamily="34" charset="0"/>
              <a:cs typeface="Aharoni" panose="020B0604020202020204" pitchFamily="2" charset="-79"/>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588C9ED-45E5-4F77-AD98-F488DE2D21FA}"/>
                  </a:ext>
                </a:extLst>
              </p:cNvPr>
              <p:cNvSpPr txBox="1"/>
              <p:nvPr/>
            </p:nvSpPr>
            <p:spPr>
              <a:xfrm>
                <a:off x="4444481" y="4299474"/>
                <a:ext cx="3303037" cy="577274"/>
              </a:xfrm>
              <a:prstGeom prst="rect">
                <a:avLst/>
              </a:prstGeom>
              <a:noFill/>
            </p:spPr>
            <p:txBody>
              <a:bodyPr wrap="square" lIns="0" tIns="0" rIns="0" bIns="0" rtlCol="0">
                <a:spAutoFit/>
              </a:bodyPr>
              <a:lstStyle/>
              <a:p>
                <a:r>
                  <a:rPr lang="en-US" sz="2400"/>
                  <a:t>P(w) </a:t>
                </a:r>
                <a14:m>
                  <m:oMath xmlns:m="http://schemas.openxmlformats.org/officeDocument/2006/math">
                    <m:r>
                      <a:rPr lang="en-US" sz="2400" i="1" smtClean="0">
                        <a:latin typeface="Cambria Math" panose="02040503050406030204" pitchFamily="18" charset="0"/>
                      </a:rPr>
                      <m:t>=</m:t>
                    </m:r>
                    <m:f>
                      <m:fPr>
                        <m:ctrlPr>
                          <a:rPr lang="en-GB" sz="2400" i="1" smtClean="0">
                            <a:latin typeface="Cambria Math" panose="02040503050406030204" pitchFamily="18" charset="0"/>
                          </a:rPr>
                        </m:ctrlPr>
                      </m:fPr>
                      <m:num>
                        <m:r>
                          <a:rPr lang="en-US" sz="2400" b="0" i="1" smtClean="0">
                            <a:latin typeface="Cambria Math" panose="02040503050406030204" pitchFamily="18" charset="0"/>
                          </a:rPr>
                          <m:t>𝑓𝑟𝑒𝑞</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𝑤𝑜𝑟𝑑</m:t>
                        </m:r>
                      </m:num>
                      <m:den>
                        <m:r>
                          <a:rPr lang="en-US" sz="2400" b="0" i="1" smtClean="0">
                            <a:latin typeface="Cambria Math" panose="02040503050406030204" pitchFamily="18" charset="0"/>
                          </a:rPr>
                          <m:t>𝑇𝑜𝑡𝑎𝑙</m:t>
                        </m:r>
                        <m:r>
                          <a:rPr lang="en-US" sz="2400" b="0" i="1" smtClean="0">
                            <a:latin typeface="Cambria Math" panose="02040503050406030204" pitchFamily="18" charset="0"/>
                          </a:rPr>
                          <m:t> </m:t>
                        </m:r>
                        <m:r>
                          <a:rPr lang="en-US" sz="2400" b="0" i="1" smtClean="0">
                            <a:latin typeface="Cambria Math" panose="02040503050406030204" pitchFamily="18" charset="0"/>
                          </a:rPr>
                          <m:t>𝑛𝑢𝑚</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𝑤𝑜𝑟𝑑𝑠</m:t>
                        </m:r>
                      </m:den>
                    </m:f>
                  </m:oMath>
                </a14:m>
                <a:endParaRPr lang="en-US" sz="2400"/>
              </a:p>
            </p:txBody>
          </p:sp>
        </mc:Choice>
        <mc:Fallback xmlns="">
          <p:sp>
            <p:nvSpPr>
              <p:cNvPr id="9" name="TextBox 8">
                <a:extLst>
                  <a:ext uri="{FF2B5EF4-FFF2-40B4-BE49-F238E27FC236}">
                    <a16:creationId xmlns:a16="http://schemas.microsoft.com/office/drawing/2014/main" id="{1588C9ED-45E5-4F77-AD98-F488DE2D21FA}"/>
                  </a:ext>
                </a:extLst>
              </p:cNvPr>
              <p:cNvSpPr txBox="1">
                <a:spLocks noRot="1" noChangeAspect="1" noMove="1" noResize="1" noEditPoints="1" noAdjustHandles="1" noChangeArrowheads="1" noChangeShapeType="1" noTextEdit="1"/>
              </p:cNvSpPr>
              <p:nvPr/>
            </p:nvSpPr>
            <p:spPr>
              <a:xfrm>
                <a:off x="4444481" y="4299474"/>
                <a:ext cx="3303037" cy="577274"/>
              </a:xfrm>
              <a:prstGeom prst="rect">
                <a:avLst/>
              </a:prstGeom>
              <a:blipFill>
                <a:blip r:embed="rId2"/>
                <a:stretch>
                  <a:fillRect l="-5535" b="-11579"/>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D3CBC64F-10BF-497A-B5D2-DA5BBFF8ECD2}"/>
              </a:ext>
            </a:extLst>
          </p:cNvPr>
          <p:cNvSpPr/>
          <p:nvPr/>
        </p:nvSpPr>
        <p:spPr>
          <a:xfrm>
            <a:off x="6977930" y="6326775"/>
            <a:ext cx="5111254" cy="369332"/>
          </a:xfrm>
          <a:prstGeom prst="rect">
            <a:avLst/>
          </a:prstGeom>
        </p:spPr>
        <p:txBody>
          <a:bodyPr wrap="square">
            <a:spAutoFit/>
          </a:bodyPr>
          <a:lstStyle/>
          <a:p>
            <a:r>
              <a:rPr lang="en-US">
                <a:solidFill>
                  <a:schemeClr val="bg2">
                    <a:lumMod val="75000"/>
                  </a:schemeClr>
                </a:solidFill>
              </a:rPr>
              <a:t>Text Summarization Techniques: A Brief Survey 2017</a:t>
            </a:r>
          </a:p>
        </p:txBody>
      </p:sp>
    </p:spTree>
    <p:extLst>
      <p:ext uri="{BB962C8B-B14F-4D97-AF65-F5344CB8AC3E}">
        <p14:creationId xmlns:p14="http://schemas.microsoft.com/office/powerpoint/2010/main" val="2259537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1508A289-2598-E84A-8530-C49AA07DC0C8}"/>
              </a:ext>
            </a:extLst>
          </p:cNvPr>
          <p:cNvPicPr>
            <a:picLocks noGrp="1" noChangeAspect="1"/>
          </p:cNvPicPr>
          <p:nvPr/>
        </p:nvPicPr>
        <p:blipFill rotWithShape="1">
          <a:blip r:embed="rId2"/>
          <a:srcRect l="18872" t="27227" r="22888" b="14788"/>
          <a:stretch/>
        </p:blipFill>
        <p:spPr>
          <a:xfrm>
            <a:off x="5493624" y="2144362"/>
            <a:ext cx="6333033" cy="3826438"/>
          </a:xfrm>
          <a:prstGeom prst="rect">
            <a:avLst/>
          </a:prstGeom>
        </p:spPr>
      </p:pic>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626872"/>
            <a:ext cx="6106434" cy="2467641"/>
          </a:xfrm>
        </p:spPr>
        <p:txBody>
          <a:bodyPr>
            <a:normAutofit/>
          </a:bodyPr>
          <a:lstStyle/>
          <a:p>
            <a:pPr marL="0" indent="0">
              <a:buNone/>
            </a:pPr>
            <a:r>
              <a:rPr lang="en-GB">
                <a:solidFill>
                  <a:schemeClr val="tx2">
                    <a:lumMod val="75000"/>
                  </a:schemeClr>
                </a:solidFill>
              </a:rPr>
              <a:t>Bag of words is a vector with size equal to all words in our document. A </a:t>
            </a:r>
            <a:r>
              <a:rPr lang="en-GB" err="1">
                <a:solidFill>
                  <a:schemeClr val="tx2">
                    <a:lumMod val="75000"/>
                  </a:schemeClr>
                </a:solidFill>
              </a:rPr>
              <a:t>BoW</a:t>
            </a:r>
            <a:r>
              <a:rPr lang="en-GB">
                <a:solidFill>
                  <a:schemeClr val="tx2">
                    <a:lumMod val="75000"/>
                  </a:schemeClr>
                </a:solidFill>
              </a:rPr>
              <a:t> representation of a sentence is the </a:t>
            </a:r>
            <a:r>
              <a:rPr lang="en-GB" err="1">
                <a:solidFill>
                  <a:schemeClr val="tx2">
                    <a:lumMod val="75000"/>
                  </a:schemeClr>
                </a:solidFill>
              </a:rPr>
              <a:t>the</a:t>
            </a:r>
            <a:r>
              <a:rPr lang="en-GB">
                <a:solidFill>
                  <a:schemeClr val="tx2">
                    <a:lumMod val="75000"/>
                  </a:schemeClr>
                </a:solidFill>
              </a:rPr>
              <a:t> same vector with frequencies of words occurred in this sentence.</a:t>
            </a: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887200"/>
            <a:ext cx="9390810"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panose="020B0A04020102020204" pitchFamily="34" charset="0"/>
                <a:cs typeface="Aharoni" panose="020B0604020202020204" pitchFamily="2" charset="-79"/>
              </a:rPr>
              <a:t>Frequency based Scoring (Bag of Words)</a:t>
            </a:r>
            <a:endParaRPr lang="en-US" sz="3600">
              <a:solidFill>
                <a:schemeClr val="tx2">
                  <a:lumMod val="75000"/>
                </a:schemeClr>
              </a:solidFill>
              <a:latin typeface="Arial Black" panose="020B0A04020102020204" pitchFamily="34" charset="0"/>
              <a:cs typeface="Aharoni" panose="020B0604020202020204" pitchFamily="2" charset="-79"/>
            </a:endParaRPr>
          </a:p>
        </p:txBody>
      </p:sp>
    </p:spTree>
    <p:extLst>
      <p:ext uri="{BB962C8B-B14F-4D97-AF65-F5344CB8AC3E}">
        <p14:creationId xmlns:p14="http://schemas.microsoft.com/office/powerpoint/2010/main" val="2416695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431215" y="2343843"/>
            <a:ext cx="6106434" cy="2467641"/>
          </a:xfrm>
        </p:spPr>
        <p:txBody>
          <a:bodyPr vert="horz" lIns="91440" tIns="45720" rIns="91440" bIns="45720" rtlCol="0" anchor="t">
            <a:normAutofit/>
          </a:bodyPr>
          <a:lstStyle/>
          <a:p>
            <a:pPr marL="0">
              <a:buFont typeface="Arial"/>
              <a:buChar char="•"/>
            </a:pPr>
            <a:r>
              <a:rPr lang="en-US">
                <a:ea typeface="+mn-lt"/>
                <a:cs typeface="+mn-lt"/>
              </a:rPr>
              <a:t>TF: number of documents contain t</a:t>
            </a:r>
          </a:p>
          <a:p>
            <a:pPr marL="0">
              <a:buFont typeface="Arial"/>
              <a:buChar char="•"/>
            </a:pPr>
            <a:r>
              <a:rPr lang="en-US">
                <a:ea typeface="+mn-lt"/>
                <a:cs typeface="+mn-lt"/>
              </a:rPr>
              <a:t>IDF: total number of documents divided by documents containing t</a:t>
            </a:r>
          </a:p>
          <a:p>
            <a:pPr marL="0" indent="0">
              <a:buNone/>
            </a:pPr>
            <a:endParaRPr lang="en-GB">
              <a:solidFill>
                <a:schemeClr val="tx2">
                  <a:lumMod val="75000"/>
                </a:schemeClr>
              </a:solidFill>
              <a:cs typeface="Calibri"/>
            </a:endParaRP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431215" y="876314"/>
            <a:ext cx="9390810"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a:cs typeface="Aharoni"/>
              </a:rPr>
              <a:t>Frequency Based Scoring (TF-IDF)</a:t>
            </a:r>
            <a:endParaRPr lang="en-US" sz="3600">
              <a:solidFill>
                <a:schemeClr val="tx2">
                  <a:lumMod val="75000"/>
                </a:schemeClr>
              </a:solidFill>
              <a:latin typeface="Arial Black" panose="020B0A04020102020204" pitchFamily="34" charset="0"/>
              <a:cs typeface="Aharoni" panose="020B0604020202020204" pitchFamily="2" charset="-79"/>
            </a:endParaRPr>
          </a:p>
        </p:txBody>
      </p:sp>
      <p:pic>
        <p:nvPicPr>
          <p:cNvPr id="2" name="Picture 4" descr="A close up of a map&#10;&#10;Description generated with high confidence">
            <a:extLst>
              <a:ext uri="{FF2B5EF4-FFF2-40B4-BE49-F238E27FC236}">
                <a16:creationId xmlns:a16="http://schemas.microsoft.com/office/drawing/2014/main" id="{C5D24891-F419-4F54-ABC4-3D755CC3922C}"/>
              </a:ext>
            </a:extLst>
          </p:cNvPr>
          <p:cNvPicPr>
            <a:picLocks noChangeAspect="1"/>
          </p:cNvPicPr>
          <p:nvPr/>
        </p:nvPicPr>
        <p:blipFill>
          <a:blip r:embed="rId2"/>
          <a:stretch>
            <a:fillRect/>
          </a:stretch>
        </p:blipFill>
        <p:spPr>
          <a:xfrm>
            <a:off x="6095999" y="1964114"/>
            <a:ext cx="5910943" cy="3746199"/>
          </a:xfrm>
          <a:prstGeom prst="rect">
            <a:avLst/>
          </a:prstGeom>
        </p:spPr>
      </p:pic>
    </p:spTree>
    <p:extLst>
      <p:ext uri="{BB962C8B-B14F-4D97-AF65-F5344CB8AC3E}">
        <p14:creationId xmlns:p14="http://schemas.microsoft.com/office/powerpoint/2010/main" val="3510335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(Scoring) Contd.</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vert="horz" lIns="91440" tIns="45720" rIns="91440" bIns="45720" rtlCol="0" anchor="t">
            <a:normAutofit/>
          </a:bodyPr>
          <a:lstStyle/>
          <a:p>
            <a:pPr marL="0" indent="0">
              <a:buNone/>
            </a:pPr>
            <a:r>
              <a:rPr lang="en-GB">
                <a:solidFill>
                  <a:schemeClr val="tx2">
                    <a:lumMod val="75000"/>
                  </a:schemeClr>
                </a:solidFill>
              </a:rPr>
              <a:t>LSA</a:t>
            </a:r>
          </a:p>
          <a:p>
            <a:pPr marL="0" indent="0">
              <a:buNone/>
            </a:pPr>
            <a:endParaRPr lang="en-GB">
              <a:solidFill>
                <a:schemeClr val="tx2">
                  <a:lumMod val="75000"/>
                </a:schemeClr>
              </a:solidFill>
              <a:cs typeface="Calibri"/>
            </a:endParaRP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panose="020B0A04020102020204" pitchFamily="34" charset="0"/>
                <a:cs typeface="Aharoni" panose="020B0604020202020204" pitchFamily="2" charset="-79"/>
              </a:rPr>
              <a:t>Semantic based Scoring</a:t>
            </a:r>
            <a:endParaRPr lang="en-US" sz="3600">
              <a:solidFill>
                <a:schemeClr val="tx2">
                  <a:lumMod val="75000"/>
                </a:schemeClr>
              </a:solidFill>
              <a:latin typeface="Arial Black" panose="020B0A04020102020204" pitchFamily="34" charset="0"/>
              <a:cs typeface="Aharoni" panose="020B0604020202020204" pitchFamily="2" charset="-79"/>
            </a:endParaRPr>
          </a:p>
        </p:txBody>
      </p:sp>
      <p:pic>
        <p:nvPicPr>
          <p:cNvPr id="7" name="Picture 7" descr="A screenshot of a cell phone&#10;&#10;Description generated with very high confidence">
            <a:extLst>
              <a:ext uri="{FF2B5EF4-FFF2-40B4-BE49-F238E27FC236}">
                <a16:creationId xmlns:a16="http://schemas.microsoft.com/office/drawing/2014/main" id="{AABD1BF9-6391-495E-846A-18ECB6F842D7}"/>
              </a:ext>
            </a:extLst>
          </p:cNvPr>
          <p:cNvPicPr>
            <a:picLocks noChangeAspect="1"/>
          </p:cNvPicPr>
          <p:nvPr/>
        </p:nvPicPr>
        <p:blipFill>
          <a:blip r:embed="rId2"/>
          <a:stretch>
            <a:fillRect/>
          </a:stretch>
        </p:blipFill>
        <p:spPr>
          <a:xfrm>
            <a:off x="6139543" y="2352407"/>
            <a:ext cx="5606142" cy="3165557"/>
          </a:xfrm>
          <a:prstGeom prst="rect">
            <a:avLst/>
          </a:prstGeom>
        </p:spPr>
      </p:pic>
    </p:spTree>
    <p:extLst>
      <p:ext uri="{BB962C8B-B14F-4D97-AF65-F5344CB8AC3E}">
        <p14:creationId xmlns:p14="http://schemas.microsoft.com/office/powerpoint/2010/main" val="553239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(Scoring) Contd.</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a:normAutofit/>
          </a:bodyPr>
          <a:lstStyle/>
          <a:p>
            <a:pPr marL="0" indent="0">
              <a:buNone/>
            </a:pPr>
            <a:r>
              <a:rPr lang="en-GB">
                <a:solidFill>
                  <a:schemeClr val="tx2">
                    <a:lumMod val="75000"/>
                  </a:schemeClr>
                </a:solidFill>
              </a:rPr>
              <a:t>Vector rep. of sentence</a:t>
            </a: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panose="020B0A04020102020204" pitchFamily="34" charset="0"/>
                <a:cs typeface="Aharoni" panose="020B0604020202020204" pitchFamily="2" charset="-79"/>
              </a:rPr>
              <a:t>Similarity based Scoring</a:t>
            </a:r>
            <a:endParaRPr lang="en-US" sz="3600">
              <a:solidFill>
                <a:schemeClr val="tx2">
                  <a:lumMod val="75000"/>
                </a:schemeClr>
              </a:solidFill>
              <a:latin typeface="Arial Black" panose="020B0A04020102020204" pitchFamily="34" charset="0"/>
              <a:cs typeface="Aharoni" panose="020B0604020202020204" pitchFamily="2" charset="-79"/>
            </a:endParaRPr>
          </a:p>
        </p:txBody>
      </p:sp>
      <p:sp>
        <p:nvSpPr>
          <p:cNvPr id="5" name="Rectangle 4">
            <a:extLst>
              <a:ext uri="{FF2B5EF4-FFF2-40B4-BE49-F238E27FC236}">
                <a16:creationId xmlns:a16="http://schemas.microsoft.com/office/drawing/2014/main" id="{FFFCA1DE-1829-4353-9450-CA06EAFE945E}"/>
              </a:ext>
            </a:extLst>
          </p:cNvPr>
          <p:cNvSpPr/>
          <p:nvPr/>
        </p:nvSpPr>
        <p:spPr>
          <a:xfrm>
            <a:off x="648929" y="3891742"/>
            <a:ext cx="7748622" cy="1200329"/>
          </a:xfrm>
          <a:prstGeom prst="rect">
            <a:avLst/>
          </a:prstGeom>
        </p:spPr>
        <p:txBody>
          <a:bodyPr wrap="square" anchor="t">
            <a:spAutoFit/>
          </a:bodyPr>
          <a:lstStyle/>
          <a:p>
            <a:r>
              <a:rPr lang="en-US" sz="2400">
                <a:solidFill>
                  <a:schemeClr val="tx2">
                    <a:lumMod val="75000"/>
                  </a:schemeClr>
                </a:solidFill>
              </a:rPr>
              <a:t>Euclidian </a:t>
            </a:r>
            <a:r>
              <a:rPr lang="en-US" sz="2400" err="1">
                <a:solidFill>
                  <a:schemeClr val="tx2">
                    <a:lumMod val="75000"/>
                  </a:schemeClr>
                </a:solidFill>
              </a:rPr>
              <a:t>dist</a:t>
            </a:r>
            <a:r>
              <a:rPr lang="en-US" sz="2400">
                <a:solidFill>
                  <a:schemeClr val="tx2">
                    <a:lumMod val="75000"/>
                  </a:schemeClr>
                </a:solidFill>
              </a:rPr>
              <a:t> or cosine dist.</a:t>
            </a:r>
          </a:p>
          <a:p>
            <a:endParaRPr lang="en-US" sz="2400">
              <a:solidFill>
                <a:schemeClr val="tx2">
                  <a:lumMod val="75000"/>
                </a:schemeClr>
              </a:solidFill>
              <a:cs typeface="Calibri"/>
            </a:endParaRPr>
          </a:p>
          <a:p>
            <a:r>
              <a:rPr lang="en-US" sz="2400">
                <a:solidFill>
                  <a:schemeClr val="tx2">
                    <a:lumMod val="75000"/>
                  </a:schemeClr>
                </a:solidFill>
                <a:cs typeface="Calibri"/>
              </a:rPr>
              <a:t>Centroid based similarity</a:t>
            </a:r>
          </a:p>
        </p:txBody>
      </p:sp>
      <p:pic>
        <p:nvPicPr>
          <p:cNvPr id="6" name="Picture 6" descr="A picture containing bird&#10;&#10;Description generated with very high confidence">
            <a:extLst>
              <a:ext uri="{FF2B5EF4-FFF2-40B4-BE49-F238E27FC236}">
                <a16:creationId xmlns:a16="http://schemas.microsoft.com/office/drawing/2014/main" id="{BF296D27-93A2-4034-B2B6-45AC00D7DCAA}"/>
              </a:ext>
            </a:extLst>
          </p:cNvPr>
          <p:cNvPicPr>
            <a:picLocks noChangeAspect="1"/>
          </p:cNvPicPr>
          <p:nvPr/>
        </p:nvPicPr>
        <p:blipFill>
          <a:blip r:embed="rId2"/>
          <a:stretch>
            <a:fillRect/>
          </a:stretch>
        </p:blipFill>
        <p:spPr>
          <a:xfrm>
            <a:off x="7684477" y="1755531"/>
            <a:ext cx="3495430" cy="2624015"/>
          </a:xfrm>
          <a:prstGeom prst="rect">
            <a:avLst/>
          </a:prstGeom>
        </p:spPr>
      </p:pic>
      <p:pic>
        <p:nvPicPr>
          <p:cNvPr id="8" name="Picture 8" descr="A picture containing object, clock&#10;&#10;Description generated with very high confidence">
            <a:extLst>
              <a:ext uri="{FF2B5EF4-FFF2-40B4-BE49-F238E27FC236}">
                <a16:creationId xmlns:a16="http://schemas.microsoft.com/office/drawing/2014/main" id="{FED595DE-9B30-4000-ACF8-66EF7C74901E}"/>
              </a:ext>
            </a:extLst>
          </p:cNvPr>
          <p:cNvPicPr>
            <a:picLocks noChangeAspect="1"/>
          </p:cNvPicPr>
          <p:nvPr/>
        </p:nvPicPr>
        <p:blipFill>
          <a:blip r:embed="rId3"/>
          <a:stretch>
            <a:fillRect/>
          </a:stretch>
        </p:blipFill>
        <p:spPr>
          <a:xfrm>
            <a:off x="7997092" y="4920850"/>
            <a:ext cx="2743200" cy="748145"/>
          </a:xfrm>
          <a:prstGeom prst="rect">
            <a:avLst/>
          </a:prstGeom>
        </p:spPr>
      </p:pic>
    </p:spTree>
    <p:extLst>
      <p:ext uri="{BB962C8B-B14F-4D97-AF65-F5344CB8AC3E}">
        <p14:creationId xmlns:p14="http://schemas.microsoft.com/office/powerpoint/2010/main" val="1220115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(Scoring) Contd.</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vert="horz" lIns="91440" tIns="45720" rIns="91440" bIns="45720" rtlCol="0" anchor="t">
            <a:normAutofit/>
          </a:bodyPr>
          <a:lstStyle/>
          <a:p>
            <a:pPr marL="0" indent="0">
              <a:buNone/>
            </a:pPr>
            <a:r>
              <a:rPr lang="en-GB">
                <a:solidFill>
                  <a:schemeClr val="tx2">
                    <a:lumMod val="75000"/>
                  </a:schemeClr>
                </a:solidFill>
              </a:rPr>
              <a:t>Hand authored features</a:t>
            </a:r>
            <a:endParaRPr lang="en-GB">
              <a:solidFill>
                <a:schemeClr val="tx2">
                  <a:lumMod val="75000"/>
                </a:schemeClr>
              </a:solidFill>
              <a:cs typeface="Calibri"/>
            </a:endParaRP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a:cs typeface="Aharoni"/>
              </a:rPr>
              <a:t>Feature Based Scoring</a:t>
            </a:r>
            <a:endParaRPr lang="en-US" sz="2800">
              <a:solidFill>
                <a:schemeClr val="tx2">
                  <a:lumMod val="75000"/>
                </a:schemeClr>
              </a:solidFill>
              <a:latin typeface="Arial Black" panose="020B0A04020102020204" pitchFamily="34" charset="0"/>
              <a:cs typeface="Aharoni" panose="020B0604020202020204" pitchFamily="2" charset="-79"/>
            </a:endParaRPr>
          </a:p>
        </p:txBody>
      </p:sp>
      <p:sp>
        <p:nvSpPr>
          <p:cNvPr id="5" name="Rectangle 4">
            <a:extLst>
              <a:ext uri="{FF2B5EF4-FFF2-40B4-BE49-F238E27FC236}">
                <a16:creationId xmlns:a16="http://schemas.microsoft.com/office/drawing/2014/main" id="{FFFCA1DE-1829-4353-9450-CA06EAFE945E}"/>
              </a:ext>
            </a:extLst>
          </p:cNvPr>
          <p:cNvSpPr/>
          <p:nvPr/>
        </p:nvSpPr>
        <p:spPr>
          <a:xfrm>
            <a:off x="648929" y="3891742"/>
            <a:ext cx="7748622" cy="461665"/>
          </a:xfrm>
          <a:prstGeom prst="rect">
            <a:avLst/>
          </a:prstGeom>
        </p:spPr>
        <p:txBody>
          <a:bodyPr wrap="square" anchor="t">
            <a:spAutoFit/>
          </a:bodyPr>
          <a:lstStyle/>
          <a:p>
            <a:r>
              <a:rPr lang="en-US" sz="2400">
                <a:solidFill>
                  <a:schemeClr val="tx2">
                    <a:lumMod val="75000"/>
                  </a:schemeClr>
                </a:solidFill>
              </a:rPr>
              <a:t>Domain specific features</a:t>
            </a:r>
            <a:endParaRPr lang="en-US" sz="2400">
              <a:solidFill>
                <a:schemeClr val="tx2">
                  <a:lumMod val="75000"/>
                </a:schemeClr>
              </a:solidFill>
              <a:cs typeface="Calibri"/>
            </a:endParaRPr>
          </a:p>
        </p:txBody>
      </p:sp>
      <p:pic>
        <p:nvPicPr>
          <p:cNvPr id="6" name="Picture 6" descr="A screenshot of a cell phone&#10;&#10;Description generated with high confidence">
            <a:extLst>
              <a:ext uri="{FF2B5EF4-FFF2-40B4-BE49-F238E27FC236}">
                <a16:creationId xmlns:a16="http://schemas.microsoft.com/office/drawing/2014/main" id="{0BA73361-67AC-49B6-8202-A343479D7AD1}"/>
              </a:ext>
            </a:extLst>
          </p:cNvPr>
          <p:cNvPicPr>
            <a:picLocks noChangeAspect="1"/>
          </p:cNvPicPr>
          <p:nvPr/>
        </p:nvPicPr>
        <p:blipFill rotWithShape="1">
          <a:blip r:embed="rId2"/>
          <a:srcRect t="20444" r="251" b="9116"/>
          <a:stretch/>
        </p:blipFill>
        <p:spPr>
          <a:xfrm>
            <a:off x="5906477" y="2372732"/>
            <a:ext cx="5713053" cy="2275812"/>
          </a:xfrm>
          <a:prstGeom prst="rect">
            <a:avLst/>
          </a:prstGeom>
        </p:spPr>
      </p:pic>
    </p:spTree>
    <p:extLst>
      <p:ext uri="{BB962C8B-B14F-4D97-AF65-F5344CB8AC3E}">
        <p14:creationId xmlns:p14="http://schemas.microsoft.com/office/powerpoint/2010/main" val="112983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9D660E-91EA-4C05-875C-0D864005D594}"/>
              </a:ext>
            </a:extLst>
          </p:cNvPr>
          <p:cNvSpPr txBox="1"/>
          <p:nvPr/>
        </p:nvSpPr>
        <p:spPr>
          <a:xfrm>
            <a:off x="5426476" y="4528481"/>
            <a:ext cx="6094520" cy="646331"/>
          </a:xfrm>
          <a:prstGeom prst="rect">
            <a:avLst/>
          </a:prstGeom>
          <a:noFill/>
        </p:spPr>
        <p:txBody>
          <a:bodyPr wrap="square">
            <a:spAutoFit/>
          </a:bodyPr>
          <a:lstStyle/>
          <a:p>
            <a:pPr algn="l"/>
            <a:r>
              <a:rPr lang="en-US" b="0">
                <a:solidFill>
                  <a:srgbClr val="181818"/>
                </a:solidFill>
                <a:effectLst/>
                <a:latin typeface="Segoe UI Light" panose="020B0502040204020203" pitchFamily="34" charset="0"/>
                <a:cs typeface="Segoe UI Light" panose="020B0502040204020203" pitchFamily="34" charset="0"/>
              </a:rPr>
              <a:t>“I apologize for such a long letter - I didn't have time to write a short one.”</a:t>
            </a:r>
          </a:p>
        </p:txBody>
      </p:sp>
      <p:sp>
        <p:nvSpPr>
          <p:cNvPr id="18" name="TextBox 17">
            <a:extLst>
              <a:ext uri="{FF2B5EF4-FFF2-40B4-BE49-F238E27FC236}">
                <a16:creationId xmlns:a16="http://schemas.microsoft.com/office/drawing/2014/main" id="{6D6BE947-F45B-4889-A5EC-518281423FEE}"/>
              </a:ext>
            </a:extLst>
          </p:cNvPr>
          <p:cNvSpPr txBox="1"/>
          <p:nvPr/>
        </p:nvSpPr>
        <p:spPr>
          <a:xfrm>
            <a:off x="9650028" y="5174812"/>
            <a:ext cx="2210540" cy="369332"/>
          </a:xfrm>
          <a:prstGeom prst="rect">
            <a:avLst/>
          </a:prstGeom>
          <a:noFill/>
        </p:spPr>
        <p:txBody>
          <a:bodyPr wrap="square" rtlCol="0">
            <a:spAutoFit/>
          </a:bodyPr>
          <a:lstStyle/>
          <a:p>
            <a:r>
              <a:rPr lang="en-US" b="0" i="0">
                <a:solidFill>
                  <a:srgbClr val="181818"/>
                </a:solidFill>
                <a:effectLst/>
                <a:latin typeface="Merriweather"/>
              </a:rPr>
              <a:t>― </a:t>
            </a:r>
            <a:r>
              <a:rPr lang="en-US" b="1">
                <a:solidFill>
                  <a:srgbClr val="333333"/>
                </a:solidFill>
                <a:latin typeface="Lato"/>
              </a:rPr>
              <a:t>Blaise Pascal</a:t>
            </a:r>
          </a:p>
        </p:txBody>
      </p:sp>
    </p:spTree>
    <p:extLst>
      <p:ext uri="{BB962C8B-B14F-4D97-AF65-F5344CB8AC3E}">
        <p14:creationId xmlns:p14="http://schemas.microsoft.com/office/powerpoint/2010/main" val="2577525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(Generation)</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vert="horz" lIns="91440" tIns="45720" rIns="91440" bIns="45720" rtlCol="0" anchor="t">
            <a:normAutofit/>
          </a:bodyPr>
          <a:lstStyle/>
          <a:p>
            <a:pPr marL="0" indent="0">
              <a:buNone/>
            </a:pPr>
            <a:r>
              <a:rPr lang="en-GB">
                <a:solidFill>
                  <a:schemeClr val="tx2">
                    <a:lumMod val="75000"/>
                  </a:schemeClr>
                </a:solidFill>
              </a:rPr>
              <a:t>Centroid based ranking</a:t>
            </a:r>
            <a:endParaRPr lang="en-US">
              <a:solidFill>
                <a:schemeClr val="tx2">
                  <a:lumMod val="75000"/>
                </a:schemeClr>
              </a:solidFill>
            </a:endParaRP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a:cs typeface="Aharoni"/>
              </a:rPr>
              <a:t>Sentence Ranking</a:t>
            </a:r>
            <a:endParaRPr lang="en-US" sz="2800">
              <a:solidFill>
                <a:schemeClr val="tx2">
                  <a:lumMod val="75000"/>
                </a:schemeClr>
              </a:solidFill>
              <a:latin typeface="Arial Black" panose="020B0A04020102020204" pitchFamily="34" charset="0"/>
              <a:cs typeface="Aharoni" panose="020B0604020202020204" pitchFamily="2" charset="-79"/>
            </a:endParaRPr>
          </a:p>
        </p:txBody>
      </p:sp>
      <p:sp>
        <p:nvSpPr>
          <p:cNvPr id="5" name="Rectangle 4">
            <a:extLst>
              <a:ext uri="{FF2B5EF4-FFF2-40B4-BE49-F238E27FC236}">
                <a16:creationId xmlns:a16="http://schemas.microsoft.com/office/drawing/2014/main" id="{FFFCA1DE-1829-4353-9450-CA06EAFE945E}"/>
              </a:ext>
            </a:extLst>
          </p:cNvPr>
          <p:cNvSpPr/>
          <p:nvPr/>
        </p:nvSpPr>
        <p:spPr>
          <a:xfrm>
            <a:off x="648929" y="3534069"/>
            <a:ext cx="7748622" cy="1200329"/>
          </a:xfrm>
          <a:prstGeom prst="rect">
            <a:avLst/>
          </a:prstGeom>
        </p:spPr>
        <p:txBody>
          <a:bodyPr wrap="square" anchor="t">
            <a:spAutoFit/>
          </a:bodyPr>
          <a:lstStyle/>
          <a:p>
            <a:r>
              <a:rPr lang="en-US" sz="2400">
                <a:solidFill>
                  <a:schemeClr val="tx2">
                    <a:lumMod val="75000"/>
                  </a:schemeClr>
                </a:solidFill>
              </a:rPr>
              <a:t>Accumulative ranking</a:t>
            </a:r>
          </a:p>
          <a:p>
            <a:endParaRPr lang="en-US" sz="2400">
              <a:solidFill>
                <a:schemeClr val="tx2">
                  <a:lumMod val="75000"/>
                </a:schemeClr>
              </a:solidFill>
              <a:cs typeface="Calibri"/>
            </a:endParaRPr>
          </a:p>
          <a:p>
            <a:r>
              <a:rPr lang="en-US" sz="2400" err="1">
                <a:solidFill>
                  <a:schemeClr val="tx2">
                    <a:lumMod val="75000"/>
                  </a:schemeClr>
                </a:solidFill>
                <a:cs typeface="Calibri"/>
              </a:rPr>
              <a:t>TextRank</a:t>
            </a:r>
          </a:p>
        </p:txBody>
      </p:sp>
      <p:pic>
        <p:nvPicPr>
          <p:cNvPr id="6" name="Picture 6" descr="A close up of a logo&#10;&#10;Description generated with high confidence">
            <a:extLst>
              <a:ext uri="{FF2B5EF4-FFF2-40B4-BE49-F238E27FC236}">
                <a16:creationId xmlns:a16="http://schemas.microsoft.com/office/drawing/2014/main" id="{3D3C0C1B-FFAF-47AC-8B2C-BCFD45B4FB69}"/>
              </a:ext>
            </a:extLst>
          </p:cNvPr>
          <p:cNvPicPr>
            <a:picLocks noChangeAspect="1"/>
          </p:cNvPicPr>
          <p:nvPr/>
        </p:nvPicPr>
        <p:blipFill>
          <a:blip r:embed="rId2"/>
          <a:stretch>
            <a:fillRect/>
          </a:stretch>
        </p:blipFill>
        <p:spPr>
          <a:xfrm>
            <a:off x="5593862" y="1988536"/>
            <a:ext cx="5586046" cy="2666005"/>
          </a:xfrm>
          <a:prstGeom prst="rect">
            <a:avLst/>
          </a:prstGeom>
        </p:spPr>
      </p:pic>
    </p:spTree>
    <p:extLst>
      <p:ext uri="{BB962C8B-B14F-4D97-AF65-F5344CB8AC3E}">
        <p14:creationId xmlns:p14="http://schemas.microsoft.com/office/powerpoint/2010/main" val="3761212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585191"/>
            <a:ext cx="7387724" cy="1676603"/>
          </a:xfrm>
        </p:spPr>
        <p:txBody>
          <a:bodyPr>
            <a:normAutofit/>
          </a:bodyPr>
          <a:lstStyle/>
          <a:p>
            <a:r>
              <a:rPr lang="en-US" sz="3600">
                <a:solidFill>
                  <a:schemeClr val="accent1">
                    <a:lumMod val="75000"/>
                  </a:schemeClr>
                </a:solidFill>
                <a:latin typeface="Arial Black"/>
                <a:cs typeface="Aharoni"/>
              </a:rPr>
              <a:t>Extractive</a:t>
            </a:r>
            <a:r>
              <a:rPr lang="en-US" sz="3600">
                <a:solidFill>
                  <a:schemeClr val="tx2">
                    <a:lumMod val="75000"/>
                  </a:schemeClr>
                </a:solidFill>
                <a:latin typeface="Arial Black"/>
                <a:cs typeface="Aharoni"/>
              </a:rPr>
              <a:t> (Generation)</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771192"/>
            <a:ext cx="10515600" cy="951722"/>
          </a:xfrm>
        </p:spPr>
        <p:txBody>
          <a:bodyPr vert="horz" lIns="91440" tIns="45720" rIns="91440" bIns="45720" rtlCol="0" anchor="t">
            <a:normAutofit/>
          </a:bodyPr>
          <a:lstStyle/>
          <a:p>
            <a:pPr marL="0" indent="0">
              <a:buNone/>
            </a:pPr>
            <a:r>
              <a:rPr lang="en-GB">
                <a:solidFill>
                  <a:schemeClr val="tx2">
                    <a:lumMod val="75000"/>
                  </a:schemeClr>
                </a:solidFill>
                <a:cs typeface="Calibri"/>
              </a:rPr>
              <a:t>Summary Budget</a:t>
            </a:r>
          </a:p>
        </p:txBody>
      </p:sp>
      <p:sp>
        <p:nvSpPr>
          <p:cNvPr id="4" name="Title 1">
            <a:extLst>
              <a:ext uri="{FF2B5EF4-FFF2-40B4-BE49-F238E27FC236}">
                <a16:creationId xmlns:a16="http://schemas.microsoft.com/office/drawing/2014/main" id="{4F62982F-0F9C-4A5D-B466-270E5D483094}"/>
              </a:ext>
            </a:extLst>
          </p:cNvPr>
          <p:cNvSpPr txBox="1">
            <a:spLocks/>
          </p:cNvSpPr>
          <p:nvPr/>
        </p:nvSpPr>
        <p:spPr>
          <a:xfrm>
            <a:off x="648929" y="1752396"/>
            <a:ext cx="7387724" cy="10187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tx2">
                    <a:lumMod val="75000"/>
                  </a:schemeClr>
                </a:solidFill>
                <a:latin typeface="Arial Black"/>
                <a:cs typeface="Aharoni"/>
              </a:rPr>
              <a:t>Summary Selection</a:t>
            </a:r>
            <a:endParaRPr lang="en-US" sz="2800">
              <a:solidFill>
                <a:schemeClr val="tx2">
                  <a:lumMod val="75000"/>
                </a:schemeClr>
              </a:solidFill>
              <a:latin typeface="Arial Black" panose="020B0A04020102020204" pitchFamily="34" charset="0"/>
              <a:cs typeface="Aharoni" panose="020B0604020202020204" pitchFamily="2" charset="-79"/>
            </a:endParaRPr>
          </a:p>
        </p:txBody>
      </p:sp>
      <p:sp>
        <p:nvSpPr>
          <p:cNvPr id="5" name="Rectangle 4">
            <a:extLst>
              <a:ext uri="{FF2B5EF4-FFF2-40B4-BE49-F238E27FC236}">
                <a16:creationId xmlns:a16="http://schemas.microsoft.com/office/drawing/2014/main" id="{FFFCA1DE-1829-4353-9450-CA06EAFE945E}"/>
              </a:ext>
            </a:extLst>
          </p:cNvPr>
          <p:cNvSpPr/>
          <p:nvPr/>
        </p:nvSpPr>
        <p:spPr>
          <a:xfrm>
            <a:off x="648929" y="3891742"/>
            <a:ext cx="7748622" cy="461665"/>
          </a:xfrm>
          <a:prstGeom prst="rect">
            <a:avLst/>
          </a:prstGeom>
        </p:spPr>
        <p:txBody>
          <a:bodyPr wrap="square" anchor="t">
            <a:spAutoFit/>
          </a:bodyPr>
          <a:lstStyle/>
          <a:p>
            <a:r>
              <a:rPr lang="en-US" sz="2400">
                <a:solidFill>
                  <a:schemeClr val="tx2">
                    <a:lumMod val="75000"/>
                  </a:schemeClr>
                </a:solidFill>
              </a:rPr>
              <a:t>Summary Constuction</a:t>
            </a:r>
          </a:p>
        </p:txBody>
      </p:sp>
      <p:pic>
        <p:nvPicPr>
          <p:cNvPr id="6" name="Picture 6" descr="A screenshot of a social media post&#10;&#10;Description generated with very high confidence">
            <a:extLst>
              <a:ext uri="{FF2B5EF4-FFF2-40B4-BE49-F238E27FC236}">
                <a16:creationId xmlns:a16="http://schemas.microsoft.com/office/drawing/2014/main" id="{0D2731AD-BD6A-4CCF-8C77-696175FFB9C6}"/>
              </a:ext>
            </a:extLst>
          </p:cNvPr>
          <p:cNvPicPr>
            <a:picLocks noChangeAspect="1"/>
          </p:cNvPicPr>
          <p:nvPr/>
        </p:nvPicPr>
        <p:blipFill>
          <a:blip r:embed="rId2"/>
          <a:stretch>
            <a:fillRect/>
          </a:stretch>
        </p:blipFill>
        <p:spPr>
          <a:xfrm>
            <a:off x="6746630" y="2207004"/>
            <a:ext cx="4071815" cy="1916453"/>
          </a:xfrm>
          <a:prstGeom prst="rect">
            <a:avLst/>
          </a:prstGeom>
        </p:spPr>
      </p:pic>
    </p:spTree>
    <p:extLst>
      <p:ext uri="{BB962C8B-B14F-4D97-AF65-F5344CB8AC3E}">
        <p14:creationId xmlns:p14="http://schemas.microsoft.com/office/powerpoint/2010/main" val="3116125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7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1340" y="802955"/>
            <a:ext cx="5610265" cy="1454051"/>
          </a:xfrm>
        </p:spPr>
        <p:txBody>
          <a:bodyPr vert="horz" lIns="91440" tIns="45720" rIns="91440" bIns="45720" rtlCol="0" anchor="ctr">
            <a:normAutofit/>
          </a:bodyPr>
          <a:lstStyle/>
          <a:p>
            <a:r>
              <a:rPr lang="en-US" sz="3600">
                <a:solidFill>
                  <a:schemeClr val="accent1">
                    <a:lumMod val="75000"/>
                  </a:schemeClr>
                </a:solidFill>
                <a:latin typeface="Arial Black"/>
              </a:rPr>
              <a:t>Case Study - A</a:t>
            </a:r>
            <a:r>
              <a:rPr lang="en-US" sz="3600">
                <a:solidFill>
                  <a:schemeClr val="tx2">
                    <a:lumMod val="75000"/>
                  </a:schemeClr>
                </a:solidFill>
                <a:latin typeface="Arial Black"/>
              </a:rPr>
              <a:t>: Overview</a:t>
            </a:r>
            <a:endParaRPr lang="en-US" sz="3600">
              <a:solidFill>
                <a:schemeClr val="tx2">
                  <a:lumMod val="75000"/>
                </a:schemeClr>
              </a:solidFill>
            </a:endParaRPr>
          </a:p>
        </p:txBody>
      </p:sp>
      <p:sp>
        <p:nvSpPr>
          <p:cNvPr id="18" name="TextBox 17">
            <a:extLst>
              <a:ext uri="{FF2B5EF4-FFF2-40B4-BE49-F238E27FC236}">
                <a16:creationId xmlns:a16="http://schemas.microsoft.com/office/drawing/2014/main" id="{BC345288-91C0-4D3A-A71C-98BF9950B105}"/>
              </a:ext>
            </a:extLst>
          </p:cNvPr>
          <p:cNvSpPr txBox="1"/>
          <p:nvPr/>
        </p:nvSpPr>
        <p:spPr>
          <a:xfrm>
            <a:off x="8046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GB">
                <a:solidFill>
                  <a:schemeClr val="tx2">
                    <a:lumMod val="75000"/>
                  </a:schemeClr>
                </a:solidFill>
                <a:ea typeface="+mn-lt"/>
                <a:cs typeface="+mn-lt"/>
              </a:rPr>
              <a:t>Abstract</a:t>
            </a:r>
            <a:endParaRPr lang="en-US">
              <a:solidFill>
                <a:schemeClr val="tx2">
                  <a:lumMod val="75000"/>
                </a:schemeClr>
              </a:solidFill>
            </a:endParaRPr>
          </a:p>
          <a:p>
            <a:pPr marL="285750" indent="-228600">
              <a:lnSpc>
                <a:spcPct val="90000"/>
              </a:lnSpc>
              <a:spcAft>
                <a:spcPts val="600"/>
              </a:spcAft>
              <a:buFont typeface="Arial" panose="020B0604020202020204" pitchFamily="34" charset="0"/>
              <a:buChar char="•"/>
            </a:pPr>
            <a:r>
              <a:rPr lang="en-GB">
                <a:solidFill>
                  <a:schemeClr val="tx2">
                    <a:lumMod val="75000"/>
                  </a:schemeClr>
                </a:solidFill>
              </a:rPr>
              <a:t>Approach</a:t>
            </a:r>
            <a:endParaRPr lang="en-US">
              <a:solidFill>
                <a:schemeClr val="tx2">
                  <a:lumMod val="75000"/>
                </a:schemeClr>
              </a:solidFill>
              <a:cs typeface="Calibri"/>
            </a:endParaRPr>
          </a:p>
        </p:txBody>
      </p:sp>
      <p:sp>
        <p:nvSpPr>
          <p:cNvPr id="69"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screenshot of a social media post&#10;&#10;Description generated with very high confidence">
            <a:extLst>
              <a:ext uri="{FF2B5EF4-FFF2-40B4-BE49-F238E27FC236}">
                <a16:creationId xmlns:a16="http://schemas.microsoft.com/office/drawing/2014/main" id="{48A361B7-DA8F-4035-ACBB-031922928605}"/>
              </a:ext>
            </a:extLst>
          </p:cNvPr>
          <p:cNvPicPr>
            <a:picLocks noChangeAspect="1"/>
          </p:cNvPicPr>
          <p:nvPr/>
        </p:nvPicPr>
        <p:blipFill rotWithShape="1">
          <a:blip r:embed="rId3"/>
          <a:srcRect t="-2141" r="196"/>
          <a:stretch/>
        </p:blipFill>
        <p:spPr>
          <a:xfrm>
            <a:off x="8177323" y="1337140"/>
            <a:ext cx="3590815" cy="4770523"/>
          </a:xfrm>
          <a:prstGeom prst="rect">
            <a:avLst/>
          </a:prstGeom>
        </p:spPr>
      </p:pic>
    </p:spTree>
    <p:extLst>
      <p:ext uri="{BB962C8B-B14F-4D97-AF65-F5344CB8AC3E}">
        <p14:creationId xmlns:p14="http://schemas.microsoft.com/office/powerpoint/2010/main" val="293498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4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1340" y="802955"/>
            <a:ext cx="4977976" cy="1454051"/>
          </a:xfrm>
        </p:spPr>
        <p:txBody>
          <a:bodyPr vert="horz" lIns="91440" tIns="45720" rIns="91440" bIns="45720" rtlCol="0" anchor="ctr">
            <a:normAutofit/>
          </a:bodyPr>
          <a:lstStyle/>
          <a:p>
            <a:r>
              <a:rPr lang="en-US" sz="3600" kern="1200">
                <a:solidFill>
                  <a:schemeClr val="accent1">
                    <a:lumMod val="75000"/>
                  </a:schemeClr>
                </a:solidFill>
                <a:latin typeface="Arial Black"/>
              </a:rPr>
              <a:t>Case Study</a:t>
            </a:r>
            <a:r>
              <a:rPr lang="en-US" sz="3600">
                <a:solidFill>
                  <a:schemeClr val="accent1">
                    <a:lumMod val="75000"/>
                  </a:schemeClr>
                </a:solidFill>
                <a:latin typeface="Arial Black"/>
              </a:rPr>
              <a:t> - A</a:t>
            </a:r>
            <a:r>
              <a:rPr lang="en-US" sz="3600" kern="1200">
                <a:solidFill>
                  <a:schemeClr val="tx2">
                    <a:lumMod val="75000"/>
                  </a:schemeClr>
                </a:solidFill>
                <a:latin typeface="Arial Black"/>
              </a:rPr>
              <a:t>:</a:t>
            </a:r>
            <a:r>
              <a:rPr lang="en-US" sz="3600">
                <a:solidFill>
                  <a:schemeClr val="tx2">
                    <a:lumMod val="75000"/>
                  </a:schemeClr>
                </a:solidFill>
                <a:latin typeface="Arial Black"/>
              </a:rPr>
              <a:t> Models - RBM</a:t>
            </a:r>
            <a:endParaRPr lang="en-US" sz="3600">
              <a:solidFill>
                <a:schemeClr val="tx2">
                  <a:lumMod val="75000"/>
                </a:schemeClr>
              </a:solidFill>
              <a:cs typeface="Calibri Light"/>
            </a:endParaRPr>
          </a:p>
        </p:txBody>
      </p:sp>
      <p:sp>
        <p:nvSpPr>
          <p:cNvPr id="18" name="TextBox 17">
            <a:extLst>
              <a:ext uri="{FF2B5EF4-FFF2-40B4-BE49-F238E27FC236}">
                <a16:creationId xmlns:a16="http://schemas.microsoft.com/office/drawing/2014/main" id="{BC345288-91C0-4D3A-A71C-98BF9950B105}"/>
              </a:ext>
            </a:extLst>
          </p:cNvPr>
          <p:cNvSpPr txBox="1"/>
          <p:nvPr/>
        </p:nvSpPr>
        <p:spPr>
          <a:xfrm>
            <a:off x="907788" y="2398115"/>
            <a:ext cx="4663352" cy="2712320"/>
          </a:xfrm>
          <a:prstGeom prst="rect">
            <a:avLst/>
          </a:prstGeom>
        </p:spPr>
        <p:txBody>
          <a:bodyPr vert="horz" lIns="91440" tIns="45720" rIns="91440" bIns="45720" rtlCol="0" anchor="ctr">
            <a:normAutofit fontScale="62500" lnSpcReduction="20000"/>
          </a:bodyPr>
          <a:lstStyle/>
          <a:p>
            <a:pPr marL="285750" indent="-228600">
              <a:lnSpc>
                <a:spcPct val="90000"/>
              </a:lnSpc>
              <a:spcAft>
                <a:spcPts val="600"/>
              </a:spcAft>
              <a:buFont typeface="Arial" panose="020B0604020202020204" pitchFamily="34" charset="0"/>
              <a:buChar char="•"/>
            </a:pPr>
            <a:r>
              <a:rPr lang="en-GB" sz="2000">
                <a:ea typeface="+mn-lt"/>
                <a:cs typeface="+mn-lt"/>
              </a:rPr>
              <a:t>Boltzmann machines are stochastic and generative neural networks capable of learning internal representations and can represent and (given sufficient time) solve difficult combinatoric problems.</a:t>
            </a:r>
            <a:endParaRPr lang="en-GB" sz="2000">
              <a:solidFill>
                <a:schemeClr val="tx2">
                  <a:lumMod val="75000"/>
                </a:schemeClr>
              </a:solidFill>
              <a:cs typeface="Calibri"/>
            </a:endParaRPr>
          </a:p>
          <a:p>
            <a:pPr marL="285750" indent="-228600">
              <a:lnSpc>
                <a:spcPct val="90000"/>
              </a:lnSpc>
              <a:spcAft>
                <a:spcPts val="600"/>
              </a:spcAft>
              <a:buFont typeface="Arial" panose="020B0604020202020204" pitchFamily="34" charset="0"/>
              <a:buChar char="•"/>
            </a:pPr>
            <a:endParaRPr lang="en-GB" sz="2000">
              <a:solidFill>
                <a:srgbClr val="000000"/>
              </a:solidFill>
              <a:ea typeface="+mn-lt"/>
              <a:cs typeface="+mn-lt"/>
            </a:endParaRPr>
          </a:p>
          <a:p>
            <a:pPr marL="285750" indent="-228600">
              <a:lnSpc>
                <a:spcPct val="90000"/>
              </a:lnSpc>
              <a:spcAft>
                <a:spcPts val="600"/>
              </a:spcAft>
              <a:buFont typeface="Arial" panose="020B0604020202020204" pitchFamily="34" charset="0"/>
              <a:buChar char="•"/>
            </a:pPr>
            <a:r>
              <a:rPr lang="en-GB" sz="2000">
                <a:ea typeface="+mn-lt"/>
                <a:cs typeface="+mn-lt"/>
              </a:rPr>
              <a:t>Boltzmann machines are non-deterministic (or stochastic) generative Deep Learning models with only two types of nodes — </a:t>
            </a:r>
            <a:r>
              <a:rPr lang="en-GB" sz="2000">
                <a:latin typeface="Consolas"/>
                <a:ea typeface="+mn-lt"/>
                <a:cs typeface="+mn-lt"/>
              </a:rPr>
              <a:t>hidden</a:t>
            </a:r>
            <a:r>
              <a:rPr lang="en-GB" sz="2000">
                <a:ea typeface="+mn-lt"/>
                <a:cs typeface="+mn-lt"/>
              </a:rPr>
              <a:t> and </a:t>
            </a:r>
            <a:r>
              <a:rPr lang="en-GB" sz="2000">
                <a:latin typeface="Consolas"/>
                <a:ea typeface="+mn-lt"/>
                <a:cs typeface="+mn-lt"/>
              </a:rPr>
              <a:t>visible</a:t>
            </a:r>
            <a:r>
              <a:rPr lang="en-GB" sz="2000">
                <a:ea typeface="+mn-lt"/>
                <a:cs typeface="+mn-lt"/>
              </a:rPr>
              <a:t> nodes. There are no output nodes! This may seem strange, but this is what gives them this non-deterministic feature.</a:t>
            </a:r>
          </a:p>
          <a:p>
            <a:pPr marL="57150">
              <a:lnSpc>
                <a:spcPct val="90000"/>
              </a:lnSpc>
              <a:spcAft>
                <a:spcPts val="600"/>
              </a:spcAft>
            </a:pPr>
            <a:endParaRPr lang="en-GB" sz="2000">
              <a:ea typeface="+mn-lt"/>
              <a:cs typeface="+mn-lt"/>
            </a:endParaRPr>
          </a:p>
          <a:p>
            <a:pPr marL="285750" indent="-228600">
              <a:lnSpc>
                <a:spcPct val="90000"/>
              </a:lnSpc>
              <a:spcAft>
                <a:spcPts val="600"/>
              </a:spcAft>
              <a:buFont typeface="Arial" panose="020B0604020202020204" pitchFamily="34" charset="0"/>
              <a:buChar char="•"/>
            </a:pPr>
            <a:r>
              <a:rPr lang="en-GB" sz="2000">
                <a:ea typeface="+mn-lt"/>
                <a:cs typeface="+mn-lt"/>
              </a:rPr>
              <a:t>unlike the other traditional networks (A/C/R) which don’t have any connections between the input nodes, a Boltzmann Machine has connections among the input nodes.</a:t>
            </a:r>
          </a:p>
          <a:p>
            <a:pPr marL="57150" indent="-228600">
              <a:lnSpc>
                <a:spcPct val="90000"/>
              </a:lnSpc>
              <a:spcAft>
                <a:spcPts val="600"/>
              </a:spcAft>
              <a:buFont typeface="Arial" panose="020B0604020202020204" pitchFamily="34" charset="0"/>
              <a:buChar char="•"/>
            </a:pPr>
            <a:endParaRPr lang="en-US" sz="2000">
              <a:solidFill>
                <a:srgbClr val="000000"/>
              </a:solidFill>
            </a:endParaRPr>
          </a:p>
        </p:txBody>
      </p:sp>
      <p:sp>
        <p:nvSpPr>
          <p:cNvPr id="4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drawing of a person&#10;&#10;Description generated with high confidence">
            <a:extLst>
              <a:ext uri="{FF2B5EF4-FFF2-40B4-BE49-F238E27FC236}">
                <a16:creationId xmlns:a16="http://schemas.microsoft.com/office/drawing/2014/main" id="{4632A314-C834-4C6B-9421-2C99046D89F1}"/>
              </a:ext>
            </a:extLst>
          </p:cNvPr>
          <p:cNvPicPr>
            <a:picLocks noChangeAspect="1"/>
          </p:cNvPicPr>
          <p:nvPr/>
        </p:nvPicPr>
        <p:blipFill>
          <a:blip r:embed="rId3"/>
          <a:stretch>
            <a:fillRect/>
          </a:stretch>
        </p:blipFill>
        <p:spPr>
          <a:xfrm>
            <a:off x="8100821" y="2462098"/>
            <a:ext cx="3661831" cy="1954002"/>
          </a:xfrm>
          <a:prstGeom prst="rect">
            <a:avLst/>
          </a:prstGeom>
        </p:spPr>
      </p:pic>
    </p:spTree>
    <p:extLst>
      <p:ext uri="{BB962C8B-B14F-4D97-AF65-F5344CB8AC3E}">
        <p14:creationId xmlns:p14="http://schemas.microsoft.com/office/powerpoint/2010/main" val="4036621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4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1340" y="802955"/>
            <a:ext cx="4977976" cy="1454051"/>
          </a:xfrm>
        </p:spPr>
        <p:txBody>
          <a:bodyPr vert="horz" lIns="91440" tIns="45720" rIns="91440" bIns="45720" rtlCol="0" anchor="ctr">
            <a:normAutofit/>
          </a:bodyPr>
          <a:lstStyle/>
          <a:p>
            <a:r>
              <a:rPr lang="en-US" sz="3600" kern="1200">
                <a:solidFill>
                  <a:schemeClr val="accent1">
                    <a:lumMod val="75000"/>
                  </a:schemeClr>
                </a:solidFill>
                <a:latin typeface="Arial Black"/>
              </a:rPr>
              <a:t>Case Study</a:t>
            </a:r>
            <a:r>
              <a:rPr lang="en-US" sz="3600">
                <a:solidFill>
                  <a:schemeClr val="accent1">
                    <a:lumMod val="75000"/>
                  </a:schemeClr>
                </a:solidFill>
                <a:latin typeface="Arial Black"/>
              </a:rPr>
              <a:t> - A</a:t>
            </a:r>
            <a:r>
              <a:rPr lang="en-US" sz="3600" kern="1200">
                <a:solidFill>
                  <a:schemeClr val="tx2">
                    <a:lumMod val="75000"/>
                  </a:schemeClr>
                </a:solidFill>
                <a:latin typeface="Arial Black"/>
              </a:rPr>
              <a:t>:</a:t>
            </a:r>
            <a:r>
              <a:rPr lang="en-US" sz="3600">
                <a:solidFill>
                  <a:schemeClr val="tx2">
                    <a:lumMod val="75000"/>
                  </a:schemeClr>
                </a:solidFill>
                <a:latin typeface="Arial Black"/>
              </a:rPr>
              <a:t> Architecture</a:t>
            </a:r>
            <a:endParaRPr lang="en-US" sz="3600">
              <a:solidFill>
                <a:schemeClr val="tx2">
                  <a:lumMod val="75000"/>
                </a:schemeClr>
              </a:solidFill>
              <a:cs typeface="Calibri Light"/>
            </a:endParaRPr>
          </a:p>
        </p:txBody>
      </p:sp>
      <p:sp>
        <p:nvSpPr>
          <p:cNvPr id="18" name="TextBox 17">
            <a:extLst>
              <a:ext uri="{FF2B5EF4-FFF2-40B4-BE49-F238E27FC236}">
                <a16:creationId xmlns:a16="http://schemas.microsoft.com/office/drawing/2014/main" id="{BC345288-91C0-4D3A-A71C-98BF9950B105}"/>
              </a:ext>
            </a:extLst>
          </p:cNvPr>
          <p:cNvSpPr txBox="1"/>
          <p:nvPr/>
        </p:nvSpPr>
        <p:spPr>
          <a:xfrm>
            <a:off x="722172" y="2036653"/>
            <a:ext cx="4663352" cy="27123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GB" sz="2000">
                <a:solidFill>
                  <a:schemeClr val="tx2">
                    <a:lumMod val="75000"/>
                  </a:schemeClr>
                </a:solidFill>
                <a:cs typeface="Calibri"/>
              </a:rPr>
              <a:t>Pre-processing</a:t>
            </a:r>
          </a:p>
          <a:p>
            <a:pPr marL="285750" indent="-228600">
              <a:lnSpc>
                <a:spcPct val="90000"/>
              </a:lnSpc>
              <a:spcAft>
                <a:spcPts val="600"/>
              </a:spcAft>
              <a:buFont typeface="Arial" panose="020B0604020202020204" pitchFamily="34" charset="0"/>
              <a:buChar char="•"/>
            </a:pPr>
            <a:r>
              <a:rPr lang="en-GB" sz="2000">
                <a:solidFill>
                  <a:schemeClr val="tx2">
                    <a:lumMod val="75000"/>
                  </a:schemeClr>
                </a:solidFill>
                <a:ea typeface="+mn-lt"/>
                <a:cs typeface="+mn-lt"/>
              </a:rPr>
              <a:t>Feature Extraction</a:t>
            </a:r>
          </a:p>
          <a:p>
            <a:pPr marL="285750" indent="-228600">
              <a:lnSpc>
                <a:spcPct val="90000"/>
              </a:lnSpc>
              <a:spcAft>
                <a:spcPts val="600"/>
              </a:spcAft>
              <a:buFont typeface="Arial" panose="020B0604020202020204" pitchFamily="34" charset="0"/>
              <a:buChar char="•"/>
            </a:pPr>
            <a:r>
              <a:rPr lang="en-GB" sz="2000">
                <a:solidFill>
                  <a:schemeClr val="tx2">
                    <a:lumMod val="75000"/>
                  </a:schemeClr>
                </a:solidFill>
                <a:ea typeface="+mn-lt"/>
                <a:cs typeface="+mn-lt"/>
              </a:rPr>
              <a:t>Feature Enhancement</a:t>
            </a:r>
          </a:p>
          <a:p>
            <a:pPr marL="285750" indent="-228600">
              <a:lnSpc>
                <a:spcPct val="90000"/>
              </a:lnSpc>
              <a:spcAft>
                <a:spcPts val="600"/>
              </a:spcAft>
              <a:buFont typeface="Arial" panose="020B0604020202020204" pitchFamily="34" charset="0"/>
              <a:buChar char="•"/>
            </a:pPr>
            <a:r>
              <a:rPr lang="en-GB" sz="2000">
                <a:solidFill>
                  <a:schemeClr val="tx2">
                    <a:lumMod val="75000"/>
                  </a:schemeClr>
                </a:solidFill>
                <a:cs typeface="Calibri"/>
              </a:rPr>
              <a:t>Summary Generation</a:t>
            </a:r>
          </a:p>
          <a:p>
            <a:pPr marL="57150" indent="-228600">
              <a:lnSpc>
                <a:spcPct val="90000"/>
              </a:lnSpc>
              <a:spcAft>
                <a:spcPts val="600"/>
              </a:spcAft>
              <a:buFont typeface="Arial" panose="020B0604020202020204" pitchFamily="34" charset="0"/>
              <a:buChar char="•"/>
            </a:pPr>
            <a:endParaRPr lang="en-US" sz="2000">
              <a:solidFill>
                <a:srgbClr val="000000"/>
              </a:solidFill>
              <a:cs typeface="Calibri" panose="020F0502020204030204"/>
            </a:endParaRPr>
          </a:p>
        </p:txBody>
      </p:sp>
      <p:sp>
        <p:nvSpPr>
          <p:cNvPr id="4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a:extLst>
              <a:ext uri="{FF2B5EF4-FFF2-40B4-BE49-F238E27FC236}">
                <a16:creationId xmlns:a16="http://schemas.microsoft.com/office/drawing/2014/main" id="{4632A314-C834-4C6B-9421-2C99046D89F1}"/>
              </a:ext>
            </a:extLst>
          </p:cNvPr>
          <p:cNvPicPr>
            <a:picLocks noChangeAspect="1"/>
          </p:cNvPicPr>
          <p:nvPr/>
        </p:nvPicPr>
        <p:blipFill>
          <a:blip r:embed="rId3"/>
          <a:stretch>
            <a:fillRect/>
          </a:stretch>
        </p:blipFill>
        <p:spPr>
          <a:xfrm>
            <a:off x="8100821" y="2605511"/>
            <a:ext cx="3661831" cy="1667175"/>
          </a:xfrm>
          <a:prstGeom prst="rect">
            <a:avLst/>
          </a:prstGeom>
        </p:spPr>
      </p:pic>
    </p:spTree>
    <p:extLst>
      <p:ext uri="{BB962C8B-B14F-4D97-AF65-F5344CB8AC3E}">
        <p14:creationId xmlns:p14="http://schemas.microsoft.com/office/powerpoint/2010/main" val="3960176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403188" y="811148"/>
            <a:ext cx="6488765" cy="1454051"/>
          </a:xfrm>
        </p:spPr>
        <p:txBody>
          <a:bodyPr vert="horz" lIns="91440" tIns="45720" rIns="91440" bIns="45720" rtlCol="0" anchor="ctr">
            <a:normAutofit/>
          </a:bodyPr>
          <a:lstStyle/>
          <a:p>
            <a:r>
              <a:rPr lang="en-US" sz="3600">
                <a:solidFill>
                  <a:schemeClr val="accent1">
                    <a:lumMod val="75000"/>
                  </a:schemeClr>
                </a:solidFill>
                <a:latin typeface="Arial Black"/>
              </a:rPr>
              <a:t>Case Study - A</a:t>
            </a:r>
            <a:r>
              <a:rPr lang="en-US" sz="3600">
                <a:solidFill>
                  <a:schemeClr val="tx2">
                    <a:lumMod val="75000"/>
                  </a:schemeClr>
                </a:solidFill>
                <a:latin typeface="Arial Black"/>
              </a:rPr>
              <a:t>: Experiments</a:t>
            </a:r>
            <a:endParaRPr lang="en-US" sz="3600">
              <a:solidFill>
                <a:schemeClr val="tx2">
                  <a:lumMod val="75000"/>
                </a:schemeClr>
              </a:solidFill>
              <a:latin typeface="Arial Black"/>
              <a:cs typeface="Calibri Light"/>
            </a:endParaRPr>
          </a:p>
        </p:txBody>
      </p:sp>
      <p:sp>
        <p:nvSpPr>
          <p:cNvPr id="56"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screenshot of a cell phone&#10;&#10;Description generated with very high confidence">
            <a:extLst>
              <a:ext uri="{FF2B5EF4-FFF2-40B4-BE49-F238E27FC236}">
                <a16:creationId xmlns:a16="http://schemas.microsoft.com/office/drawing/2014/main" id="{1B8657AD-BF68-4A38-AFCF-D7CC06049719}"/>
              </a:ext>
            </a:extLst>
          </p:cNvPr>
          <p:cNvPicPr>
            <a:picLocks noChangeAspect="1"/>
          </p:cNvPicPr>
          <p:nvPr/>
        </p:nvPicPr>
        <p:blipFill rotWithShape="1">
          <a:blip r:embed="rId3"/>
          <a:srcRect l="5126" r="9619" b="-1"/>
          <a:stretch/>
        </p:blipFill>
        <p:spPr>
          <a:xfrm>
            <a:off x="7100100" y="5178"/>
            <a:ext cx="2750307" cy="1628129"/>
          </a:xfrm>
          <a:prstGeom prst="rect">
            <a:avLst/>
          </a:prstGeom>
        </p:spPr>
      </p:pic>
      <p:sp>
        <p:nvSpPr>
          <p:cNvPr id="18" name="TextBox 17">
            <a:extLst>
              <a:ext uri="{FF2B5EF4-FFF2-40B4-BE49-F238E27FC236}">
                <a16:creationId xmlns:a16="http://schemas.microsoft.com/office/drawing/2014/main" id="{BC345288-91C0-4D3A-A71C-98BF9950B105}"/>
              </a:ext>
            </a:extLst>
          </p:cNvPr>
          <p:cNvSpPr txBox="1"/>
          <p:nvPr/>
        </p:nvSpPr>
        <p:spPr>
          <a:xfrm>
            <a:off x="404134" y="2021143"/>
            <a:ext cx="2243563" cy="1968751"/>
          </a:xfrm>
          <a:prstGeom prst="rect">
            <a:avLst/>
          </a:prstGeom>
        </p:spPr>
        <p:txBody>
          <a:bodyPr vert="horz" lIns="91440" tIns="45720" rIns="91440" bIns="45720" rtlCol="0" anchor="ctr">
            <a:normAutofit/>
          </a:bodyPr>
          <a:lstStyle/>
          <a:p>
            <a:pPr marL="285750" indent="-228600">
              <a:lnSpc>
                <a:spcPct val="90000"/>
              </a:lnSpc>
              <a:spcAft>
                <a:spcPts val="600"/>
              </a:spcAft>
              <a:buFont typeface="Arial,Sans-Serif" panose="020B0604020202020204" pitchFamily="34" charset="0"/>
              <a:buChar char="•"/>
            </a:pPr>
            <a:r>
              <a:rPr lang="en-GB" sz="2000">
                <a:solidFill>
                  <a:schemeClr val="tx2">
                    <a:lumMod val="75000"/>
                  </a:schemeClr>
                </a:solidFill>
                <a:ea typeface="+mn-lt"/>
                <a:cs typeface="+mn-lt"/>
              </a:rPr>
              <a:t>Benchmarks Used</a:t>
            </a:r>
          </a:p>
          <a:p>
            <a:pPr marL="285750" indent="-228600">
              <a:lnSpc>
                <a:spcPct val="90000"/>
              </a:lnSpc>
              <a:spcAft>
                <a:spcPts val="600"/>
              </a:spcAft>
              <a:buFont typeface="Arial,Sans-Serif" panose="020B0604020202020204" pitchFamily="34" charset="0"/>
              <a:buChar char="•"/>
            </a:pPr>
            <a:r>
              <a:rPr lang="en-GB" sz="2000">
                <a:solidFill>
                  <a:schemeClr val="tx2">
                    <a:lumMod val="75000"/>
                  </a:schemeClr>
                </a:solidFill>
                <a:ea typeface="+mn-lt"/>
                <a:cs typeface="+mn-lt"/>
              </a:rPr>
              <a:t>Results</a:t>
            </a:r>
          </a:p>
          <a:p>
            <a:pPr marL="57150">
              <a:lnSpc>
                <a:spcPct val="90000"/>
              </a:lnSpc>
              <a:spcAft>
                <a:spcPts val="600"/>
              </a:spcAft>
            </a:pPr>
            <a:endParaRPr lang="en-GB" sz="2000">
              <a:solidFill>
                <a:schemeClr val="tx2">
                  <a:lumMod val="75000"/>
                </a:schemeClr>
              </a:solidFill>
              <a:cs typeface="Calibri"/>
            </a:endParaRPr>
          </a:p>
        </p:txBody>
      </p:sp>
      <p:sp>
        <p:nvSpPr>
          <p:cNvPr id="58"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close up of a map&#10;&#10;Description generated with very high confidence">
            <a:extLst>
              <a:ext uri="{FF2B5EF4-FFF2-40B4-BE49-F238E27FC236}">
                <a16:creationId xmlns:a16="http://schemas.microsoft.com/office/drawing/2014/main" id="{FE0708A7-536B-402D-B188-A2DB9CF51A8C}"/>
              </a:ext>
            </a:extLst>
          </p:cNvPr>
          <p:cNvPicPr>
            <a:picLocks noChangeAspect="1"/>
          </p:cNvPicPr>
          <p:nvPr/>
        </p:nvPicPr>
        <p:blipFill rotWithShape="1">
          <a:blip r:embed="rId4"/>
          <a:srcRect l="5571" r="3295" b="2"/>
          <a:stretch/>
        </p:blipFill>
        <p:spPr>
          <a:xfrm>
            <a:off x="8170819" y="4094173"/>
            <a:ext cx="3875164" cy="2295493"/>
          </a:xfrm>
          <a:prstGeom prst="rect">
            <a:avLst/>
          </a:prstGeom>
        </p:spPr>
      </p:pic>
    </p:spTree>
    <p:extLst>
      <p:ext uri="{BB962C8B-B14F-4D97-AF65-F5344CB8AC3E}">
        <p14:creationId xmlns:p14="http://schemas.microsoft.com/office/powerpoint/2010/main" val="836700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7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1340" y="802955"/>
            <a:ext cx="5610265" cy="1454051"/>
          </a:xfrm>
        </p:spPr>
        <p:txBody>
          <a:bodyPr vert="horz" lIns="91440" tIns="45720" rIns="91440" bIns="45720" rtlCol="0" anchor="ctr">
            <a:normAutofit/>
          </a:bodyPr>
          <a:lstStyle/>
          <a:p>
            <a:r>
              <a:rPr lang="en-US" sz="3600">
                <a:solidFill>
                  <a:schemeClr val="accent1">
                    <a:lumMod val="75000"/>
                  </a:schemeClr>
                </a:solidFill>
                <a:latin typeface="Arial Black"/>
              </a:rPr>
              <a:t>Case Study - A</a:t>
            </a:r>
            <a:r>
              <a:rPr lang="en-US" sz="3600">
                <a:solidFill>
                  <a:schemeClr val="tx2">
                    <a:lumMod val="75000"/>
                  </a:schemeClr>
                </a:solidFill>
                <a:latin typeface="Arial Black"/>
              </a:rPr>
              <a:t>: Conclusion</a:t>
            </a:r>
            <a:endParaRPr lang="en-US">
              <a:solidFill>
                <a:schemeClr val="tx2">
                  <a:lumMod val="75000"/>
                </a:schemeClr>
              </a:solidFill>
            </a:endParaRPr>
          </a:p>
        </p:txBody>
      </p:sp>
      <p:sp>
        <p:nvSpPr>
          <p:cNvPr id="18" name="TextBox 17">
            <a:extLst>
              <a:ext uri="{FF2B5EF4-FFF2-40B4-BE49-F238E27FC236}">
                <a16:creationId xmlns:a16="http://schemas.microsoft.com/office/drawing/2014/main" id="{BC345288-91C0-4D3A-A71C-98BF9950B105}"/>
              </a:ext>
            </a:extLst>
          </p:cNvPr>
          <p:cNvSpPr txBox="1"/>
          <p:nvPr/>
        </p:nvSpPr>
        <p:spPr>
          <a:xfrm>
            <a:off x="8046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GB">
                <a:solidFill>
                  <a:schemeClr val="tx2">
                    <a:lumMod val="75000"/>
                  </a:schemeClr>
                </a:solidFill>
                <a:cs typeface="Calibri"/>
              </a:rPr>
              <a:t>Conclusion</a:t>
            </a:r>
          </a:p>
          <a:p>
            <a:pPr marL="285750" indent="-228600">
              <a:lnSpc>
                <a:spcPct val="90000"/>
              </a:lnSpc>
              <a:spcAft>
                <a:spcPts val="600"/>
              </a:spcAft>
              <a:buFont typeface="Arial" panose="020B0604020202020204" pitchFamily="34" charset="0"/>
              <a:buChar char="•"/>
            </a:pPr>
            <a:r>
              <a:rPr lang="en-GB">
                <a:solidFill>
                  <a:schemeClr val="tx2">
                    <a:lumMod val="75000"/>
                  </a:schemeClr>
                </a:solidFill>
                <a:cs typeface="Calibri"/>
              </a:rPr>
              <a:t>Our Findings</a:t>
            </a:r>
          </a:p>
        </p:txBody>
      </p:sp>
      <p:sp>
        <p:nvSpPr>
          <p:cNvPr id="69"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4" descr="A screenshot of a cell phone&#10;&#10;Description generated with high confidence">
            <a:extLst>
              <a:ext uri="{FF2B5EF4-FFF2-40B4-BE49-F238E27FC236}">
                <a16:creationId xmlns:a16="http://schemas.microsoft.com/office/drawing/2014/main" id="{00016DDB-B184-4202-994E-93563CAE2B9F}"/>
              </a:ext>
            </a:extLst>
          </p:cNvPr>
          <p:cNvPicPr>
            <a:picLocks noChangeAspect="1"/>
          </p:cNvPicPr>
          <p:nvPr/>
        </p:nvPicPr>
        <p:blipFill>
          <a:blip r:embed="rId3"/>
          <a:stretch>
            <a:fillRect/>
          </a:stretch>
        </p:blipFill>
        <p:spPr>
          <a:xfrm>
            <a:off x="7921730" y="2344587"/>
            <a:ext cx="4257430" cy="1316711"/>
          </a:xfrm>
          <a:prstGeom prst="rect">
            <a:avLst/>
          </a:prstGeom>
        </p:spPr>
      </p:pic>
    </p:spTree>
    <p:extLst>
      <p:ext uri="{BB962C8B-B14F-4D97-AF65-F5344CB8AC3E}">
        <p14:creationId xmlns:p14="http://schemas.microsoft.com/office/powerpoint/2010/main" val="1969913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7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1340" y="802955"/>
            <a:ext cx="5610265" cy="1454051"/>
          </a:xfrm>
        </p:spPr>
        <p:txBody>
          <a:bodyPr vert="horz" lIns="91440" tIns="45720" rIns="91440" bIns="45720" rtlCol="0" anchor="ctr">
            <a:normAutofit/>
          </a:bodyPr>
          <a:lstStyle/>
          <a:p>
            <a:r>
              <a:rPr lang="en-US" sz="3600">
                <a:solidFill>
                  <a:schemeClr val="accent1">
                    <a:lumMod val="75000"/>
                  </a:schemeClr>
                </a:solidFill>
                <a:latin typeface="Arial Black"/>
              </a:rPr>
              <a:t>Case Study - B</a:t>
            </a:r>
            <a:r>
              <a:rPr lang="en-US" sz="3600">
                <a:solidFill>
                  <a:schemeClr val="tx2">
                    <a:lumMod val="75000"/>
                  </a:schemeClr>
                </a:solidFill>
                <a:latin typeface="Arial Black"/>
              </a:rPr>
              <a:t>: Overview</a:t>
            </a:r>
            <a:endParaRPr lang="en-US" sz="3600">
              <a:solidFill>
                <a:schemeClr val="tx2">
                  <a:lumMod val="75000"/>
                </a:schemeClr>
              </a:solidFill>
              <a:cs typeface="Calibri Light"/>
            </a:endParaRPr>
          </a:p>
        </p:txBody>
      </p:sp>
      <p:sp>
        <p:nvSpPr>
          <p:cNvPr id="18" name="TextBox 17">
            <a:extLst>
              <a:ext uri="{FF2B5EF4-FFF2-40B4-BE49-F238E27FC236}">
                <a16:creationId xmlns:a16="http://schemas.microsoft.com/office/drawing/2014/main" id="{BC345288-91C0-4D3A-A71C-98BF9950B105}"/>
              </a:ext>
            </a:extLst>
          </p:cNvPr>
          <p:cNvSpPr txBox="1"/>
          <p:nvPr/>
        </p:nvSpPr>
        <p:spPr>
          <a:xfrm>
            <a:off x="804672" y="2421683"/>
            <a:ext cx="4765949" cy="335347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err="1">
                <a:solidFill>
                  <a:schemeClr val="tx2">
                    <a:lumMod val="75000"/>
                  </a:schemeClr>
                </a:solidFill>
                <a:ea typeface="+mn-lt"/>
                <a:cs typeface="+mn-lt"/>
              </a:rPr>
              <a:t>Yousefi</a:t>
            </a:r>
            <a:r>
              <a:rPr lang="en-US">
                <a:solidFill>
                  <a:schemeClr val="tx2">
                    <a:lumMod val="75000"/>
                  </a:schemeClr>
                </a:solidFill>
                <a:ea typeface="+mn-lt"/>
                <a:cs typeface="+mn-lt"/>
              </a:rPr>
              <a:t> et al use an Auto Encoder (AE) a type of unsupervised deep learning neural network to refine the features in the term frequencies of a document for summarization</a:t>
            </a:r>
            <a:r>
              <a:rPr lang="en-US">
                <a:solidFill>
                  <a:schemeClr val="tx2">
                    <a:lumMod val="75000"/>
                  </a:schemeClr>
                </a:solidFill>
                <a:cs typeface="Calibri"/>
              </a:rPr>
              <a:t>.</a:t>
            </a:r>
            <a:r>
              <a:rPr lang="en-GB">
                <a:solidFill>
                  <a:schemeClr val="tx2">
                    <a:lumMod val="75000"/>
                  </a:schemeClr>
                </a:solidFill>
                <a:cs typeface="Calibri"/>
              </a:rPr>
              <a:t> </a:t>
            </a:r>
          </a:p>
          <a:p>
            <a:pPr marL="285750" indent="-228600">
              <a:lnSpc>
                <a:spcPct val="90000"/>
              </a:lnSpc>
              <a:spcAft>
                <a:spcPts val="600"/>
              </a:spcAft>
              <a:buFont typeface="Arial" panose="020B0604020202020204" pitchFamily="34" charset="0"/>
              <a:buChar char="•"/>
            </a:pPr>
            <a:r>
              <a:rPr lang="en-GB">
                <a:solidFill>
                  <a:schemeClr val="tx2">
                    <a:lumMod val="75000"/>
                  </a:schemeClr>
                </a:solidFill>
                <a:cs typeface="Calibri"/>
              </a:rPr>
              <a:t>First a chain of Restricted Boltzmann Machines are used to refine the weights for the text features.</a:t>
            </a:r>
          </a:p>
          <a:p>
            <a:pPr marL="285750" indent="-228600">
              <a:lnSpc>
                <a:spcPct val="90000"/>
              </a:lnSpc>
              <a:spcAft>
                <a:spcPts val="600"/>
              </a:spcAft>
              <a:buFont typeface="Arial" panose="020B0604020202020204" pitchFamily="34" charset="0"/>
              <a:buChar char="•"/>
            </a:pPr>
            <a:r>
              <a:rPr lang="en-GB">
                <a:solidFill>
                  <a:schemeClr val="tx2">
                    <a:lumMod val="75000"/>
                  </a:schemeClr>
                </a:solidFill>
                <a:cs typeface="Calibri"/>
              </a:rPr>
              <a:t>The weights are then used in the Auto encoder to generate a summary</a:t>
            </a:r>
          </a:p>
        </p:txBody>
      </p:sp>
      <p:sp>
        <p:nvSpPr>
          <p:cNvPr id="69"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screenshot of a social media post&#10;&#10;Description generated with very high confidence">
            <a:extLst>
              <a:ext uri="{FF2B5EF4-FFF2-40B4-BE49-F238E27FC236}">
                <a16:creationId xmlns:a16="http://schemas.microsoft.com/office/drawing/2014/main" id="{48A361B7-DA8F-4035-ACBB-031922928605}"/>
              </a:ext>
            </a:extLst>
          </p:cNvPr>
          <p:cNvPicPr>
            <a:picLocks noChangeAspect="1"/>
          </p:cNvPicPr>
          <p:nvPr/>
        </p:nvPicPr>
        <p:blipFill rotWithShape="1">
          <a:blip r:embed="rId3"/>
          <a:srcRect t="-1511" r="-218"/>
          <a:stretch/>
        </p:blipFill>
        <p:spPr>
          <a:xfrm>
            <a:off x="8478303" y="1346382"/>
            <a:ext cx="3177379" cy="4643441"/>
          </a:xfrm>
          <a:prstGeom prst="rect">
            <a:avLst/>
          </a:prstGeom>
        </p:spPr>
      </p:pic>
    </p:spTree>
    <p:extLst>
      <p:ext uri="{BB962C8B-B14F-4D97-AF65-F5344CB8AC3E}">
        <p14:creationId xmlns:p14="http://schemas.microsoft.com/office/powerpoint/2010/main" val="361367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0F6CDC51-8D27-4BF4-AB33-7D5905E8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24FB90F3-DFB9-42D4-B851-120249962A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1">
            <a:extLst>
              <a:ext uri="{FF2B5EF4-FFF2-40B4-BE49-F238E27FC236}">
                <a16:creationId xmlns:a16="http://schemas.microsoft.com/office/drawing/2014/main" id="{09310670-BEAF-4E42-97FA-7A82A16A0857}"/>
              </a:ext>
            </a:extLst>
          </p:cNvPr>
          <p:cNvSpPr>
            <a:spLocks noGrp="1"/>
          </p:cNvSpPr>
          <p:nvPr>
            <p:ph type="title"/>
          </p:nvPr>
        </p:nvSpPr>
        <p:spPr>
          <a:xfrm>
            <a:off x="804672" y="802955"/>
            <a:ext cx="5145024" cy="1454051"/>
          </a:xfrm>
        </p:spPr>
        <p:txBody>
          <a:bodyPr vert="horz" lIns="91440" tIns="45720" rIns="91440" bIns="45720" rtlCol="0" anchor="ctr">
            <a:normAutofit fontScale="90000"/>
          </a:bodyPr>
          <a:lstStyle/>
          <a:p>
            <a:r>
              <a:rPr lang="en-US" sz="3600">
                <a:solidFill>
                  <a:schemeClr val="accent1">
                    <a:lumMod val="75000"/>
                  </a:schemeClr>
                </a:solidFill>
                <a:latin typeface="Arial Black"/>
              </a:rPr>
              <a:t>Case Study - B</a:t>
            </a:r>
            <a:r>
              <a:rPr lang="en-US" sz="3600">
                <a:solidFill>
                  <a:schemeClr val="tx2">
                    <a:lumMod val="75000"/>
                  </a:schemeClr>
                </a:solidFill>
                <a:latin typeface="Arial Black"/>
              </a:rPr>
              <a:t>: Models - Autoencoder</a:t>
            </a:r>
            <a:endParaRPr lang="en-US" sz="3600">
              <a:solidFill>
                <a:schemeClr val="tx2">
                  <a:lumMod val="75000"/>
                </a:schemeClr>
              </a:solidFill>
              <a:cs typeface="Calibri Light"/>
            </a:endParaRPr>
          </a:p>
        </p:txBody>
      </p:sp>
      <p:sp>
        <p:nvSpPr>
          <p:cNvPr id="51" name="Freeform 60">
            <a:extLst>
              <a:ext uri="{FF2B5EF4-FFF2-40B4-BE49-F238E27FC236}">
                <a16:creationId xmlns:a16="http://schemas.microsoft.com/office/drawing/2014/main" id="{DF4CE22F-8463-44F2-BE50-65D9B503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8720" y="0"/>
            <a:ext cx="3762182" cy="2258435"/>
          </a:xfrm>
          <a:custGeom>
            <a:avLst/>
            <a:gdLst>
              <a:gd name="connsiteX0" fmla="*/ 39946 w 3960192"/>
              <a:gd name="connsiteY0" fmla="*/ 0 h 2377300"/>
              <a:gd name="connsiteX1" fmla="*/ 3920247 w 3960192"/>
              <a:gd name="connsiteY1" fmla="*/ 0 h 2377300"/>
              <a:gd name="connsiteX2" fmla="*/ 3949969 w 3960192"/>
              <a:gd name="connsiteY2" fmla="*/ 194751 h 2377300"/>
              <a:gd name="connsiteX3" fmla="*/ 3960192 w 3960192"/>
              <a:gd name="connsiteY3" fmla="*/ 397204 h 2377300"/>
              <a:gd name="connsiteX4" fmla="*/ 1980096 w 3960192"/>
              <a:gd name="connsiteY4" fmla="*/ 2377300 h 2377300"/>
              <a:gd name="connsiteX5" fmla="*/ 0 w 3960192"/>
              <a:gd name="connsiteY5" fmla="*/ 397204 h 2377300"/>
              <a:gd name="connsiteX6" fmla="*/ 10224 w 3960192"/>
              <a:gd name="connsiteY6" fmla="*/ 194751 h 237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377300">
                <a:moveTo>
                  <a:pt x="39946" y="0"/>
                </a:moveTo>
                <a:lnTo>
                  <a:pt x="3920247" y="0"/>
                </a:lnTo>
                <a:lnTo>
                  <a:pt x="3949969" y="194751"/>
                </a:lnTo>
                <a:cubicBezTo>
                  <a:pt x="3956729" y="261316"/>
                  <a:pt x="3960192" y="328856"/>
                  <a:pt x="3960192" y="397204"/>
                </a:cubicBezTo>
                <a:cubicBezTo>
                  <a:pt x="3960192" y="1490781"/>
                  <a:pt x="3073673" y="2377300"/>
                  <a:pt x="1980096" y="2377300"/>
                </a:cubicBezTo>
                <a:cubicBezTo>
                  <a:pt x="886519" y="2377300"/>
                  <a:pt x="0" y="1490781"/>
                  <a:pt x="0" y="397204"/>
                </a:cubicBezTo>
                <a:cubicBezTo>
                  <a:pt x="0" y="328856"/>
                  <a:pt x="3463" y="261316"/>
                  <a:pt x="10224" y="194751"/>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drawing of a person&#10;&#10;Description generated with high confidence">
            <a:extLst>
              <a:ext uri="{FF2B5EF4-FFF2-40B4-BE49-F238E27FC236}">
                <a16:creationId xmlns:a16="http://schemas.microsoft.com/office/drawing/2014/main" id="{4632A314-C834-4C6B-9421-2C99046D89F1}"/>
              </a:ext>
            </a:extLst>
          </p:cNvPr>
          <p:cNvPicPr>
            <a:picLocks noChangeAspect="1"/>
          </p:cNvPicPr>
          <p:nvPr/>
        </p:nvPicPr>
        <p:blipFill>
          <a:blip r:embed="rId3"/>
          <a:stretch>
            <a:fillRect/>
          </a:stretch>
        </p:blipFill>
        <p:spPr>
          <a:xfrm>
            <a:off x="7390379" y="252701"/>
            <a:ext cx="2393326" cy="1277111"/>
          </a:xfrm>
          <a:prstGeom prst="rect">
            <a:avLst/>
          </a:prstGeom>
        </p:spPr>
      </p:pic>
      <p:sp>
        <p:nvSpPr>
          <p:cNvPr id="53" name="Freeform 67">
            <a:extLst>
              <a:ext uri="{FF2B5EF4-FFF2-40B4-BE49-F238E27FC236}">
                <a16:creationId xmlns:a16="http://schemas.microsoft.com/office/drawing/2014/main" id="{3FA1383B-2709-4E36-8FF8-7A737213B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03" y="3006774"/>
            <a:ext cx="4734497" cy="3851226"/>
          </a:xfrm>
          <a:custGeom>
            <a:avLst/>
            <a:gdLst>
              <a:gd name="connsiteX0" fmla="*/ 2718646 w 4647408"/>
              <a:gd name="connsiteY0" fmla="*/ 0 h 3780384"/>
              <a:gd name="connsiteX1" fmla="*/ 4641019 w 4647408"/>
              <a:gd name="connsiteY1" fmla="*/ 796273 h 3780384"/>
              <a:gd name="connsiteX2" fmla="*/ 4647408 w 4647408"/>
              <a:gd name="connsiteY2" fmla="*/ 803303 h 3780384"/>
              <a:gd name="connsiteX3" fmla="*/ 4647408 w 4647408"/>
              <a:gd name="connsiteY3" fmla="*/ 3780384 h 3780384"/>
              <a:gd name="connsiteX4" fmla="*/ 215340 w 4647408"/>
              <a:gd name="connsiteY4" fmla="*/ 3780384 h 3780384"/>
              <a:gd name="connsiteX5" fmla="*/ 213645 w 4647408"/>
              <a:gd name="connsiteY5" fmla="*/ 3776866 h 3780384"/>
              <a:gd name="connsiteX6" fmla="*/ 0 w 4647408"/>
              <a:gd name="connsiteY6" fmla="*/ 2718646 h 3780384"/>
              <a:gd name="connsiteX7" fmla="*/ 2718646 w 4647408"/>
              <a:gd name="connsiteY7" fmla="*/ 0 h 378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7408" h="3780384">
                <a:moveTo>
                  <a:pt x="2718646" y="0"/>
                </a:moveTo>
                <a:cubicBezTo>
                  <a:pt x="3469379" y="0"/>
                  <a:pt x="4149041" y="304295"/>
                  <a:pt x="4641019" y="796273"/>
                </a:cubicBezTo>
                <a:lnTo>
                  <a:pt x="4647408" y="803303"/>
                </a:lnTo>
                <a:lnTo>
                  <a:pt x="4647408" y="3780384"/>
                </a:lnTo>
                <a:lnTo>
                  <a:pt x="215340" y="3780384"/>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screenshot of a cell phone&#10;&#10;Description generated with very high confidence">
            <a:extLst>
              <a:ext uri="{FF2B5EF4-FFF2-40B4-BE49-F238E27FC236}">
                <a16:creationId xmlns:a16="http://schemas.microsoft.com/office/drawing/2014/main" id="{42D79089-560E-447A-AF5C-5F5D2E23B45D}"/>
              </a:ext>
            </a:extLst>
          </p:cNvPr>
          <p:cNvPicPr>
            <a:picLocks noChangeAspect="1"/>
          </p:cNvPicPr>
          <p:nvPr/>
        </p:nvPicPr>
        <p:blipFill>
          <a:blip r:embed="rId4"/>
          <a:stretch>
            <a:fillRect/>
          </a:stretch>
        </p:blipFill>
        <p:spPr>
          <a:xfrm>
            <a:off x="8873262" y="3432768"/>
            <a:ext cx="2458555" cy="3232001"/>
          </a:xfrm>
          <a:prstGeom prst="rect">
            <a:avLst/>
          </a:prstGeom>
        </p:spPr>
      </p:pic>
      <p:sp>
        <p:nvSpPr>
          <p:cNvPr id="6" name="TextBox 5">
            <a:extLst>
              <a:ext uri="{FF2B5EF4-FFF2-40B4-BE49-F238E27FC236}">
                <a16:creationId xmlns:a16="http://schemas.microsoft.com/office/drawing/2014/main" id="{6E1C519B-BE93-4057-BFFB-6619FC1BE2DB}"/>
              </a:ext>
            </a:extLst>
          </p:cNvPr>
          <p:cNvSpPr txBox="1"/>
          <p:nvPr/>
        </p:nvSpPr>
        <p:spPr>
          <a:xfrm>
            <a:off x="804672" y="2421683"/>
            <a:ext cx="4765949" cy="3878131"/>
          </a:xfrm>
          <a:prstGeom prst="rect">
            <a:avLst/>
          </a:prstGeom>
        </p:spPr>
        <p:txBody>
          <a:bodyPr vert="horz" lIns="91440" tIns="45720" rIns="91440" bIns="45720" rtlCol="0" anchor="t">
            <a:normAutofit fontScale="92500"/>
          </a:bodyPr>
          <a:lstStyle/>
          <a:p>
            <a:pPr marL="285750" indent="-228600">
              <a:lnSpc>
                <a:spcPct val="90000"/>
              </a:lnSpc>
              <a:spcAft>
                <a:spcPts val="600"/>
              </a:spcAft>
              <a:buFont typeface="Arial" panose="020B0604020202020204" pitchFamily="34" charset="0"/>
              <a:buChar char="•"/>
            </a:pPr>
            <a:r>
              <a:rPr lang="en-US">
                <a:ea typeface="+mn-lt"/>
                <a:cs typeface="+mn-lt"/>
              </a:rPr>
              <a:t>The AE neural network is feed forward network, the main feature of this network is the bottleneck in it hidden layer, its input and output layers have the same number of nodes and the network replicates its input as its output. </a:t>
            </a:r>
            <a:endParaRPr lang="en-US">
              <a:solidFill>
                <a:srgbClr val="333F50"/>
              </a:solidFill>
              <a:ea typeface="+mn-lt"/>
              <a:cs typeface="+mn-lt"/>
            </a:endParaRPr>
          </a:p>
          <a:p>
            <a:pPr marL="285750" indent="-228600">
              <a:lnSpc>
                <a:spcPct val="90000"/>
              </a:lnSpc>
              <a:spcAft>
                <a:spcPts val="600"/>
              </a:spcAft>
              <a:buFont typeface="Arial" panose="020B0604020202020204" pitchFamily="34" charset="0"/>
              <a:buChar char="•"/>
            </a:pPr>
            <a:r>
              <a:rPr lang="en-US">
                <a:solidFill>
                  <a:srgbClr val="000000"/>
                </a:solidFill>
                <a:cs typeface="Calibri"/>
              </a:rPr>
              <a:t>The case study uses this reconstructive ability by adding random noise to their inputs, by doing this the most salient features would be elicited by the encoder. </a:t>
            </a:r>
          </a:p>
          <a:p>
            <a:pPr marL="285750" indent="-228600">
              <a:lnSpc>
                <a:spcPct val="90000"/>
              </a:lnSpc>
              <a:spcAft>
                <a:spcPts val="600"/>
              </a:spcAft>
              <a:buFont typeface="Arial" panose="020B0604020202020204" pitchFamily="34" charset="0"/>
              <a:buChar char="•"/>
            </a:pPr>
            <a:r>
              <a:rPr lang="en-US">
                <a:solidFill>
                  <a:srgbClr val="000000"/>
                </a:solidFill>
                <a:cs typeface="Calibri"/>
              </a:rPr>
              <a:t>The study used several encoders with different random noise masks this created several feature maps.</a:t>
            </a:r>
          </a:p>
          <a:p>
            <a:pPr marL="285750" indent="-228600">
              <a:lnSpc>
                <a:spcPct val="90000"/>
              </a:lnSpc>
              <a:spcAft>
                <a:spcPts val="600"/>
              </a:spcAft>
              <a:buFont typeface="Arial" panose="020B0604020202020204" pitchFamily="34" charset="0"/>
              <a:buChar char="•"/>
            </a:pPr>
            <a:r>
              <a:rPr lang="en-US">
                <a:solidFill>
                  <a:srgbClr val="000000"/>
                </a:solidFill>
                <a:cs typeface="Calibri"/>
              </a:rPr>
              <a:t>Using multiple maps the most prominent features across all maps were found and these features were used to generate the summary.</a:t>
            </a:r>
          </a:p>
        </p:txBody>
      </p:sp>
    </p:spTree>
    <p:extLst>
      <p:ext uri="{BB962C8B-B14F-4D97-AF65-F5344CB8AC3E}">
        <p14:creationId xmlns:p14="http://schemas.microsoft.com/office/powerpoint/2010/main" val="2573491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5C26-BD92-4A43-913C-B64613854BC0}"/>
              </a:ext>
            </a:extLst>
          </p:cNvPr>
          <p:cNvSpPr>
            <a:spLocks noGrp="1"/>
          </p:cNvSpPr>
          <p:nvPr>
            <p:ph type="title"/>
          </p:nvPr>
        </p:nvSpPr>
        <p:spPr/>
        <p:txBody>
          <a:bodyPr/>
          <a:lstStyle/>
          <a:p>
            <a:r>
              <a:rPr lang="en-GB">
                <a:cs typeface="Calibri Light"/>
              </a:rPr>
              <a:t>Evaluation Techniques</a:t>
            </a:r>
            <a:endParaRPr lang="en-GB"/>
          </a:p>
        </p:txBody>
      </p:sp>
      <p:sp>
        <p:nvSpPr>
          <p:cNvPr id="3" name="Content Placeholder 2">
            <a:extLst>
              <a:ext uri="{FF2B5EF4-FFF2-40B4-BE49-F238E27FC236}">
                <a16:creationId xmlns:a16="http://schemas.microsoft.com/office/drawing/2014/main" id="{47D0E5BF-BE36-4E85-8C49-B02A29698E8D}"/>
              </a:ext>
            </a:extLst>
          </p:cNvPr>
          <p:cNvSpPr>
            <a:spLocks noGrp="1"/>
          </p:cNvSpPr>
          <p:nvPr>
            <p:ph idx="1"/>
          </p:nvPr>
        </p:nvSpPr>
        <p:spPr/>
        <p:txBody>
          <a:bodyPr vert="horz" lIns="91440" tIns="45720" rIns="91440" bIns="45720" rtlCol="0" anchor="t">
            <a:normAutofit/>
          </a:bodyPr>
          <a:lstStyle/>
          <a:p>
            <a:r>
              <a:rPr lang="en-GB">
                <a:solidFill>
                  <a:schemeClr val="tx2">
                    <a:lumMod val="75000"/>
                  </a:schemeClr>
                </a:solidFill>
                <a:ea typeface="+mn-lt"/>
                <a:cs typeface="+mn-lt"/>
              </a:rPr>
              <a:t>ROUGE, or Recall-Oriented Understudy for </a:t>
            </a:r>
            <a:r>
              <a:rPr lang="en-GB" err="1">
                <a:solidFill>
                  <a:schemeClr val="tx2">
                    <a:lumMod val="75000"/>
                  </a:schemeClr>
                </a:solidFill>
                <a:ea typeface="+mn-lt"/>
                <a:cs typeface="+mn-lt"/>
              </a:rPr>
              <a:t>Gisting</a:t>
            </a:r>
            <a:r>
              <a:rPr lang="en-GB">
                <a:solidFill>
                  <a:schemeClr val="tx2">
                    <a:lumMod val="75000"/>
                  </a:schemeClr>
                </a:solidFill>
                <a:ea typeface="+mn-lt"/>
                <a:cs typeface="+mn-lt"/>
              </a:rPr>
              <a:t> Evaluation are a set of metrics that are used to evaluate the results of NLP applications such as Machine translation, Auto Summarization etc. </a:t>
            </a:r>
          </a:p>
          <a:p>
            <a:r>
              <a:rPr lang="en-GB">
                <a:solidFill>
                  <a:schemeClr val="tx2">
                    <a:lumMod val="75000"/>
                  </a:schemeClr>
                </a:solidFill>
                <a:cs typeface="Calibri"/>
              </a:rPr>
              <a:t>There are five metrics that are used to evaluate NLP results:</a:t>
            </a:r>
          </a:p>
          <a:p>
            <a:pPr marL="971550" lvl="1" indent="-514350">
              <a:buAutoNum type="arabicPeriod"/>
            </a:pPr>
            <a:r>
              <a:rPr lang="en-GB">
                <a:solidFill>
                  <a:schemeClr val="tx2">
                    <a:lumMod val="75000"/>
                  </a:schemeClr>
                </a:solidFill>
                <a:cs typeface="Calibri"/>
              </a:rPr>
              <a:t>Rouge-1: Unigram Overlap</a:t>
            </a:r>
          </a:p>
          <a:p>
            <a:pPr marL="971550" lvl="1" indent="-514350">
              <a:buAutoNum type="arabicPeriod"/>
            </a:pPr>
            <a:r>
              <a:rPr lang="en-GB">
                <a:solidFill>
                  <a:schemeClr val="tx2">
                    <a:lumMod val="75000"/>
                  </a:schemeClr>
                </a:solidFill>
                <a:cs typeface="Calibri"/>
              </a:rPr>
              <a:t>Rouge-2: Bigram Overlap</a:t>
            </a:r>
          </a:p>
          <a:p>
            <a:pPr marL="971550" lvl="1" indent="-514350">
              <a:buAutoNum type="arabicPeriod"/>
            </a:pPr>
            <a:r>
              <a:rPr lang="en-GB">
                <a:solidFill>
                  <a:schemeClr val="tx2">
                    <a:lumMod val="75000"/>
                  </a:schemeClr>
                </a:solidFill>
                <a:cs typeface="Calibri"/>
              </a:rPr>
              <a:t>Rouge-L: Longest Common Sequence (LCS)</a:t>
            </a:r>
          </a:p>
          <a:p>
            <a:pPr marL="971550" lvl="1" indent="-514350">
              <a:buAutoNum type="arabicPeriod"/>
            </a:pPr>
            <a:r>
              <a:rPr lang="en-GB">
                <a:solidFill>
                  <a:schemeClr val="tx2">
                    <a:lumMod val="75000"/>
                  </a:schemeClr>
                </a:solidFill>
                <a:cs typeface="Calibri"/>
              </a:rPr>
              <a:t>Rouge-W: Weighted LCS</a:t>
            </a:r>
          </a:p>
          <a:p>
            <a:pPr marL="971550" lvl="1" indent="-514350">
              <a:buAutoNum type="arabicPeriod"/>
            </a:pPr>
            <a:r>
              <a:rPr lang="en-GB">
                <a:solidFill>
                  <a:schemeClr val="tx2">
                    <a:lumMod val="75000"/>
                  </a:schemeClr>
                </a:solidFill>
                <a:cs typeface="Calibri"/>
              </a:rPr>
              <a:t>Rouge-S: Skip Bigram</a:t>
            </a:r>
          </a:p>
          <a:p>
            <a:pPr marL="971550" lvl="1" indent="-514350">
              <a:buAutoNum type="arabicPeriod"/>
            </a:pPr>
            <a:r>
              <a:rPr lang="en-GB">
                <a:solidFill>
                  <a:schemeClr val="tx2">
                    <a:lumMod val="75000"/>
                  </a:schemeClr>
                </a:solidFill>
                <a:cs typeface="Calibri"/>
              </a:rPr>
              <a:t>Rouge-SU: Co-occurrence of Rouge-S and Rouge-1</a:t>
            </a:r>
          </a:p>
        </p:txBody>
      </p:sp>
    </p:spTree>
    <p:extLst>
      <p:ext uri="{BB962C8B-B14F-4D97-AF65-F5344CB8AC3E}">
        <p14:creationId xmlns:p14="http://schemas.microsoft.com/office/powerpoint/2010/main" val="291724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5E7E28C-8A14-4923-BCFA-F67BB1D4FA33}"/>
              </a:ext>
            </a:extLst>
          </p:cNvPr>
          <p:cNvSpPr txBox="1">
            <a:spLocks/>
          </p:cNvSpPr>
          <p:nvPr/>
        </p:nvSpPr>
        <p:spPr>
          <a:xfrm>
            <a:off x="7354529" y="5519021"/>
            <a:ext cx="4200486" cy="1086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tx2">
                    <a:lumMod val="75000"/>
                  </a:schemeClr>
                </a:solidFill>
              </a:rPr>
              <a:t>Need:</a:t>
            </a:r>
          </a:p>
          <a:p>
            <a:pPr marL="457200" lvl="1" indent="0">
              <a:buFont typeface="Arial" panose="020B0604020202020204" pitchFamily="34" charset="0"/>
              <a:buNone/>
            </a:pPr>
            <a:r>
              <a:rPr lang="en-US">
                <a:solidFill>
                  <a:schemeClr val="tx2">
                    <a:lumMod val="75000"/>
                  </a:schemeClr>
                </a:solidFill>
              </a:rPr>
              <a:t>Important data  	 time</a:t>
            </a:r>
          </a:p>
          <a:p>
            <a:pPr marL="0" indent="0">
              <a:buFont typeface="Arial" panose="020B0604020202020204" pitchFamily="34" charset="0"/>
              <a:buNone/>
            </a:pPr>
            <a:endParaRPr lang="en-US">
              <a:solidFill>
                <a:schemeClr val="tx2">
                  <a:lumMod val="75000"/>
                </a:schemeClr>
              </a:solidFill>
            </a:endParaRPr>
          </a:p>
          <a:p>
            <a:endParaRPr lang="en-US">
              <a:solidFill>
                <a:schemeClr val="tx2">
                  <a:lumMod val="75000"/>
                </a:schemeClr>
              </a:solidFill>
            </a:endParaRPr>
          </a:p>
        </p:txBody>
      </p:sp>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3651467" cy="1676603"/>
          </a:xfrm>
        </p:spPr>
        <p:txBody>
          <a:bodyPr>
            <a:normAutofit/>
          </a:bodyPr>
          <a:lstStyle/>
          <a:p>
            <a:r>
              <a:rPr lang="en-US">
                <a:solidFill>
                  <a:schemeClr val="tx2">
                    <a:lumMod val="75000"/>
                  </a:schemeClr>
                </a:solidFill>
                <a:latin typeface="Segoe UI Light" panose="020B0502040204020203" pitchFamily="34" charset="0"/>
                <a:cs typeface="Segoe UI Light" panose="020B0502040204020203" pitchFamily="34" charset="0"/>
              </a:rPr>
              <a:t>History</a:t>
            </a:r>
          </a:p>
        </p:txBody>
      </p:sp>
      <p:pic>
        <p:nvPicPr>
          <p:cNvPr id="6" name="Content Placeholder 3" descr="A screenshot of a cell phone&#10;&#10;Description automatically generated">
            <a:extLst>
              <a:ext uri="{FF2B5EF4-FFF2-40B4-BE49-F238E27FC236}">
                <a16:creationId xmlns:a16="http://schemas.microsoft.com/office/drawing/2014/main" id="{456C07C4-281A-4232-8B11-8749685BE02B}"/>
              </a:ext>
            </a:extLst>
          </p:cNvPr>
          <p:cNvPicPr>
            <a:picLocks noChangeAspect="1"/>
          </p:cNvPicPr>
          <p:nvPr/>
        </p:nvPicPr>
        <p:blipFill rotWithShape="1">
          <a:blip r:embed="rId2">
            <a:extLst>
              <a:ext uri="{28A0092B-C50C-407E-A947-70E740481C1C}">
                <a14:useLocalDpi xmlns:a14="http://schemas.microsoft.com/office/drawing/2010/main" val="0"/>
              </a:ext>
            </a:extLst>
          </a:blip>
          <a:srcRect r="-2" b="6871"/>
          <a:stretch/>
        </p:blipFill>
        <p:spPr>
          <a:xfrm>
            <a:off x="7354529" y="1207802"/>
            <a:ext cx="4200486" cy="3813995"/>
          </a:xfrm>
          <a:prstGeom prst="rect">
            <a:avLst/>
          </a:prstGeom>
          <a:effectLst/>
        </p:spPr>
      </p:pic>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637388"/>
            <a:ext cx="10515600" cy="2384409"/>
          </a:xfrm>
        </p:spPr>
        <p:txBody>
          <a:bodyPr>
            <a:normAutofit/>
          </a:bodyPr>
          <a:lstStyle/>
          <a:p>
            <a:r>
              <a:rPr lang="en-GB">
                <a:solidFill>
                  <a:schemeClr val="tx2">
                    <a:lumMod val="75000"/>
                  </a:schemeClr>
                </a:solidFill>
                <a:latin typeface="Segoe UI Light" panose="020B0502040204020203" pitchFamily="34" charset="0"/>
                <a:cs typeface="Segoe UI Light" panose="020B0502040204020203" pitchFamily="34" charset="0"/>
              </a:rPr>
              <a:t>Initially pioneered by Hans Peter </a:t>
            </a:r>
            <a:r>
              <a:rPr lang="en-GB" err="1">
                <a:solidFill>
                  <a:schemeClr val="tx2">
                    <a:lumMod val="75000"/>
                  </a:schemeClr>
                </a:solidFill>
                <a:latin typeface="Segoe UI Light" panose="020B0502040204020203" pitchFamily="34" charset="0"/>
                <a:cs typeface="Segoe UI Light" panose="020B0502040204020203" pitchFamily="34" charset="0"/>
              </a:rPr>
              <a:t>Luhn</a:t>
            </a:r>
            <a:r>
              <a:rPr lang="en-GB">
                <a:solidFill>
                  <a:schemeClr val="tx2">
                    <a:lumMod val="75000"/>
                  </a:schemeClr>
                </a:solidFill>
                <a:latin typeface="Segoe UI Light" panose="020B0502040204020203" pitchFamily="34" charset="0"/>
                <a:cs typeface="Segoe UI Light" panose="020B0502040204020203" pitchFamily="34" charset="0"/>
              </a:rPr>
              <a:t> in                                                  1950 at IBM.</a:t>
            </a:r>
          </a:p>
          <a:p>
            <a:r>
              <a:rPr lang="en-US">
                <a:solidFill>
                  <a:schemeClr val="tx2">
                    <a:lumMod val="75000"/>
                  </a:schemeClr>
                </a:solidFill>
                <a:latin typeface="Segoe UI Light" panose="020B0502040204020203" pitchFamily="34" charset="0"/>
                <a:cs typeface="Segoe UI Light" panose="020B0502040204020203" pitchFamily="34" charset="0"/>
              </a:rPr>
              <a:t>Existence and availability of internet</a:t>
            </a:r>
          </a:p>
          <a:p>
            <a:r>
              <a:rPr lang="en-US">
                <a:solidFill>
                  <a:schemeClr val="tx2">
                    <a:lumMod val="75000"/>
                  </a:schemeClr>
                </a:solidFill>
                <a:latin typeface="Segoe UI Light" panose="020B0502040204020203" pitchFamily="34" charset="0"/>
                <a:cs typeface="Segoe UI Light" panose="020B0502040204020203" pitchFamily="34" charset="0"/>
              </a:rPr>
              <a:t>Increase of amount of data</a:t>
            </a:r>
          </a:p>
          <a:p>
            <a:endParaRPr lang="en-US">
              <a:solidFill>
                <a:schemeClr val="tx2">
                  <a:lumMod val="75000"/>
                </a:schemeClr>
              </a:solidFill>
            </a:endParaRPr>
          </a:p>
          <a:p>
            <a:endParaRPr lang="en-US">
              <a:solidFill>
                <a:schemeClr val="tx2">
                  <a:lumMod val="75000"/>
                </a:schemeClr>
              </a:solidFill>
            </a:endParaRPr>
          </a:p>
        </p:txBody>
      </p:sp>
      <p:sp>
        <p:nvSpPr>
          <p:cNvPr id="5" name="Arrow: Down 4">
            <a:extLst>
              <a:ext uri="{FF2B5EF4-FFF2-40B4-BE49-F238E27FC236}">
                <a16:creationId xmlns:a16="http://schemas.microsoft.com/office/drawing/2014/main" id="{BD16468B-5C78-47DE-BB2E-81F3A97D9093}"/>
              </a:ext>
            </a:extLst>
          </p:cNvPr>
          <p:cNvSpPr/>
          <p:nvPr/>
        </p:nvSpPr>
        <p:spPr>
          <a:xfrm rot="10800000">
            <a:off x="7583308" y="5966380"/>
            <a:ext cx="232413" cy="400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CFF9F40F-415D-48E6-81F3-DC03412EA1ED}"/>
              </a:ext>
            </a:extLst>
          </p:cNvPr>
          <p:cNvSpPr/>
          <p:nvPr/>
        </p:nvSpPr>
        <p:spPr>
          <a:xfrm>
            <a:off x="9928759" y="5966380"/>
            <a:ext cx="232413" cy="400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229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84B3-43CE-414E-AA0D-50F77B1ABE4F}"/>
              </a:ext>
            </a:extLst>
          </p:cNvPr>
          <p:cNvSpPr>
            <a:spLocks noGrp="1"/>
          </p:cNvSpPr>
          <p:nvPr>
            <p:ph type="title"/>
          </p:nvPr>
        </p:nvSpPr>
        <p:spPr/>
        <p:txBody>
          <a:bodyPr/>
          <a:lstStyle/>
          <a:p>
            <a:r>
              <a:rPr lang="en-GB"/>
              <a:t>References</a:t>
            </a:r>
          </a:p>
        </p:txBody>
      </p:sp>
      <p:sp>
        <p:nvSpPr>
          <p:cNvPr id="3" name="Content Placeholder 2">
            <a:extLst>
              <a:ext uri="{FF2B5EF4-FFF2-40B4-BE49-F238E27FC236}">
                <a16:creationId xmlns:a16="http://schemas.microsoft.com/office/drawing/2014/main" id="{0165E269-6F0D-471C-B690-CF0B499AF75A}"/>
              </a:ext>
            </a:extLst>
          </p:cNvPr>
          <p:cNvSpPr>
            <a:spLocks noGrp="1"/>
          </p:cNvSpPr>
          <p:nvPr>
            <p:ph idx="1"/>
          </p:nvPr>
        </p:nvSpPr>
        <p:spPr/>
        <p:txBody>
          <a:bodyPr vert="horz" lIns="91440" tIns="45720" rIns="91440" bIns="45720" rtlCol="0" anchor="t">
            <a:normAutofit fontScale="92500" lnSpcReduction="20000"/>
          </a:bodyPr>
          <a:lstStyle/>
          <a:p>
            <a:r>
              <a:rPr lang="en-GB">
                <a:cs typeface="Calibri"/>
                <a:hlinkClick r:id="rId2"/>
              </a:rPr>
              <a:t>Quantifying documents by calculating tf-idf in R</a:t>
            </a:r>
            <a:endParaRPr lang="en-GB"/>
          </a:p>
          <a:p>
            <a:r>
              <a:rPr lang="en-GB">
                <a:ea typeface="+mn-lt"/>
                <a:cs typeface="+mn-lt"/>
                <a:hlinkClick r:id="rId3"/>
              </a:rPr>
              <a:t>Introduction to Latent Matrix Factorization recommender Systems</a:t>
            </a:r>
          </a:p>
          <a:p>
            <a:r>
              <a:rPr lang="en-GB">
                <a:ea typeface="+mn-lt"/>
                <a:cs typeface="+mn-lt"/>
                <a:hlinkClick r:id="rId4"/>
              </a:rPr>
              <a:t>Comprehensive guide to text summarization using deep learning</a:t>
            </a:r>
            <a:endParaRPr lang="en-GB">
              <a:ea typeface="+mn-lt"/>
              <a:cs typeface="+mn-lt"/>
            </a:endParaRPr>
          </a:p>
          <a:p>
            <a:r>
              <a:rPr lang="en-GB">
                <a:ea typeface="+mn-lt"/>
                <a:cs typeface="+mn-lt"/>
                <a:hlinkClick r:id="rId5"/>
              </a:rPr>
              <a:t>Feature engineering framework techniques</a:t>
            </a:r>
          </a:p>
          <a:p>
            <a:r>
              <a:rPr lang="en-GB">
                <a:ea typeface="+mn-lt"/>
                <a:cs typeface="+mn-lt"/>
                <a:hlinkClick r:id="rId6"/>
              </a:rPr>
              <a:t>https://medium.com/@social_20188/text-summarization-cfdbbd6fb800</a:t>
            </a:r>
            <a:endParaRPr lang="en-GB">
              <a:ea typeface="+mn-lt"/>
              <a:cs typeface="+mn-lt"/>
            </a:endParaRPr>
          </a:p>
          <a:p>
            <a:r>
              <a:rPr lang="en-GB">
                <a:ea typeface="+mn-lt"/>
                <a:cs typeface="+mn-lt"/>
                <a:hlinkClick r:id="rId7"/>
              </a:rPr>
              <a:t>https://www.analyticsvidhya.com/blog/2018/11/introduction-text-summarization-textrank-python/</a:t>
            </a:r>
            <a:endParaRPr lang="en-GB">
              <a:ea typeface="+mn-lt"/>
              <a:cs typeface="+mn-lt"/>
            </a:endParaRPr>
          </a:p>
          <a:p>
            <a:r>
              <a:rPr lang="en-GB">
                <a:ea typeface="+mn-lt"/>
                <a:cs typeface="+mn-lt"/>
              </a:rPr>
              <a:t>O. Foong, S. Yong and F. </a:t>
            </a:r>
            <a:r>
              <a:rPr lang="en-GB" err="1">
                <a:ea typeface="+mn-lt"/>
                <a:cs typeface="+mn-lt"/>
              </a:rPr>
              <a:t>Jaid</a:t>
            </a:r>
            <a:r>
              <a:rPr lang="en-GB">
                <a:ea typeface="+mn-lt"/>
                <a:cs typeface="+mn-lt"/>
              </a:rPr>
              <a:t>, "Text Summarization Using Latent Semantic Analysis Model in Mobile Android Platform," </a:t>
            </a:r>
            <a:r>
              <a:rPr lang="en-GB" i="1">
                <a:ea typeface="+mn-lt"/>
                <a:cs typeface="+mn-lt"/>
              </a:rPr>
              <a:t>2015 9th Asia Modelling Symposium (AMS)</a:t>
            </a:r>
            <a:r>
              <a:rPr lang="en-GB">
                <a:ea typeface="+mn-lt"/>
                <a:cs typeface="+mn-lt"/>
              </a:rPr>
              <a:t>, Kuala Lumpur, 2015, pp. 35-39.</a:t>
            </a:r>
            <a:endParaRPr lang="en-GB"/>
          </a:p>
          <a:p>
            <a:r>
              <a:rPr lang="en-GB"/>
              <a:t>Gupta, </a:t>
            </a:r>
            <a:r>
              <a:rPr lang="en-GB" err="1"/>
              <a:t>Som</a:t>
            </a:r>
            <a:r>
              <a:rPr lang="en-GB"/>
              <a:t> &amp; Gupta, S. K, 2019. Abstractive summarization: An overview of the state of the art. Expert Systems With Applications, 121, pp.49–65.</a:t>
            </a:r>
            <a:endParaRPr lang="en-GB">
              <a:cs typeface="Calibri"/>
            </a:endParaRPr>
          </a:p>
        </p:txBody>
      </p:sp>
    </p:spTree>
    <p:extLst>
      <p:ext uri="{BB962C8B-B14F-4D97-AF65-F5344CB8AC3E}">
        <p14:creationId xmlns:p14="http://schemas.microsoft.com/office/powerpoint/2010/main" val="2985383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FC421C-A0AB-4DCF-B0AB-BAB9D06E2A6B}"/>
              </a:ext>
            </a:extLst>
          </p:cNvPr>
          <p:cNvPicPr>
            <a:picLocks noChangeAspect="1"/>
          </p:cNvPicPr>
          <p:nvPr/>
        </p:nvPicPr>
        <p:blipFill>
          <a:blip r:embed="rId3"/>
          <a:stretch>
            <a:fillRect/>
          </a:stretch>
        </p:blipFill>
        <p:spPr>
          <a:xfrm>
            <a:off x="3995961" y="705822"/>
            <a:ext cx="8196039" cy="5788762"/>
          </a:xfrm>
          <a:prstGeom prst="rect">
            <a:avLst/>
          </a:prstGeom>
        </p:spPr>
      </p:pic>
      <p:sp>
        <p:nvSpPr>
          <p:cNvPr id="3" name="TextBox 2">
            <a:extLst>
              <a:ext uri="{FF2B5EF4-FFF2-40B4-BE49-F238E27FC236}">
                <a16:creationId xmlns:a16="http://schemas.microsoft.com/office/drawing/2014/main" id="{98C9D66C-8B31-403E-96B6-4A8A3791AB31}"/>
              </a:ext>
            </a:extLst>
          </p:cNvPr>
          <p:cNvSpPr txBox="1"/>
          <p:nvPr/>
        </p:nvSpPr>
        <p:spPr>
          <a:xfrm>
            <a:off x="586154" y="1863969"/>
            <a:ext cx="2637692" cy="646331"/>
          </a:xfrm>
          <a:prstGeom prst="rect">
            <a:avLst/>
          </a:prstGeom>
          <a:noFill/>
        </p:spPr>
        <p:txBody>
          <a:bodyPr wrap="square" rtlCol="0">
            <a:spAutoFit/>
          </a:bodyPr>
          <a:lstStyle/>
          <a:p>
            <a:r>
              <a:rPr lang="en-US"/>
              <a:t>Different Papers Rouge score</a:t>
            </a:r>
          </a:p>
        </p:txBody>
      </p:sp>
    </p:spTree>
    <p:extLst>
      <p:ext uri="{BB962C8B-B14F-4D97-AF65-F5344CB8AC3E}">
        <p14:creationId xmlns:p14="http://schemas.microsoft.com/office/powerpoint/2010/main" val="2993433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F4DF-B2ED-468A-8C94-B915D35E32C7}"/>
              </a:ext>
            </a:extLst>
          </p:cNvPr>
          <p:cNvSpPr>
            <a:spLocks noGrp="1"/>
          </p:cNvSpPr>
          <p:nvPr>
            <p:ph type="title"/>
          </p:nvPr>
        </p:nvSpPr>
        <p:spPr/>
        <p:txBody>
          <a:bodyPr/>
          <a:lstStyle/>
          <a:p>
            <a:r>
              <a:rPr lang="en-GB">
                <a:latin typeface="Segoe UI Light" panose="020B0502040204020203" pitchFamily="34" charset="0"/>
                <a:cs typeface="Segoe UI Light" panose="020B0502040204020203" pitchFamily="34" charset="0"/>
              </a:rPr>
              <a:t>Attention Mechanism</a:t>
            </a:r>
          </a:p>
        </p:txBody>
      </p:sp>
      <p:sp>
        <p:nvSpPr>
          <p:cNvPr id="3" name="Content Placeholder 2">
            <a:extLst>
              <a:ext uri="{FF2B5EF4-FFF2-40B4-BE49-F238E27FC236}">
                <a16:creationId xmlns:a16="http://schemas.microsoft.com/office/drawing/2014/main" id="{63D0B29E-0D6A-4357-9821-8FD206D6DB8F}"/>
              </a:ext>
            </a:extLst>
          </p:cNvPr>
          <p:cNvSpPr>
            <a:spLocks noGrp="1"/>
          </p:cNvSpPr>
          <p:nvPr>
            <p:ph idx="1"/>
          </p:nvPr>
        </p:nvSpPr>
        <p:spPr>
          <a:xfrm>
            <a:off x="838200" y="1825625"/>
            <a:ext cx="5742317" cy="4351338"/>
          </a:xfrm>
        </p:spPr>
        <p:txBody>
          <a:bodyPr vert="horz" lIns="91440" tIns="45720" rIns="91440" bIns="45720" rtlCol="0" anchor="t">
            <a:normAutofit/>
          </a:bodyPr>
          <a:lstStyle/>
          <a:p>
            <a:r>
              <a:rPr lang="en-GB">
                <a:latin typeface="Segoe UI Light" panose="020B0502040204020203" pitchFamily="34" charset="0"/>
                <a:cs typeface="Segoe UI Light" panose="020B0502040204020203" pitchFamily="34" charset="0"/>
              </a:rPr>
              <a:t>Due to the chained nature of the Encoder Decoder Architecture, the initialization variable is transformed through the chain.</a:t>
            </a:r>
          </a:p>
          <a:p>
            <a:r>
              <a:rPr lang="en-GB">
                <a:latin typeface="Segoe UI Light" panose="020B0502040204020203" pitchFamily="34" charset="0"/>
                <a:cs typeface="Segoe UI Light" panose="020B0502040204020203" pitchFamily="34" charset="0"/>
              </a:rPr>
              <a:t>The chain discards the intermediate variable between nodes.</a:t>
            </a:r>
          </a:p>
          <a:p>
            <a:r>
              <a:rPr lang="en-GB">
                <a:latin typeface="Segoe UI Light" panose="020B0502040204020203" pitchFamily="34" charset="0"/>
                <a:cs typeface="Segoe UI Light" panose="020B0502040204020203" pitchFamily="34" charset="0"/>
              </a:rPr>
              <a:t>The Attention Mechanism preserves the intermediate variables and combines it with the final output.</a:t>
            </a:r>
          </a:p>
          <a:p>
            <a:endParaRPr lang="en-GB">
              <a:latin typeface="Segoe UI Light" panose="020B0502040204020203" pitchFamily="34" charset="0"/>
              <a:cs typeface="Segoe UI Light" panose="020B0502040204020203" pitchFamily="34" charset="0"/>
            </a:endParaRPr>
          </a:p>
        </p:txBody>
      </p:sp>
      <p:pic>
        <p:nvPicPr>
          <p:cNvPr id="4" name="Picture 4" descr="Encoder with Attention mechanism">
            <a:extLst>
              <a:ext uri="{FF2B5EF4-FFF2-40B4-BE49-F238E27FC236}">
                <a16:creationId xmlns:a16="http://schemas.microsoft.com/office/drawing/2014/main" id="{CC039CC2-2570-44A1-BDBE-FBB257DE9CC9}"/>
              </a:ext>
            </a:extLst>
          </p:cNvPr>
          <p:cNvPicPr>
            <a:picLocks noChangeAspect="1"/>
          </p:cNvPicPr>
          <p:nvPr/>
        </p:nvPicPr>
        <p:blipFill rotWithShape="1">
          <a:blip r:embed="rId2"/>
          <a:srcRect r="29072" b="22660"/>
          <a:stretch/>
        </p:blipFill>
        <p:spPr>
          <a:xfrm>
            <a:off x="6521569" y="2423091"/>
            <a:ext cx="5446847" cy="2487602"/>
          </a:xfrm>
          <a:prstGeom prst="rect">
            <a:avLst/>
          </a:prstGeom>
        </p:spPr>
      </p:pic>
    </p:spTree>
    <p:extLst>
      <p:ext uri="{BB962C8B-B14F-4D97-AF65-F5344CB8AC3E}">
        <p14:creationId xmlns:p14="http://schemas.microsoft.com/office/powerpoint/2010/main" val="329715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53520F-0079-421F-803B-03EDF5930A0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kern="1200">
                <a:solidFill>
                  <a:schemeClr val="tx1"/>
                </a:solidFill>
                <a:latin typeface="Segoe UI Light" panose="020B0502040204020203" pitchFamily="34" charset="0"/>
                <a:ea typeface="+mj-ea"/>
                <a:cs typeface="Segoe UI Light" panose="020B0502040204020203" pitchFamily="34" charset="0"/>
              </a:rPr>
              <a:t>Applications of Text Summarization</a:t>
            </a:r>
          </a:p>
        </p:txBody>
      </p:sp>
      <p:graphicFrame>
        <p:nvGraphicFramePr>
          <p:cNvPr id="6" name="TextBox 3">
            <a:extLst>
              <a:ext uri="{FF2B5EF4-FFF2-40B4-BE49-F238E27FC236}">
                <a16:creationId xmlns:a16="http://schemas.microsoft.com/office/drawing/2014/main" id="{066FEDD1-FAE1-44DB-AE9D-4CF625743FD4}"/>
              </a:ext>
            </a:extLst>
          </p:cNvPr>
          <p:cNvGraphicFramePr/>
          <p:nvPr>
            <p:extLst>
              <p:ext uri="{D42A27DB-BD31-4B8C-83A1-F6EECF244321}">
                <p14:modId xmlns:p14="http://schemas.microsoft.com/office/powerpoint/2010/main" val="41469888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40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F53520F-0079-421F-803B-03EDF5930A09}"/>
              </a:ext>
            </a:extLst>
          </p:cNvPr>
          <p:cNvSpPr txBox="1"/>
          <p:nvPr/>
        </p:nvSpPr>
        <p:spPr>
          <a:xfrm>
            <a:off x="863029" y="1012004"/>
            <a:ext cx="3416158"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Types of Text Summarization</a:t>
            </a:r>
          </a:p>
        </p:txBody>
      </p:sp>
      <p:graphicFrame>
        <p:nvGraphicFramePr>
          <p:cNvPr id="6" name="TextBox 3">
            <a:extLst>
              <a:ext uri="{FF2B5EF4-FFF2-40B4-BE49-F238E27FC236}">
                <a16:creationId xmlns:a16="http://schemas.microsoft.com/office/drawing/2014/main" id="{165D75DF-CBAB-47BD-92D9-3A08B3ACDC98}"/>
              </a:ext>
            </a:extLst>
          </p:cNvPr>
          <p:cNvGraphicFramePr/>
          <p:nvPr>
            <p:extLst>
              <p:ext uri="{D42A27DB-BD31-4B8C-83A1-F6EECF244321}">
                <p14:modId xmlns:p14="http://schemas.microsoft.com/office/powerpoint/2010/main" val="338882142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63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stone building&#10;&#10;Description automatically generated">
            <a:extLst>
              <a:ext uri="{FF2B5EF4-FFF2-40B4-BE49-F238E27FC236}">
                <a16:creationId xmlns:a16="http://schemas.microsoft.com/office/drawing/2014/main" id="{C03D087E-12E0-4CA6-B729-5C2C32B8E17E}"/>
              </a:ext>
            </a:extLst>
          </p:cNvPr>
          <p:cNvPicPr>
            <a:picLocks noChangeAspect="1"/>
          </p:cNvPicPr>
          <p:nvPr/>
        </p:nvPicPr>
        <p:blipFill rotWithShape="1">
          <a:blip r:embed="rId3">
            <a:extLst>
              <a:ext uri="{28A0092B-C50C-407E-A947-70E740481C1C}">
                <a14:useLocalDpi xmlns:a14="http://schemas.microsoft.com/office/drawing/2010/main" val="0"/>
              </a:ext>
            </a:extLst>
          </a:blip>
          <a:srcRect t="5353" b="10378"/>
          <a:stretch/>
        </p:blipFill>
        <p:spPr>
          <a:xfrm>
            <a:off x="20" y="10"/>
            <a:ext cx="12191980" cy="6857990"/>
          </a:xfrm>
          <a:prstGeom prst="rect">
            <a:avLst/>
          </a:prstGeom>
        </p:spPr>
      </p:pic>
      <p:sp>
        <p:nvSpPr>
          <p:cNvPr id="5" name="TextBox 4">
            <a:extLst>
              <a:ext uri="{FF2B5EF4-FFF2-40B4-BE49-F238E27FC236}">
                <a16:creationId xmlns:a16="http://schemas.microsoft.com/office/drawing/2014/main" id="{EBFC2ABA-8AE2-46AE-8EC4-0D6ECFB401A6}"/>
              </a:ext>
            </a:extLst>
          </p:cNvPr>
          <p:cNvSpPr txBox="1"/>
          <p:nvPr/>
        </p:nvSpPr>
        <p:spPr>
          <a:xfrm>
            <a:off x="0" y="5275457"/>
            <a:ext cx="12192000" cy="646331"/>
          </a:xfrm>
          <a:prstGeom prst="rect">
            <a:avLst/>
          </a:prstGeom>
          <a:solidFill>
            <a:schemeClr val="accent2">
              <a:lumMod val="50000"/>
              <a:alpha val="56000"/>
            </a:schemeClr>
          </a:solidFill>
        </p:spPr>
        <p:txBody>
          <a:bodyPr wrap="square">
            <a:spAutoFit/>
          </a:bodyPr>
          <a:lstStyle/>
          <a:p>
            <a:pPr algn="ctr"/>
            <a:r>
              <a:rPr lang="en-US" sz="3600" b="0" i="0" u="none" strike="noStrike" baseline="0">
                <a:solidFill>
                  <a:schemeClr val="bg1"/>
                </a:solidFill>
                <a:latin typeface="Segoe UI Light" panose="020B0502040204020203" pitchFamily="34" charset="0"/>
                <a:cs typeface="Segoe UI Light" panose="020B0502040204020203" pitchFamily="34" charset="0"/>
              </a:rPr>
              <a:t>Abstractive Text Summarization</a:t>
            </a:r>
          </a:p>
        </p:txBody>
      </p:sp>
    </p:spTree>
    <p:extLst>
      <p:ext uri="{BB962C8B-B14F-4D97-AF65-F5344CB8AC3E}">
        <p14:creationId xmlns:p14="http://schemas.microsoft.com/office/powerpoint/2010/main" val="425376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94F7-2B73-418C-A0AB-5FCA96EC5615}"/>
              </a:ext>
            </a:extLst>
          </p:cNvPr>
          <p:cNvSpPr>
            <a:spLocks noGrp="1"/>
          </p:cNvSpPr>
          <p:nvPr>
            <p:ph type="title"/>
          </p:nvPr>
        </p:nvSpPr>
        <p:spPr>
          <a:xfrm>
            <a:off x="648929" y="746712"/>
            <a:ext cx="7102499" cy="1676603"/>
          </a:xfrm>
        </p:spPr>
        <p:txBody>
          <a:bodyPr>
            <a:normAutofit/>
          </a:bodyPr>
          <a:lstStyle/>
          <a:p>
            <a:r>
              <a:rPr lang="en-US" sz="3600">
                <a:solidFill>
                  <a:schemeClr val="tx2">
                    <a:lumMod val="75000"/>
                  </a:schemeClr>
                </a:solidFill>
                <a:latin typeface="Segoe UI Light" panose="020B0502040204020203" pitchFamily="34" charset="0"/>
                <a:cs typeface="Segoe UI Light" panose="020B0502040204020203" pitchFamily="34" charset="0"/>
              </a:rPr>
              <a:t>Abstractive Summarization</a:t>
            </a:r>
          </a:p>
        </p:txBody>
      </p:sp>
      <p:sp>
        <p:nvSpPr>
          <p:cNvPr id="3" name="Content Placeholder 2">
            <a:extLst>
              <a:ext uri="{FF2B5EF4-FFF2-40B4-BE49-F238E27FC236}">
                <a16:creationId xmlns:a16="http://schemas.microsoft.com/office/drawing/2014/main" id="{5F0CF13F-E518-43EF-8499-752C6977D65A}"/>
              </a:ext>
            </a:extLst>
          </p:cNvPr>
          <p:cNvSpPr>
            <a:spLocks noGrp="1"/>
          </p:cNvSpPr>
          <p:nvPr>
            <p:ph idx="1"/>
          </p:nvPr>
        </p:nvSpPr>
        <p:spPr>
          <a:xfrm>
            <a:off x="648929" y="2362415"/>
            <a:ext cx="10515600" cy="1137658"/>
          </a:xfrm>
        </p:spPr>
        <p:txBody>
          <a:bodyPr vert="horz" lIns="91440" tIns="45720" rIns="91440" bIns="45720" rtlCol="0" anchor="t">
            <a:normAutofit fontScale="55000" lnSpcReduction="20000"/>
          </a:bodyPr>
          <a:lstStyle/>
          <a:p>
            <a:r>
              <a:rPr lang="en-US">
                <a:solidFill>
                  <a:schemeClr val="tx2">
                    <a:lumMod val="75000"/>
                  </a:schemeClr>
                </a:solidFill>
                <a:latin typeface="Segoe UI Light" panose="020B0502040204020203" pitchFamily="34" charset="0"/>
                <a:cs typeface="Segoe UI Light" panose="020B0502040204020203" pitchFamily="34" charset="0"/>
              </a:rPr>
              <a:t>Generate new sentences as a summarization</a:t>
            </a:r>
          </a:p>
          <a:p>
            <a:r>
              <a:rPr lang="en-US">
                <a:solidFill>
                  <a:schemeClr val="tx2">
                    <a:lumMod val="75000"/>
                  </a:schemeClr>
                </a:solidFill>
                <a:latin typeface="Segoe UI Light" panose="020B0502040204020203" pitchFamily="34" charset="0"/>
                <a:cs typeface="Segoe UI Light" panose="020B0502040204020203" pitchFamily="34" charset="0"/>
              </a:rPr>
              <a:t>Sentences do not exist in original text</a:t>
            </a:r>
          </a:p>
          <a:p>
            <a:r>
              <a:rPr lang="en-GB">
                <a:solidFill>
                  <a:schemeClr val="tx2">
                    <a:lumMod val="75000"/>
                  </a:schemeClr>
                </a:solidFill>
                <a:latin typeface="Segoe UI Light" panose="020B0502040204020203" pitchFamily="34" charset="0"/>
                <a:cs typeface="Segoe UI Light" panose="020B0502040204020203" pitchFamily="34" charset="0"/>
              </a:rPr>
              <a:t>More human readable than extractive text summaries.</a:t>
            </a:r>
          </a:p>
          <a:p>
            <a:r>
              <a:rPr lang="en-GB">
                <a:solidFill>
                  <a:schemeClr val="tx2">
                    <a:lumMod val="75000"/>
                  </a:schemeClr>
                </a:solidFill>
                <a:latin typeface="Segoe UI Light" panose="020B0502040204020203" pitchFamily="34" charset="0"/>
                <a:cs typeface="Segoe UI Light" panose="020B0502040204020203" pitchFamily="34" charset="0"/>
              </a:rPr>
              <a:t>Known as a Sequence to Sequence model (Many to Many) </a:t>
            </a:r>
          </a:p>
          <a:p>
            <a:endParaRPr lang="en-US">
              <a:solidFill>
                <a:schemeClr val="tx2">
                  <a:lumMod val="75000"/>
                </a:schemeClr>
              </a:solidFill>
              <a:latin typeface="Segoe UI Light" panose="020B0502040204020203" pitchFamily="34" charset="0"/>
              <a:cs typeface="Segoe UI Light" panose="020B0502040204020203" pitchFamily="34" charset="0"/>
            </a:endParaRPr>
          </a:p>
          <a:p>
            <a:pPr marL="0" indent="0">
              <a:buNone/>
            </a:pPr>
            <a:endParaRPr lang="en-US">
              <a:solidFill>
                <a:schemeClr val="tx2">
                  <a:lumMod val="75000"/>
                </a:schemeClr>
              </a:solidFill>
              <a:latin typeface="Segoe UI Light" panose="020B0502040204020203" pitchFamily="34" charset="0"/>
              <a:cs typeface="Segoe UI Light" panose="020B0502040204020203" pitchFamily="34" charset="0"/>
            </a:endParaRPr>
          </a:p>
          <a:p>
            <a:endParaRPr lang="en-US">
              <a:solidFill>
                <a:schemeClr val="tx2">
                  <a:lumMod val="75000"/>
                </a:schemeClr>
              </a:solidFill>
              <a:latin typeface="Segoe UI Light" panose="020B0502040204020203" pitchFamily="34" charset="0"/>
              <a:cs typeface="Segoe UI Light" panose="020B0502040204020203" pitchFamily="34" charset="0"/>
            </a:endParaRPr>
          </a:p>
        </p:txBody>
      </p:sp>
      <p:sp>
        <p:nvSpPr>
          <p:cNvPr id="7" name="Flowchart: Multidocument 6">
            <a:extLst>
              <a:ext uri="{FF2B5EF4-FFF2-40B4-BE49-F238E27FC236}">
                <a16:creationId xmlns:a16="http://schemas.microsoft.com/office/drawing/2014/main" id="{1CE37675-2942-4DCC-BAD4-09B9ED315FBA}"/>
              </a:ext>
            </a:extLst>
          </p:cNvPr>
          <p:cNvSpPr/>
          <p:nvPr/>
        </p:nvSpPr>
        <p:spPr>
          <a:xfrm>
            <a:off x="2906273" y="3720425"/>
            <a:ext cx="1570741" cy="2390863"/>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u="sng">
                <a:solidFill>
                  <a:schemeClr val="accent1">
                    <a:lumMod val="50000"/>
                  </a:schemeClr>
                </a:solidFill>
              </a:rPr>
              <a:t>Document </a:t>
            </a:r>
          </a:p>
          <a:p>
            <a:pPr algn="ctr"/>
            <a:r>
              <a:rPr lang="en-US" sz="1400">
                <a:solidFill>
                  <a:schemeClr val="accent1">
                    <a:lumMod val="50000"/>
                  </a:schemeClr>
                </a:solidFill>
              </a:rPr>
              <a:t>Sentence 1</a:t>
            </a:r>
          </a:p>
          <a:p>
            <a:pPr algn="ctr"/>
            <a:r>
              <a:rPr lang="en-US" sz="1400">
                <a:solidFill>
                  <a:schemeClr val="accent1">
                    <a:lumMod val="50000"/>
                  </a:schemeClr>
                </a:solidFill>
              </a:rPr>
              <a:t>Sentence 2</a:t>
            </a:r>
          </a:p>
          <a:p>
            <a:pPr algn="ctr"/>
            <a:r>
              <a:rPr lang="en-US" sz="1400">
                <a:solidFill>
                  <a:schemeClr val="accent1">
                    <a:lumMod val="50000"/>
                  </a:schemeClr>
                </a:solidFill>
              </a:rPr>
              <a:t>Sentence 3</a:t>
            </a:r>
          </a:p>
          <a:p>
            <a:pPr algn="ctr"/>
            <a:r>
              <a:rPr lang="en-US" sz="1400">
                <a:solidFill>
                  <a:schemeClr val="accent1">
                    <a:lumMod val="50000"/>
                  </a:schemeClr>
                </a:solidFill>
              </a:rPr>
              <a:t>Sentence 4</a:t>
            </a:r>
          </a:p>
        </p:txBody>
      </p:sp>
      <p:sp>
        <p:nvSpPr>
          <p:cNvPr id="9" name="Arrow: Right 8">
            <a:extLst>
              <a:ext uri="{FF2B5EF4-FFF2-40B4-BE49-F238E27FC236}">
                <a16:creationId xmlns:a16="http://schemas.microsoft.com/office/drawing/2014/main" id="{78ED5051-3F65-4351-9DA5-CAD14305B95C}"/>
              </a:ext>
            </a:extLst>
          </p:cNvPr>
          <p:cNvSpPr/>
          <p:nvPr/>
        </p:nvSpPr>
        <p:spPr>
          <a:xfrm>
            <a:off x="5096678" y="4308138"/>
            <a:ext cx="2147582" cy="867623"/>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solidFill>
                  <a:schemeClr val="accent1">
                    <a:lumMod val="75000"/>
                  </a:schemeClr>
                </a:solidFill>
              </a:rPr>
              <a:t>Abstractive</a:t>
            </a:r>
          </a:p>
        </p:txBody>
      </p:sp>
      <p:sp>
        <p:nvSpPr>
          <p:cNvPr id="10" name="Flowchart: Document 9">
            <a:extLst>
              <a:ext uri="{FF2B5EF4-FFF2-40B4-BE49-F238E27FC236}">
                <a16:creationId xmlns:a16="http://schemas.microsoft.com/office/drawing/2014/main" id="{2B05A2B5-247E-4B36-9353-A1F40C6B3BFC}"/>
              </a:ext>
            </a:extLst>
          </p:cNvPr>
          <p:cNvSpPr/>
          <p:nvPr/>
        </p:nvSpPr>
        <p:spPr>
          <a:xfrm>
            <a:off x="7788665" y="3867078"/>
            <a:ext cx="1367405" cy="1904301"/>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u="sng">
                <a:solidFill>
                  <a:schemeClr val="accent1">
                    <a:lumMod val="75000"/>
                  </a:schemeClr>
                </a:solidFill>
              </a:rPr>
              <a:t>Summary</a:t>
            </a:r>
          </a:p>
          <a:p>
            <a:pPr algn="ctr"/>
            <a:r>
              <a:rPr lang="en-US" sz="1400">
                <a:solidFill>
                  <a:schemeClr val="accent1">
                    <a:lumMod val="75000"/>
                  </a:schemeClr>
                </a:solidFill>
              </a:rPr>
              <a:t>New Sentence 1</a:t>
            </a:r>
          </a:p>
          <a:p>
            <a:pPr algn="ctr"/>
            <a:r>
              <a:rPr lang="en-US" sz="1400">
                <a:solidFill>
                  <a:schemeClr val="accent1">
                    <a:lumMod val="75000"/>
                  </a:schemeClr>
                </a:solidFill>
              </a:rPr>
              <a:t>New Sentence 2</a:t>
            </a:r>
          </a:p>
        </p:txBody>
      </p:sp>
    </p:spTree>
    <p:extLst>
      <p:ext uri="{BB962C8B-B14F-4D97-AF65-F5344CB8AC3E}">
        <p14:creationId xmlns:p14="http://schemas.microsoft.com/office/powerpoint/2010/main" val="1649751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DE07554F7FCF479A49B4DE63B50DDF" ma:contentTypeVersion="5" ma:contentTypeDescription="Create a new document." ma:contentTypeScope="" ma:versionID="81474e9ef4857925269af485ad1ea8dc">
  <xsd:schema xmlns:xsd="http://www.w3.org/2001/XMLSchema" xmlns:xs="http://www.w3.org/2001/XMLSchema" xmlns:p="http://schemas.microsoft.com/office/2006/metadata/properties" xmlns:ns2="a788ed5f-5f31-46e1-8c97-6c6011372d6c" targetNamespace="http://schemas.microsoft.com/office/2006/metadata/properties" ma:root="true" ma:fieldsID="a2442cfd0942d0fe5349e8ae2e6edd20" ns2:_="">
    <xsd:import namespace="a788ed5f-5f31-46e1-8c97-6c6011372d6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88ed5f-5f31-46e1-8c97-6c6011372d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445DB-3BD1-446D-9D05-055526067B8E}">
  <ds:schemaRefs>
    <ds:schemaRef ds:uri="http://schemas.microsoft.com/sharepoint/v3/contenttype/forms"/>
  </ds:schemaRefs>
</ds:datastoreItem>
</file>

<file path=customXml/itemProps2.xml><?xml version="1.0" encoding="utf-8"?>
<ds:datastoreItem xmlns:ds="http://schemas.openxmlformats.org/officeDocument/2006/customXml" ds:itemID="{30294538-7DEF-4C88-A427-3E3A4A7EC8C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67DD592-C92A-4A18-9D01-A43DE4F0C12A}">
  <ds:schemaRefs>
    <ds:schemaRef ds:uri="a788ed5f-5f31-46e1-8c97-6c6011372d6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2669</Words>
  <Application>Microsoft Office PowerPoint</Application>
  <PresentationFormat>Widescreen</PresentationFormat>
  <Paragraphs>344</Paragraphs>
  <Slides>52</Slides>
  <Notes>14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52</vt:i4>
      </vt:variant>
    </vt:vector>
  </HeadingPairs>
  <TitlesOfParts>
    <vt:vector size="69" baseType="lpstr">
      <vt:lpstr>Arial</vt:lpstr>
      <vt:lpstr>Arial Black</vt:lpstr>
      <vt:lpstr>Arial,Sans-Serif</vt:lpstr>
      <vt:lpstr>Bookshelf Symbol 4</vt:lpstr>
      <vt:lpstr>Calibri</vt:lpstr>
      <vt:lpstr>Calibri Light</vt:lpstr>
      <vt:lpstr>Cambria Math</vt:lpstr>
      <vt:lpstr>Consolas</vt:lpstr>
      <vt:lpstr>Lato</vt:lpstr>
      <vt:lpstr>Merriweather</vt:lpstr>
      <vt:lpstr>NimbusMonL-Regu</vt:lpstr>
      <vt:lpstr>NimbusRomNo9L-Medi</vt:lpstr>
      <vt:lpstr>NimbusRomNo9L-Regu</vt:lpstr>
      <vt:lpstr>Roboto</vt:lpstr>
      <vt:lpstr>Segoe UI Light</vt:lpstr>
      <vt:lpstr>Times New Roman</vt:lpstr>
      <vt:lpstr>Office Theme</vt:lpstr>
      <vt:lpstr>Text Summarization</vt:lpstr>
      <vt:lpstr>PowerPoint Presentation</vt:lpstr>
      <vt:lpstr>PowerPoint Presentation</vt:lpstr>
      <vt:lpstr>PowerPoint Presentation</vt:lpstr>
      <vt:lpstr>History</vt:lpstr>
      <vt:lpstr>PowerPoint Presentation</vt:lpstr>
      <vt:lpstr>PowerPoint Presentation</vt:lpstr>
      <vt:lpstr>PowerPoint Presentation</vt:lpstr>
      <vt:lpstr>Abstractive Summarization</vt:lpstr>
      <vt:lpstr>Abstractive (How it is done?)</vt:lpstr>
      <vt:lpstr>Abstractive (Encoding/Decoding)</vt:lpstr>
      <vt:lpstr>Abstractive Encoding (How it is done?)</vt:lpstr>
      <vt:lpstr>Abstractive decoding (How it is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Extractive Summarization</vt:lpstr>
      <vt:lpstr>Extractive (How it is done?)</vt:lpstr>
      <vt:lpstr>Extractive (Preprocessing)</vt:lpstr>
      <vt:lpstr>Extractive (Representation)</vt:lpstr>
      <vt:lpstr>Extractive (Scoring)</vt:lpstr>
      <vt:lpstr>Extractive (Scoring) Contd.</vt:lpstr>
      <vt:lpstr>PowerPoint Presentation</vt:lpstr>
      <vt:lpstr>PowerPoint Presentation</vt:lpstr>
      <vt:lpstr>PowerPoint Presentation</vt:lpstr>
      <vt:lpstr>Extractive (Scoring) Contd.</vt:lpstr>
      <vt:lpstr>Extractive (Scoring) Contd.</vt:lpstr>
      <vt:lpstr>Extractive (Scoring) Contd.</vt:lpstr>
      <vt:lpstr>Extractive (Generation)</vt:lpstr>
      <vt:lpstr>Extractive (Generation)</vt:lpstr>
      <vt:lpstr>Case Study - A: Overview</vt:lpstr>
      <vt:lpstr>Case Study - A: Models - RBM</vt:lpstr>
      <vt:lpstr>Case Study - A: Architecture</vt:lpstr>
      <vt:lpstr>Case Study - A: Experiments</vt:lpstr>
      <vt:lpstr>Case Study - A: Conclusion</vt:lpstr>
      <vt:lpstr>Case Study - B: Overview</vt:lpstr>
      <vt:lpstr>Case Study - B: Models - Autoencoder</vt:lpstr>
      <vt:lpstr>Evaluation Techniques</vt:lpstr>
      <vt:lpstr>References</vt:lpstr>
      <vt:lpstr>PowerPoint Presentation</vt:lpstr>
      <vt:lpstr>Attention Mechanism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Tamer Salah</dc:creator>
  <cp:lastModifiedBy>Tauro, Bruce</cp:lastModifiedBy>
  <cp:revision>2</cp:revision>
  <dcterms:created xsi:type="dcterms:W3CDTF">2020-05-02T08:42:54Z</dcterms:created>
  <dcterms:modified xsi:type="dcterms:W3CDTF">2020-05-07T06:25:12Z</dcterms:modified>
</cp:coreProperties>
</file>