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7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87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1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53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9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4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D9FD6EF-153D-4C10-87C5-506FEAC8B33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C36-6498-485B-B126-2096469E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9377450" cy="4268965"/>
          </a:xfrm>
        </p:spPr>
        <p:txBody>
          <a:bodyPr/>
          <a:lstStyle/>
          <a:p>
            <a:r>
              <a:rPr lang="en-GB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73EEE-6D6E-4F53-99A5-73BADE072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069AD6-6C92-4BC4-9260-165D14C96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C8A-A3ED-43F7-9800-E9CBF05D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40" y="643466"/>
            <a:ext cx="6136461" cy="4912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Query-Based 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Extractive Summarization</a:t>
            </a:r>
            <a:br>
              <a:rPr lang="en-US" sz="6000" dirty="0">
                <a:solidFill>
                  <a:schemeClr val="bg2"/>
                </a:solidFill>
              </a:rPr>
            </a:br>
            <a:endParaRPr lang="en-US" sz="6000" dirty="0">
              <a:solidFill>
                <a:schemeClr val="bg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255597-A71E-4CDC-8CCB-93CC4D09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39673-4CAC-4142-821B-CBD9F946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FA0033-6F72-46CB-A9A5-1BFDE8E2E1B5}"/>
              </a:ext>
            </a:extLst>
          </p:cNvPr>
          <p:cNvSpPr txBox="1">
            <a:spLocks/>
          </p:cNvSpPr>
          <p:nvPr/>
        </p:nvSpPr>
        <p:spPr>
          <a:xfrm>
            <a:off x="8073155" y="643466"/>
            <a:ext cx="3475379" cy="557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83464" algn="l">
              <a:lnSpc>
                <a:spcPct val="102000"/>
              </a:lnSpc>
              <a:spcBef>
                <a:spcPts val="900"/>
              </a:spcBef>
            </a:pPr>
            <a:r>
              <a:rPr lang="en-GB" sz="31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Yousefi</a:t>
            </a:r>
            <a:r>
              <a:rPr lang="en-GB" sz="3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-Azar, M. &amp; </a:t>
            </a:r>
            <a:r>
              <a:rPr lang="en-GB" sz="31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Hamey</a:t>
            </a:r>
            <a:r>
              <a:rPr lang="en-GB" sz="3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L., 2017. Expert Systems With Applications, 68(C), pp.93–105.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37A3AED6-20FF-46BC-B176-29CE10681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C1C8C-6D24-4373-8CC6-23C7A3902929}"/>
              </a:ext>
            </a:extLst>
          </p:cNvPr>
          <p:cNvSpPr txBox="1">
            <a:spLocks/>
          </p:cNvSpPr>
          <p:nvPr/>
        </p:nvSpPr>
        <p:spPr>
          <a:xfrm>
            <a:off x="873940" y="4929140"/>
            <a:ext cx="6136461" cy="94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2900" dirty="0">
                <a:solidFill>
                  <a:schemeClr val="bg2"/>
                </a:solidFill>
              </a:rPr>
              <a:t>Text summarization using unsupervised deep learning.</a:t>
            </a:r>
            <a:endParaRPr lang="en-US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6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1FC6-E090-4D75-87E3-DC238803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AABF-F8C0-4F71-A3AA-06B3E25B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 offers a vast library of documents and articles, it is unfeasible for anyone to read every single document that is relevant to them. </a:t>
            </a:r>
          </a:p>
          <a:p>
            <a:r>
              <a:rPr lang="en-GB" dirty="0"/>
              <a:t>Summaries reduce a document to its key details, allowing a reader to decide the documents importance; if it needs to be read now or can be kept for later.</a:t>
            </a:r>
          </a:p>
          <a:p>
            <a:r>
              <a:rPr lang="en-GB" dirty="0"/>
              <a:t>To generate a summary a document needs to read by an unbiased expert who will then reduce the document to its core meaningful sentences, the depth of information on the internet makes this difficult.</a:t>
            </a:r>
          </a:p>
        </p:txBody>
      </p:sp>
    </p:spTree>
    <p:extLst>
      <p:ext uri="{BB962C8B-B14F-4D97-AF65-F5344CB8AC3E}">
        <p14:creationId xmlns:p14="http://schemas.microsoft.com/office/powerpoint/2010/main" val="2754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1D64-70D3-4DFC-ACB7-A8C6758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3467-20C5-4EC1-A6F8-E6389F87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need for document reduction has led to research into auto summarization applications: algorithms and machine learning models</a:t>
            </a:r>
          </a:p>
          <a:p>
            <a:r>
              <a:rPr lang="en-GB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24669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3CF3-769C-4BEE-862A-1D29DF7B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800" cap="all">
                <a:solidFill>
                  <a:schemeClr val="tx2"/>
                </a:solidFill>
              </a:rPr>
              <a:t>Methodologies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6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CF3-769C-4BEE-862A-1D29DF7B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9678"/>
            <a:ext cx="4675238" cy="4952492"/>
          </a:xfrm>
        </p:spPr>
        <p:txBody>
          <a:bodyPr/>
          <a:lstStyle/>
          <a:p>
            <a:r>
              <a:rPr lang="en-GB" dirty="0"/>
              <a:t>Extractive text summarization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A34-4AC6-414D-AD53-D17C3763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focuses on removing the text from the document and ranking it by its “importance” then using the ranking to generate a summary.</a:t>
            </a:r>
          </a:p>
          <a:p>
            <a:r>
              <a:rPr lang="en-GB" dirty="0"/>
              <a:t>There are two sub types of extractive summarization:</a:t>
            </a:r>
          </a:p>
          <a:p>
            <a:pPr lvl="1"/>
            <a:r>
              <a:rPr lang="en-GB" dirty="0"/>
              <a:t>Query- Based: Here a topic or tag is given to the summarization model and summaries focused around the topic are generated.</a:t>
            </a:r>
          </a:p>
          <a:p>
            <a:pPr lvl="1"/>
            <a:r>
              <a:rPr lang="en-GB" dirty="0"/>
              <a:t>Generic: A general summary of the document and its overall meaning is generated.</a:t>
            </a:r>
          </a:p>
        </p:txBody>
      </p:sp>
    </p:spTree>
    <p:extLst>
      <p:ext uri="{BB962C8B-B14F-4D97-AF65-F5344CB8AC3E}">
        <p14:creationId xmlns:p14="http://schemas.microsoft.com/office/powerpoint/2010/main" val="61388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CF3-769C-4BEE-862A-1D29DF7B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9678"/>
            <a:ext cx="4675238" cy="4952492"/>
          </a:xfrm>
        </p:spPr>
        <p:txBody>
          <a:bodyPr/>
          <a:lstStyle/>
          <a:p>
            <a:r>
              <a:rPr lang="en-GB" dirty="0"/>
              <a:t>Abstractive text summarization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A34-4AC6-414D-AD53-D17C3763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50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C8A-A3ED-43F7-9800-E9CBF05D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7400" cap="all">
                <a:solidFill>
                  <a:schemeClr val="tx2"/>
                </a:solidFill>
              </a:rPr>
              <a:t>Contributions</a:t>
            </a:r>
            <a:br>
              <a:rPr lang="en-US" sz="7400" cap="all">
                <a:solidFill>
                  <a:schemeClr val="tx2"/>
                </a:solidFill>
              </a:rPr>
            </a:br>
            <a:endParaRPr lang="en-US" sz="7400" cap="all">
              <a:solidFill>
                <a:schemeClr val="tx2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39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069AD6-6C92-4BC4-9260-165D14C96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C8A-A3ED-43F7-9800-E9CBF05D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40" y="643466"/>
            <a:ext cx="6136461" cy="4912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Generic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Extractive Summarization</a:t>
            </a:r>
            <a:br>
              <a:rPr lang="en-US" sz="6000" dirty="0">
                <a:solidFill>
                  <a:schemeClr val="bg2"/>
                </a:solidFill>
              </a:rPr>
            </a:br>
            <a:endParaRPr lang="en-US" sz="6000" dirty="0">
              <a:solidFill>
                <a:schemeClr val="bg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255597-A71E-4CDC-8CCB-93CC4D09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39673-4CAC-4142-821B-CBD9F946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FA0033-6F72-46CB-A9A5-1BFDE8E2E1B5}"/>
              </a:ext>
            </a:extLst>
          </p:cNvPr>
          <p:cNvSpPr txBox="1">
            <a:spLocks/>
          </p:cNvSpPr>
          <p:nvPr/>
        </p:nvSpPr>
        <p:spPr>
          <a:xfrm>
            <a:off x="8073155" y="643466"/>
            <a:ext cx="3475379" cy="557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83464" algn="l">
              <a:lnSpc>
                <a:spcPct val="102000"/>
              </a:lnSpc>
              <a:spcBef>
                <a:spcPts val="900"/>
              </a:spcBef>
            </a:pPr>
            <a:r>
              <a:rPr lang="en-US" sz="31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Shirwandkar, N.S. &amp; Kulkarni, S.</a:t>
            </a:r>
          </a:p>
          <a:p>
            <a:pPr indent="-283464" algn="l">
              <a:lnSpc>
                <a:spcPct val="102000"/>
              </a:lnSpc>
              <a:spcBef>
                <a:spcPts val="900"/>
              </a:spcBef>
            </a:pPr>
            <a:r>
              <a:rPr lang="en-US" sz="31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2018 Fourth International Conference on Computing Communication Control and Automation (ICCUBEA), pp.1–5.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37A3AED6-20FF-46BC-B176-29CE10681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C1C8C-6D24-4373-8CC6-23C7A3902929}"/>
              </a:ext>
            </a:extLst>
          </p:cNvPr>
          <p:cNvSpPr txBox="1">
            <a:spLocks/>
          </p:cNvSpPr>
          <p:nvPr/>
        </p:nvSpPr>
        <p:spPr>
          <a:xfrm>
            <a:off x="873940" y="4929140"/>
            <a:ext cx="6136461" cy="94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2900" dirty="0">
                <a:solidFill>
                  <a:schemeClr val="bg2"/>
                </a:solidFill>
              </a:rPr>
              <a:t>Extractive Text Summarization Using Deep Learning</a:t>
            </a:r>
            <a:endParaRPr lang="en-US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6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FED1-4ED9-4FD9-90A4-491D802E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49" y="531543"/>
            <a:ext cx="6117102" cy="145200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Restricted Boltzmann Machine &amp; fuzzy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F47A-448A-4EB2-87D5-8C485465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2727"/>
            <a:ext cx="3833906" cy="3470959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313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Corbel</vt:lpstr>
      <vt:lpstr>Headlines</vt:lpstr>
      <vt:lpstr>Text Summarization</vt:lpstr>
      <vt:lpstr>Motivations</vt:lpstr>
      <vt:lpstr>Objectives</vt:lpstr>
      <vt:lpstr>Methodologies </vt:lpstr>
      <vt:lpstr>Extractive text summarization  </vt:lpstr>
      <vt:lpstr>Abstractive text summarization  </vt:lpstr>
      <vt:lpstr>Contributions </vt:lpstr>
      <vt:lpstr> Generic Extractive Summarization </vt:lpstr>
      <vt:lpstr>Restricted Boltzmann Machine &amp; fuzzy logic</vt:lpstr>
      <vt:lpstr> Query-Based  Extractive Summarization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Tauro, Bruce</dc:creator>
  <cp:lastModifiedBy>Tauro, Bruce</cp:lastModifiedBy>
  <cp:revision>4</cp:revision>
  <dcterms:created xsi:type="dcterms:W3CDTF">2020-04-08T12:23:58Z</dcterms:created>
  <dcterms:modified xsi:type="dcterms:W3CDTF">2020-05-01T09:06:06Z</dcterms:modified>
</cp:coreProperties>
</file>