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9ea07a629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9ea07a629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9ea07a629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9ea07a629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Minimize the global waste of food and environmental degradation as more people are likely to not toss it if they knew it would not go bad. (Some people have a harder time figuring out if something should be tossed or not).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could be monetized. Bringing in producers income for whoever uses their devices as they could get it as a default app for their smart fridge and add it as a mandatory cost to the total cost of the fridge.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9e9f94af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9e9f94a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e9f94af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9e9f94a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e9f94a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e9f94a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9e9f94af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9e9f94a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e9f94a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9e9f94a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ea07a62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9ea07a62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ea07a6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9ea07a6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g3rVQsx7IdzVbHPevFdMytWo0VX24xJP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-444425" y="786050"/>
            <a:ext cx="5780100" cy="19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00">
                <a:solidFill>
                  <a:srgbClr val="000000"/>
                </a:solidFill>
              </a:rPr>
              <a:t>Energy Hackathon </a:t>
            </a:r>
            <a:endParaRPr sz="5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00">
                <a:solidFill>
                  <a:srgbClr val="000000"/>
                </a:solidFill>
              </a:rPr>
              <a:t>2024:</a:t>
            </a:r>
            <a:endParaRPr sz="51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0000"/>
                </a:solidFill>
              </a:rPr>
              <a:t>Food spoilage Detector </a:t>
            </a:r>
            <a:r>
              <a:rPr lang="en" sz="5100"/>
              <a:t>   </a:t>
            </a:r>
            <a:endParaRPr sz="5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2325" y="3617950"/>
            <a:ext cx="85206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Presented by: Team 01 - ChemE+Friend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Phoebe, </a:t>
            </a:r>
            <a:r>
              <a:rPr lang="en" sz="2050">
                <a:solidFill>
                  <a:srgbClr val="000000"/>
                </a:solidFill>
              </a:rPr>
              <a:t>Shadab</a:t>
            </a:r>
            <a:r>
              <a:rPr lang="en">
                <a:solidFill>
                  <a:srgbClr val="000000"/>
                </a:solidFill>
              </a:rPr>
              <a:t>, Yosola, and Janelle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75" y="633225"/>
            <a:ext cx="3478149" cy="2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275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INCENTIVES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988700"/>
            <a:ext cx="42603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Minimize the global waste of food and environmental degradation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Monetization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5" y="1608688"/>
            <a:ext cx="4543100" cy="2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this?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3828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Detects when your food in the fridge has gone bad.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 far only for fruits (blueberries).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food can be </a:t>
            </a:r>
            <a:r>
              <a:rPr lang="en">
                <a:solidFill>
                  <a:srgbClr val="000000"/>
                </a:solidFill>
              </a:rPr>
              <a:t>detected</a:t>
            </a:r>
            <a:r>
              <a:rPr lang="en">
                <a:solidFill>
                  <a:srgbClr val="000000"/>
                </a:solidFill>
              </a:rPr>
              <a:t> in the future after further ML model training.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Identify “fresh”, “going bad”, and “rotten” fruits.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523" y="1152300"/>
            <a:ext cx="3690775" cy="34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get the App?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09500" y="1516425"/>
            <a:ext cx="4522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Users can download app from app store (i.e. Samsung fridges download from Family Hub).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downloading apps is not </a:t>
            </a:r>
            <a:r>
              <a:rPr lang="en">
                <a:solidFill>
                  <a:srgbClr val="000000"/>
                </a:solidFill>
              </a:rPr>
              <a:t>available, option to download app on mobile devices are available.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47" y="1516423"/>
            <a:ext cx="3548703" cy="27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does it work?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498174" y="1258050"/>
            <a:ext cx="2547000" cy="2547000"/>
            <a:chOff x="363524" y="1258050"/>
            <a:chExt cx="2547000" cy="2547000"/>
          </a:xfrm>
        </p:grpSpPr>
        <p:sp>
          <p:nvSpPr>
            <p:cNvPr id="86" name="Google Shape;86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 rot="-2700000">
              <a:off x="655637" y="2314803"/>
              <a:ext cx="2336422" cy="31141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>
                  <a:latin typeface="Amatic SC"/>
                  <a:ea typeface="Amatic SC"/>
                  <a:cs typeface="Amatic SC"/>
                  <a:sym typeface="Amatic SC"/>
                </a:rPr>
                <a:t>Consumers download app to their fridge.</a:t>
              </a:r>
              <a:endParaRPr b="1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90" name="Google Shape;90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 rot="-2700000">
              <a:off x="2519743" y="2272279"/>
              <a:ext cx="2341513" cy="39329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>
                  <a:latin typeface="Amatic SC"/>
                  <a:ea typeface="Amatic SC"/>
                  <a:cs typeface="Amatic SC"/>
                  <a:sym typeface="Amatic SC"/>
                </a:rPr>
                <a:t>Consumers take photo of the contents in the fridge with fridge’s camera.</a:t>
              </a:r>
              <a:endParaRPr b="1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4193764" y="1258050"/>
            <a:ext cx="2726286" cy="2547000"/>
            <a:chOff x="4193764" y="1258050"/>
            <a:chExt cx="2726286" cy="2547000"/>
          </a:xfrm>
        </p:grpSpPr>
        <p:sp>
          <p:nvSpPr>
            <p:cNvPr id="94" name="Google Shape;94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 rot="-2700000">
              <a:off x="4464149" y="2240504"/>
              <a:ext cx="2334301" cy="39329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>
                  <a:latin typeface="Amatic SC"/>
                  <a:ea typeface="Amatic SC"/>
                  <a:cs typeface="Amatic SC"/>
                  <a:sym typeface="Amatic SC"/>
                </a:rPr>
                <a:t>A</a:t>
              </a:r>
              <a:r>
                <a:rPr b="1" lang="en">
                  <a:latin typeface="Amatic SC"/>
                  <a:ea typeface="Amatic SC"/>
                  <a:cs typeface="Amatic SC"/>
                  <a:sym typeface="Amatic SC"/>
                </a:rPr>
                <a:t>pp will process the photo and run the code to detect signs of molding.</a:t>
              </a:r>
              <a:r>
                <a:rPr b="1" lang="en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.</a:t>
              </a:r>
              <a:endParaRPr b="1" sz="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99" name="Google Shape;99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 rot="-2700000">
              <a:off x="6377291" y="2203704"/>
              <a:ext cx="2338968" cy="393293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st="9525">
                <a:schemeClr val="dk1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Amatic SC"/>
                  <a:ea typeface="Amatic SC"/>
                  <a:cs typeface="Amatic SC"/>
                  <a:sym typeface="Amatic SC"/>
                </a:rPr>
                <a:t>Message will appear to consumer of affected items that are molding.</a:t>
              </a:r>
              <a:endParaRPr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401000" y="29718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Demo Time!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8" title="project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263" y="304800"/>
            <a:ext cx="3556067" cy="2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Extend model prediction capability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50" y="1924122"/>
            <a:ext cx="1946450" cy="1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75" y="3516078"/>
            <a:ext cx="2192825" cy="14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74" y="2571749"/>
            <a:ext cx="1656150" cy="22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2912" y="1924125"/>
            <a:ext cx="2042887" cy="1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0" y="2355950"/>
            <a:ext cx="4260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Integrating model with the smart </a:t>
            </a:r>
            <a:r>
              <a:rPr lang="en">
                <a:solidFill>
                  <a:srgbClr val="000000"/>
                </a:solidFill>
              </a:rPr>
              <a:t>fridge</a:t>
            </a:r>
            <a:r>
              <a:rPr lang="en">
                <a:solidFill>
                  <a:srgbClr val="000000"/>
                </a:solidFill>
              </a:rPr>
              <a:t> camera to take photos in app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5" y="1540025"/>
            <a:ext cx="4260300" cy="298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800600"/>
            <a:ext cx="38502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Development of the app further which would display predictions, recommendations, and other relevant information.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250" y="1400050"/>
            <a:ext cx="4139025" cy="2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