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d51b981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d51b981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9ff2312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9ff2312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d51b9811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d51b9811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d88392b4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d88392b4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aurenceanthony.net/software/antconc/" TargetMode="External"/><Relationship Id="rId4" Type="http://schemas.openxmlformats.org/officeDocument/2006/relationships/hyperlink" Target="https://www.python.org/" TargetMode="External"/><Relationship Id="rId5" Type="http://schemas.openxmlformats.org/officeDocument/2006/relationships/hyperlink" Target="https://github.com/mhshih/ArticutAPI_Taig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閩華語料庫工具的使用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34125"/>
            <a:ext cx="85206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施孟賢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2022/12/21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Prerequisites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AntConc 4.1.4</a:t>
            </a:r>
            <a:r>
              <a:rPr lang="zh-TW"/>
              <a:t> (for word count and concordance)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Python 3.11.1</a:t>
            </a:r>
            <a:r>
              <a:rPr lang="zh-TW"/>
              <a:t> (to run ArticutAPI word segmentation)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pip3 install ArticutAPI (</a:t>
            </a:r>
            <a:r>
              <a:rPr lang="zh-TW"/>
              <a:t>for Chinese word segmentation)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download </a:t>
            </a:r>
            <a:r>
              <a:rPr lang="zh-TW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https://github.com/mhshih/ArticutAPI_Taigi</a:t>
            </a:r>
            <a:r>
              <a:rPr lang="zh-TW"/>
              <a:t>.zip (revised ArticutAPI for Southern-Min word segmentation)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pip3 install requests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pip3 install beautifulsoup4 (for Chinese PTT crawler only)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pip3 install lxml (for Chinese PTT crawler only)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閩 (華) 語料斷詞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請自行準備一篇閩 (華) 語文章的純文字檔 (example.txt)，放在 ArticutAPI_Taigi.zip 解壓縮後的資料夾的dataCollection內；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(For Chinese Only) 執行 PTT_crawler.py 下載當天最新PTT政黑板5篇文章；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執行 ArticutAPI0.py (for Chinese) or ArticutAPI_Taigi.py (for Southern-Min)；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之後即可用AntConc在dataCollection內點選已segmented的文字檔案，進行 collocation 檢索 (參考 AntConc 官網 help 說明檔案 )。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請蒐集</a:t>
            </a:r>
            <a:r>
              <a:rPr lang="zh-TW">
                <a:highlight>
                  <a:srgbClr val="FFFF00"/>
                </a:highlight>
              </a:rPr>
              <a:t>足夠多</a:t>
            </a:r>
            <a:r>
              <a:rPr lang="zh-TW"/>
              <a:t>的閩 (華) 語文字檔，放在 dataCollection 資料夾執行斷詞程式後，用 AntConc 找出有趣的發現，並與大家分享！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