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施孟賢" userId="5babba09-07fa-4daf-ac8c-8ab98385669b" providerId="ADAL" clId="{8C1D2B90-0DE4-408A-914B-13E89ECDCDDE}"/>
    <pc:docChg chg="addSld modSld">
      <pc:chgData name="施孟賢" userId="5babba09-07fa-4daf-ac8c-8ab98385669b" providerId="ADAL" clId="{8C1D2B90-0DE4-408A-914B-13E89ECDCDDE}" dt="2025-04-27T14:43:52.452" v="14"/>
      <pc:docMkLst>
        <pc:docMk/>
      </pc:docMkLst>
      <pc:sldChg chg="modSp new mod">
        <pc:chgData name="施孟賢" userId="5babba09-07fa-4daf-ac8c-8ab98385669b" providerId="ADAL" clId="{8C1D2B90-0DE4-408A-914B-13E89ECDCDDE}" dt="2025-04-27T14:43:52.452" v="14"/>
        <pc:sldMkLst>
          <pc:docMk/>
          <pc:sldMk cId="3925417409" sldId="257"/>
        </pc:sldMkLst>
        <pc:spChg chg="mod">
          <ac:chgData name="施孟賢" userId="5babba09-07fa-4daf-ac8c-8ab98385669b" providerId="ADAL" clId="{8C1D2B90-0DE4-408A-914B-13E89ECDCDDE}" dt="2025-04-27T14:43:52.452" v="14"/>
          <ac:spMkLst>
            <pc:docMk/>
            <pc:sldMk cId="3925417409" sldId="257"/>
            <ac:spMk id="2" creationId="{C449EF5D-0220-3170-0A2F-5FEB23CF1A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98839-9C78-45FA-2D4E-24ECEFEE2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D101DB-99EA-69CE-BEC7-F960C206C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CD9384-FBBF-22AB-4B3B-8BFEC34F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AAAC24-144A-7B88-E2E5-6D21A47F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F0F14E-4273-68D4-4151-A60EEE96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2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2DE79-2C55-BDF0-17E1-F87F4F66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C1077F-2D62-4B1A-E471-546C5781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44BB8A-9898-5697-D800-15D2B381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CFDE33-7B40-C181-9226-D99EA14B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811EFA-7B27-99B0-1AAB-957A93A5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5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40728AD-C33B-5173-C8B6-F5CC8566E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F6A2A8-9D42-3A20-61E4-CDBC17637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66B72A-13C8-5B7C-0C6A-4090BA10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7868BA-8ADB-FED2-C6BF-B76E0256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EFBB88-38E3-54C9-4251-E9F7E1A4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1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C9FBF-2C7B-BB4B-01F2-CAD04FF2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AAC122-24EF-F4FF-2364-98FDC794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A1A85D-073F-DDCD-5B98-65FF12D6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8CD1D7-E280-F5DD-8F36-ED37F677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C7C39E-5F3B-BD66-1B55-53AFA81C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2741E-7AFB-C098-EF2A-F62F466C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119E65-A3A9-6C13-079C-18301CB35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611155-A438-250B-D638-81B5676F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3E4B6D-102E-777F-FD6C-7F0DA306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4550D-A70D-68EF-365A-C1142009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9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7D332-A34D-64C4-625E-F2E63CF7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CC08AF-3540-B313-CD94-1AEF89037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E1512B-30E3-2187-D3DA-20AC5D75C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4FC9F3-D120-389A-6C0C-4AC33116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C85332-3A47-E969-4050-8BD752EB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1D5E1F-7EC5-25B1-F5D8-B3A10D5F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1D22E5-3F4E-2814-0630-57627E7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F2CF46-C103-6D1E-89EA-7362E499C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33A952-F01F-646B-74C2-4701E7339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87FF9D6-475D-2BE2-509F-95A7E56A3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1C719BC-3E9C-B347-81F2-7A39D5552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DC2DED-C6CF-AF37-7BFE-63F3C2FF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6CA8997-980B-C76A-AB77-9474B838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84FE65-C511-4E64-854E-6A14B4F6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90D12-16BD-2209-1CA4-083813BC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202020-DF89-5CC6-1349-994C51C7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817A0D-CA6B-2968-BFC5-A1DE076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905FAE-1806-4A0B-707D-C34BF9A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7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A1C53A-0513-F61D-8E8D-3111D5D0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D137B2-CDD5-B1DA-BFED-D6A2D148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B28C4B-375B-5803-B51B-6F21CB74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2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E5D5A-905E-CA7C-A5CB-FFB0BD39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E402CC-FA00-84BC-CC80-C73BE50D7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1F2EF0-9759-1B72-8BAA-8B97754A1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8E2AD9-1830-F9D4-32CF-BA184690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1A7605-0FE0-B721-2B35-523FBE28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9C68A6-4591-840A-7468-FE2599D4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4326B-9D7E-C0A9-B6C9-F3D9F3A8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33EC42-FDAD-8512-48F4-7001702B6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FE0C58-89DB-A930-5838-E37C3369E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4DFA89-7EDF-64CA-A416-8294F7B4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5EB388-FB70-D3FA-EF51-F29EF1E0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34172D-A04C-B703-8731-868A8E3F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7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780796-D0E9-83D0-403E-3DA264F4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5677E1-521A-5F37-D94A-1A9B48B90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A37EF3-C20F-FFB2-EAD1-4A5F54BBC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4FC8D-DDB3-4F8B-888D-FF4D416E27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67EB04-8F17-9765-3FB5-F74C1D6C7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5F896A-F4FB-2237-A579-B5DEBF643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2C836-D1AE-4B90-932B-BC7A05FA2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22FD8-360C-6293-91A3-C97B2FB7E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基礎程設期末進度報告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38CC8A-519D-8A39-07E2-77568CE87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Group 0</a:t>
            </a:r>
            <a:r>
              <a:rPr lang="zh-TW" altLang="en-US" dirty="0"/>
              <a:t>：</a:t>
            </a:r>
            <a:r>
              <a:rPr lang="en-US" altLang="zh-TW" dirty="0"/>
              <a:t>Simon Shih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2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9EF5D-0220-3170-0A2F-5FEB23CF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Slide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73434-48C1-08FA-5B1A-22CEF6F3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7409"/>
      </p:ext>
    </p:extLst>
  </p:cSld>
  <p:clrMapOvr>
    <a:masterClrMapping/>
  </p:clrMapOvr>
</p:sld>
</file>

<file path=ppt/theme/theme1.xml><?xml version="1.0" encoding="utf-8"?>
<a:theme xmlns:a="http://schemas.openxmlformats.org/drawingml/2006/main" name="DFKai-Times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FKai-TimesTheme" id="{B7FB7D20-3111-4058-9F14-62569B3B0598}" vid="{3192131E-7409-426A-94AE-E4AD78B7F6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13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DFKai-TimesTheme</vt:lpstr>
      <vt:lpstr>基礎程設期末進度報告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施孟賢</dc:creator>
  <cp:lastModifiedBy>施孟賢</cp:lastModifiedBy>
  <cp:revision>1</cp:revision>
  <dcterms:created xsi:type="dcterms:W3CDTF">2025-04-27T14:41:47Z</dcterms:created>
  <dcterms:modified xsi:type="dcterms:W3CDTF">2025-04-27T14:43:56Z</dcterms:modified>
</cp:coreProperties>
</file>