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4D1-F6B9-4926-B02F-689ECFC2A150}" type="datetimeFigureOut">
              <a:rPr lang="id-ID" smtClean="0"/>
              <a:t>28/10/2016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D8C-FC79-41F1-874C-EAD38F1E43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62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4D1-F6B9-4926-B02F-689ECFC2A150}" type="datetimeFigureOut">
              <a:rPr lang="id-ID" smtClean="0"/>
              <a:t>28/10/2016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D8C-FC79-41F1-874C-EAD38F1E43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90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4D1-F6B9-4926-B02F-689ECFC2A150}" type="datetimeFigureOut">
              <a:rPr lang="id-ID" smtClean="0"/>
              <a:t>28/10/2016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D8C-FC79-41F1-874C-EAD38F1E43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567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4D1-F6B9-4926-B02F-689ECFC2A150}" type="datetimeFigureOut">
              <a:rPr lang="id-ID" smtClean="0"/>
              <a:t>28/10/2016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D8C-FC79-41F1-874C-EAD38F1E43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46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4D1-F6B9-4926-B02F-689ECFC2A150}" type="datetimeFigureOut">
              <a:rPr lang="id-ID" smtClean="0"/>
              <a:t>28/10/2016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D8C-FC79-41F1-874C-EAD38F1E43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043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4D1-F6B9-4926-B02F-689ECFC2A150}" type="datetimeFigureOut">
              <a:rPr lang="id-ID" smtClean="0"/>
              <a:t>28/10/2016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D8C-FC79-41F1-874C-EAD38F1E43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599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4D1-F6B9-4926-B02F-689ECFC2A150}" type="datetimeFigureOut">
              <a:rPr lang="id-ID" smtClean="0"/>
              <a:t>28/10/2016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D8C-FC79-41F1-874C-EAD38F1E43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76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4D1-F6B9-4926-B02F-689ECFC2A150}" type="datetimeFigureOut">
              <a:rPr lang="id-ID" smtClean="0"/>
              <a:t>28/10/2016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D8C-FC79-41F1-874C-EAD38F1E43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751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4D1-F6B9-4926-B02F-689ECFC2A150}" type="datetimeFigureOut">
              <a:rPr lang="id-ID" smtClean="0"/>
              <a:t>28/10/2016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D8C-FC79-41F1-874C-EAD38F1E43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694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4D1-F6B9-4926-B02F-689ECFC2A150}" type="datetimeFigureOut">
              <a:rPr lang="id-ID" smtClean="0"/>
              <a:t>28/10/2016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D8C-FC79-41F1-874C-EAD38F1E43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142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4D1-F6B9-4926-B02F-689ECFC2A150}" type="datetimeFigureOut">
              <a:rPr lang="id-ID" smtClean="0"/>
              <a:t>28/10/2016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CD8C-FC79-41F1-874C-EAD38F1E43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853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4D1-F6B9-4926-B02F-689ECFC2A150}" type="datetimeFigureOut">
              <a:rPr lang="id-ID" smtClean="0"/>
              <a:t>28/10/2016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8CD8C-FC79-41F1-874C-EAD38F1E43D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627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SKRIPSI 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KOMPUTASI STATISTIK 2016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091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8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SKRIPSI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141685" cy="2060575"/>
          </a:xfrm>
          <a:ln w="15875">
            <a:solidFill>
              <a:schemeClr val="accent1"/>
            </a:solidFill>
          </a:ln>
        </p:spPr>
        <p:txBody>
          <a:bodyPr/>
          <a:lstStyle/>
          <a:p>
            <a:pPr algn="just"/>
            <a:r>
              <a:rPr lang="id-ID" dirty="0" smtClean="0"/>
              <a:t>KERJA PENELITIAN</a:t>
            </a:r>
          </a:p>
          <a:p>
            <a:pPr algn="just"/>
            <a:r>
              <a:rPr lang="id-ID" dirty="0" smtClean="0"/>
              <a:t>KARYA MAHASISWA</a:t>
            </a:r>
          </a:p>
          <a:p>
            <a:pPr algn="just"/>
            <a:r>
              <a:rPr lang="id-ID" dirty="0" smtClean="0"/>
              <a:t>KONTRIBUSI KEPADA STIS - BPS</a:t>
            </a:r>
          </a:p>
          <a:p>
            <a:pPr algn="just"/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12114" y="4605112"/>
            <a:ext cx="5737412" cy="2060575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dirty="0" smtClean="0"/>
              <a:t>PENGEMBANGAN STIS</a:t>
            </a:r>
          </a:p>
          <a:p>
            <a:pPr algn="just"/>
            <a:r>
              <a:rPr lang="id-ID" dirty="0" smtClean="0"/>
              <a:t>PENGEMBANGAN BPS</a:t>
            </a:r>
          </a:p>
          <a:p>
            <a:r>
              <a:rPr lang="id-ID" dirty="0" smtClean="0"/>
              <a:t>PENGEMBANGAN SKILL DAN PENGETAHUAN MAHASISWA</a:t>
            </a:r>
          </a:p>
          <a:p>
            <a:pPr algn="just"/>
            <a:endParaRPr lang="id-ID" dirty="0" smtClean="0"/>
          </a:p>
          <a:p>
            <a:pPr algn="just"/>
            <a:endParaRPr lang="id-ID" dirty="0"/>
          </a:p>
        </p:txBody>
      </p:sp>
      <p:sp>
        <p:nvSpPr>
          <p:cNvPr id="6" name="Curved Left Arrow 5"/>
          <p:cNvSpPr/>
          <p:nvPr/>
        </p:nvSpPr>
        <p:spPr>
          <a:xfrm>
            <a:off x="6313714" y="2696255"/>
            <a:ext cx="812800" cy="19344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1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ALUR</a:t>
            </a:r>
            <a:endParaRPr lang="id-ID" dirty="0"/>
          </a:p>
        </p:txBody>
      </p:sp>
      <p:grpSp>
        <p:nvGrpSpPr>
          <p:cNvPr id="28" name="Group 27"/>
          <p:cNvGrpSpPr/>
          <p:nvPr/>
        </p:nvGrpSpPr>
        <p:grpSpPr>
          <a:xfrm>
            <a:off x="2649071" y="1690688"/>
            <a:ext cx="7265895" cy="4395775"/>
            <a:chOff x="1008530" y="1130394"/>
            <a:chExt cx="7265895" cy="4395775"/>
          </a:xfrm>
        </p:grpSpPr>
        <p:sp>
          <p:nvSpPr>
            <p:cNvPr id="4" name="TextBox 3"/>
            <p:cNvSpPr txBox="1"/>
            <p:nvPr/>
          </p:nvSpPr>
          <p:spPr>
            <a:xfrm>
              <a:off x="1008530" y="1690688"/>
              <a:ext cx="1896036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PENCARIAN TEMA</a:t>
              </a:r>
              <a:endParaRPr lang="id-ID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08530" y="3132971"/>
              <a:ext cx="1896036" cy="646331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STUDI LITERATUR AWAL</a:t>
              </a:r>
              <a:endParaRPr lang="id-ID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67953" y="1130394"/>
              <a:ext cx="1896036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BPS</a:t>
              </a:r>
              <a:endParaRPr lang="id-ID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7953" y="1915323"/>
              <a:ext cx="1896036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STUDI PUSTAKA</a:t>
              </a:r>
              <a:endParaRPr lang="id-ID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67953" y="2646919"/>
              <a:ext cx="1896036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DISKUSI </a:t>
              </a:r>
              <a:endParaRPr lang="id-ID" dirty="0"/>
            </a:p>
          </p:txBody>
        </p:sp>
        <p:cxnSp>
          <p:nvCxnSpPr>
            <p:cNvPr id="10" name="Straight Arrow Connector 9"/>
            <p:cNvCxnSpPr>
              <a:endCxn id="6" idx="1"/>
            </p:cNvCxnSpPr>
            <p:nvPr/>
          </p:nvCxnSpPr>
          <p:spPr>
            <a:xfrm flipV="1">
              <a:off x="3052482" y="1315060"/>
              <a:ext cx="515471" cy="600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1"/>
            </p:cNvCxnSpPr>
            <p:nvPr/>
          </p:nvCxnSpPr>
          <p:spPr>
            <a:xfrm>
              <a:off x="3074896" y="1915323"/>
              <a:ext cx="493057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061449" y="1937259"/>
              <a:ext cx="493057" cy="867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own Arrow 14"/>
            <p:cNvSpPr/>
            <p:nvPr/>
          </p:nvSpPr>
          <p:spPr>
            <a:xfrm>
              <a:off x="1694329" y="2111729"/>
              <a:ext cx="262219" cy="9695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0248" y="4833757"/>
              <a:ext cx="1896036" cy="646331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PENULISAN PROPOSAL</a:t>
              </a:r>
              <a:endParaRPr lang="id-ID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78389" y="4879838"/>
              <a:ext cx="1896036" cy="646331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USULAN TEMA</a:t>
              </a:r>
            </a:p>
            <a:p>
              <a:pPr algn="ctr"/>
              <a:r>
                <a:rPr lang="id-ID" dirty="0" smtClean="0"/>
                <a:t>&amp; DOSBING </a:t>
              </a:r>
              <a:endParaRPr lang="id-ID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78389" y="3587778"/>
              <a:ext cx="1896036" cy="646331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PENILAIAN KELAYAKAN</a:t>
              </a:r>
              <a:endParaRPr lang="id-ID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78389" y="2435359"/>
              <a:ext cx="1896036" cy="646331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PENGUMUMAN TEMA</a:t>
              </a:r>
              <a:endParaRPr lang="id-ID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8389" y="1152239"/>
              <a:ext cx="1896036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KERJA SKRIPSI</a:t>
              </a:r>
              <a:endParaRPr lang="id-ID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1724024" y="3844460"/>
              <a:ext cx="202828" cy="8599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061449" y="5064588"/>
              <a:ext cx="3177986" cy="2649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7153835" y="4298348"/>
              <a:ext cx="172572" cy="53540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Up Arrow 25"/>
            <p:cNvSpPr/>
            <p:nvPr/>
          </p:nvSpPr>
          <p:spPr>
            <a:xfrm>
              <a:off x="7153835" y="3104310"/>
              <a:ext cx="172572" cy="45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Up Arrow 26"/>
            <p:cNvSpPr/>
            <p:nvPr/>
          </p:nvSpPr>
          <p:spPr>
            <a:xfrm>
              <a:off x="7153835" y="1588058"/>
              <a:ext cx="180415" cy="6694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719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24" y="174163"/>
            <a:ext cx="10515600" cy="1325563"/>
          </a:xfrm>
        </p:spPr>
        <p:txBody>
          <a:bodyPr/>
          <a:lstStyle/>
          <a:p>
            <a:r>
              <a:rPr lang="id-ID" dirty="0" smtClean="0"/>
              <a:t>KERJA SKRIPSI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1293"/>
          </a:xfrm>
        </p:spPr>
        <p:txBody>
          <a:bodyPr>
            <a:normAutofit/>
          </a:bodyPr>
          <a:lstStyle/>
          <a:p>
            <a:r>
              <a:rPr lang="id-ID" dirty="0" smtClean="0"/>
              <a:t>KERJA SAMA MAHASISWA DENGAN DOSBING</a:t>
            </a:r>
          </a:p>
          <a:p>
            <a:r>
              <a:rPr lang="id-ID" dirty="0" smtClean="0"/>
              <a:t>DILAKUKAN SECARA SISTEMATIS, STRATEGIS  DAN SESUAI JADWAL </a:t>
            </a:r>
          </a:p>
          <a:p>
            <a:r>
              <a:rPr lang="id-ID" dirty="0" smtClean="0"/>
              <a:t>ADA EVALUASI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846730" y="3718151"/>
            <a:ext cx="9164169" cy="2331969"/>
            <a:chOff x="1846730" y="3718151"/>
            <a:chExt cx="9164169" cy="2331969"/>
          </a:xfrm>
        </p:grpSpPr>
        <p:sp>
          <p:nvSpPr>
            <p:cNvPr id="4" name="TextBox 3"/>
            <p:cNvSpPr txBox="1"/>
            <p:nvPr/>
          </p:nvSpPr>
          <p:spPr>
            <a:xfrm>
              <a:off x="1846730" y="3718151"/>
              <a:ext cx="1896036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/>
                <a:t>2</a:t>
              </a:r>
              <a:r>
                <a:rPr lang="id-ID" dirty="0" smtClean="0"/>
                <a:t> TATAP MUKA</a:t>
              </a:r>
              <a:endParaRPr lang="id-ID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46730" y="4611936"/>
              <a:ext cx="1896036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4 TATAP MUKA</a:t>
              </a:r>
              <a:endParaRPr lang="id-ID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46730" y="5505721"/>
              <a:ext cx="1896036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6 TATAP MUKA</a:t>
              </a:r>
              <a:endParaRPr lang="id-ID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141694" y="3902817"/>
              <a:ext cx="160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96000" y="3725095"/>
              <a:ext cx="1896036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SP 1</a:t>
              </a:r>
              <a:endParaRPr lang="id-ID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96000" y="4611936"/>
              <a:ext cx="1896036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SP 2</a:t>
              </a:r>
              <a:endParaRPr lang="id-ID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141694" y="4796602"/>
              <a:ext cx="1600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2"/>
            </p:cNvCxnSpPr>
            <p:nvPr/>
          </p:nvCxnSpPr>
          <p:spPr>
            <a:xfrm>
              <a:off x="2794748" y="4087483"/>
              <a:ext cx="0" cy="524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2"/>
              <a:endCxn id="6" idx="0"/>
            </p:cNvCxnSpPr>
            <p:nvPr/>
          </p:nvCxnSpPr>
          <p:spPr>
            <a:xfrm>
              <a:off x="2794748" y="4981268"/>
              <a:ext cx="0" cy="524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913094" y="5690387"/>
              <a:ext cx="1828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96000" y="5403789"/>
              <a:ext cx="1896036" cy="646331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PEMBAHASAN RAPAT</a:t>
              </a:r>
              <a:endParaRPr lang="id-ID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114863" y="5497059"/>
              <a:ext cx="1896036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SP 3</a:t>
              </a:r>
              <a:endParaRPr lang="id-ID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8072718" y="5726954"/>
              <a:ext cx="9368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23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TEMA SKRIPSI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2451"/>
            <a:ext cx="1891553" cy="62809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/>
              <a:t>RISET STIS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69503" y="3131911"/>
            <a:ext cx="1775013" cy="715869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d-ID" dirty="0"/>
              <a:t>RISET BPS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76152" y="4173764"/>
            <a:ext cx="2135844" cy="73249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id-ID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d-ID" dirty="0"/>
              <a:t>RISET DOSEN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64817" y="5363936"/>
            <a:ext cx="3142129" cy="628090"/>
          </a:xfrm>
          <a:prstGeom prst="rect">
            <a:avLst/>
          </a:prstGeom>
          <a:solidFill>
            <a:srgbClr val="FF5050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id-ID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d-ID" dirty="0"/>
              <a:t>TEMA MAHASISWA</a:t>
            </a:r>
          </a:p>
        </p:txBody>
      </p:sp>
    </p:spTree>
    <p:extLst>
      <p:ext uri="{BB962C8B-B14F-4D97-AF65-F5344CB8AC3E}">
        <p14:creationId xmlns:p14="http://schemas.microsoft.com/office/powerpoint/2010/main" val="28291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CORE DOSEN KOMPUTASI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80543" cy="4351338"/>
          </a:xfrm>
        </p:spPr>
        <p:txBody>
          <a:bodyPr/>
          <a:lstStyle/>
          <a:p>
            <a:r>
              <a:rPr lang="id-ID" dirty="0" smtClean="0"/>
              <a:t>KOMPUTASI STATISTIK</a:t>
            </a:r>
          </a:p>
          <a:p>
            <a:pPr lvl="1"/>
            <a:r>
              <a:rPr lang="id-ID" dirty="0" smtClean="0"/>
              <a:t>SETIA PERMANA</a:t>
            </a:r>
          </a:p>
          <a:p>
            <a:pPr lvl="1"/>
            <a:r>
              <a:rPr lang="id-ID" dirty="0" smtClean="0"/>
              <a:t>M. ARI ANGGOROWATI</a:t>
            </a:r>
          </a:p>
          <a:p>
            <a:pPr lvl="1"/>
            <a:r>
              <a:rPr lang="id-ID" dirty="0" smtClean="0"/>
              <a:t>ROBET KURNIAWAN</a:t>
            </a:r>
          </a:p>
          <a:p>
            <a:pPr lvl="1"/>
            <a:r>
              <a:rPr lang="id-ID" dirty="0" smtClean="0"/>
              <a:t>BUDI YUNIARTO</a:t>
            </a:r>
          </a:p>
          <a:p>
            <a:pPr lvl="1"/>
            <a:r>
              <a:rPr lang="id-ID" dirty="0" smtClean="0"/>
              <a:t>RICKY YORDANI</a:t>
            </a:r>
          </a:p>
          <a:p>
            <a:r>
              <a:rPr lang="id-ID" dirty="0" smtClean="0"/>
              <a:t>GIS</a:t>
            </a:r>
          </a:p>
          <a:p>
            <a:pPr lvl="1"/>
            <a:r>
              <a:rPr lang="id-ID" dirty="0" smtClean="0"/>
              <a:t>BUDI YUNIARTO</a:t>
            </a:r>
          </a:p>
          <a:p>
            <a:pPr lvl="1"/>
            <a:r>
              <a:rPr lang="id-ID" dirty="0" smtClean="0"/>
              <a:t>KARMAJI</a:t>
            </a:r>
          </a:p>
          <a:p>
            <a:pPr lvl="1"/>
            <a:r>
              <a:rPr lang="id-ID" dirty="0" smtClean="0"/>
              <a:t>WIDA WIDIASTUTI</a:t>
            </a:r>
            <a:endParaRPr lang="id-ID" dirty="0" smtClean="0"/>
          </a:p>
          <a:p>
            <a:pPr lvl="1"/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73257" y="1807936"/>
            <a:ext cx="3980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SISTEM INFORMASI</a:t>
            </a:r>
          </a:p>
          <a:p>
            <a:pPr lvl="1"/>
            <a:r>
              <a:rPr lang="id-ID" dirty="0" smtClean="0"/>
              <a:t>IBNU </a:t>
            </a:r>
          </a:p>
          <a:p>
            <a:pPr lvl="1"/>
            <a:r>
              <a:rPr lang="id-ID" dirty="0" smtClean="0"/>
              <a:t>TAKDIR</a:t>
            </a:r>
          </a:p>
          <a:p>
            <a:pPr lvl="1"/>
            <a:r>
              <a:rPr lang="id-ID" dirty="0" smtClean="0"/>
              <a:t>FARID</a:t>
            </a:r>
          </a:p>
          <a:p>
            <a:pPr lvl="1"/>
            <a:r>
              <a:rPr lang="id-ID" dirty="0" smtClean="0"/>
              <a:t>LYA HULLYATUS </a:t>
            </a:r>
          </a:p>
          <a:p>
            <a:pPr lvl="1"/>
            <a:r>
              <a:rPr lang="id-ID" dirty="0" smtClean="0"/>
              <a:t>SITI MARIAH</a:t>
            </a:r>
          </a:p>
          <a:p>
            <a:r>
              <a:rPr lang="id-ID" dirty="0" smtClean="0"/>
              <a:t>DATA MINING </a:t>
            </a:r>
          </a:p>
          <a:p>
            <a:pPr lvl="1"/>
            <a:r>
              <a:rPr lang="id-ID" dirty="0"/>
              <a:t>LYA HULLYATUS </a:t>
            </a:r>
          </a:p>
          <a:p>
            <a:pPr lvl="1"/>
            <a:r>
              <a:rPr lang="id-ID" dirty="0"/>
              <a:t>SITI </a:t>
            </a:r>
            <a:r>
              <a:rPr lang="id-ID" dirty="0" smtClean="0"/>
              <a:t>MARIAH</a:t>
            </a:r>
          </a:p>
          <a:p>
            <a:pPr lvl="1"/>
            <a:r>
              <a:rPr lang="id-ID" dirty="0" smtClean="0"/>
              <a:t>ROMZY</a:t>
            </a:r>
            <a:endParaRPr lang="id-ID" dirty="0"/>
          </a:p>
          <a:p>
            <a:pPr marL="457200" lvl="1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009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COR DOSEN KOMPUTASI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602941" cy="4351338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JARINGAN </a:t>
            </a:r>
            <a:r>
              <a:rPr lang="id-ID" dirty="0" smtClean="0"/>
              <a:t>/PARALLEL COMPUTING</a:t>
            </a:r>
            <a:endParaRPr lang="id-ID" dirty="0" smtClean="0"/>
          </a:p>
          <a:p>
            <a:pPr lvl="1"/>
            <a:r>
              <a:rPr lang="id-ID" dirty="0" smtClean="0"/>
              <a:t>TAKDIR</a:t>
            </a:r>
          </a:p>
          <a:p>
            <a:pPr lvl="1"/>
            <a:r>
              <a:rPr lang="id-ID" dirty="0" smtClean="0"/>
              <a:t>FARID</a:t>
            </a:r>
          </a:p>
          <a:p>
            <a:pPr lvl="1"/>
            <a:r>
              <a:rPr lang="id-ID" dirty="0" smtClean="0"/>
              <a:t>IMAM MACHDI</a:t>
            </a:r>
            <a:endParaRPr lang="id-ID" dirty="0" smtClean="0"/>
          </a:p>
          <a:p>
            <a:r>
              <a:rPr lang="id-ID" dirty="0" smtClean="0"/>
              <a:t>MULTIVARIAT</a:t>
            </a:r>
          </a:p>
          <a:p>
            <a:pPr lvl="1"/>
            <a:r>
              <a:rPr lang="id-ID" dirty="0"/>
              <a:t>SETIA PERMANA</a:t>
            </a:r>
          </a:p>
          <a:p>
            <a:pPr lvl="1"/>
            <a:r>
              <a:rPr lang="id-ID" dirty="0"/>
              <a:t>M. ARI ANGGOROWATI</a:t>
            </a:r>
          </a:p>
          <a:p>
            <a:pPr lvl="1"/>
            <a:r>
              <a:rPr lang="id-ID" dirty="0" smtClean="0"/>
              <a:t>BUDI YUNIARTO</a:t>
            </a:r>
          </a:p>
          <a:p>
            <a:r>
              <a:rPr lang="id-ID" dirty="0" smtClean="0"/>
              <a:t>REGRESI</a:t>
            </a:r>
          </a:p>
          <a:p>
            <a:pPr lvl="1"/>
            <a:r>
              <a:rPr lang="id-ID" dirty="0" smtClean="0"/>
              <a:t>ROBERT </a:t>
            </a:r>
            <a:r>
              <a:rPr lang="id-ID" dirty="0" smtClean="0"/>
              <a:t>K</a:t>
            </a:r>
          </a:p>
          <a:p>
            <a:pPr lvl="1"/>
            <a:r>
              <a:rPr lang="id-ID" dirty="0" smtClean="0"/>
              <a:t>RICKY Y</a:t>
            </a:r>
            <a:endParaRPr lang="id-ID" dirty="0"/>
          </a:p>
          <a:p>
            <a:pPr lvl="1"/>
            <a:endParaRPr lang="id-ID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73257" y="1825625"/>
            <a:ext cx="3980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SMALL AREA STATISTIK </a:t>
            </a:r>
          </a:p>
          <a:p>
            <a:pPr lvl="1"/>
            <a:r>
              <a:rPr lang="id-ID" dirty="0" smtClean="0"/>
              <a:t>SARPONO</a:t>
            </a:r>
          </a:p>
          <a:p>
            <a:r>
              <a:rPr lang="id-ID" dirty="0" smtClean="0"/>
              <a:t>SEMANTIC WEB</a:t>
            </a:r>
          </a:p>
          <a:p>
            <a:pPr lvl="1"/>
            <a:r>
              <a:rPr lang="id-ID" dirty="0" smtClean="0"/>
              <a:t>SAID MIRZA </a:t>
            </a:r>
          </a:p>
          <a:p>
            <a:endParaRPr lang="id-ID" dirty="0" smtClean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219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PEDOMAN PENULISAN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SEDANG DIREVISI</a:t>
            </a:r>
          </a:p>
          <a:p>
            <a:r>
              <a:rPr lang="id-ID" sz="3600" dirty="0" smtClean="0"/>
              <a:t>JANGAN LIHAT YANG DIPERPUSTAKAAN</a:t>
            </a:r>
          </a:p>
          <a:p>
            <a:r>
              <a:rPr lang="id-ID" sz="3600" dirty="0" smtClean="0"/>
              <a:t>TIAP JENIS SKRIPSI MEMILIKI KONTEN BERBEDA</a:t>
            </a:r>
          </a:p>
          <a:p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76500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STRATEGI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3600" dirty="0" smtClean="0"/>
              <a:t> AKADEMIK </a:t>
            </a:r>
          </a:p>
          <a:p>
            <a:pPr lvl="2"/>
            <a:r>
              <a:rPr lang="id-ID" sz="2800" dirty="0" smtClean="0"/>
              <a:t>PRIORITAS</a:t>
            </a:r>
          </a:p>
          <a:p>
            <a:pPr lvl="2"/>
            <a:r>
              <a:rPr lang="id-ID" sz="2800" dirty="0" smtClean="0"/>
              <a:t>RITME KERJA</a:t>
            </a:r>
          </a:p>
          <a:p>
            <a:r>
              <a:rPr lang="id-ID" sz="3600" dirty="0" smtClean="0"/>
              <a:t>NON AKADEMIK</a:t>
            </a:r>
          </a:p>
          <a:p>
            <a:pPr lvl="2"/>
            <a:r>
              <a:rPr lang="id-ID" sz="2800" dirty="0"/>
              <a:t>JANGAN LAKUKAN KESALAHAN YANG TIDAK PERLU</a:t>
            </a:r>
          </a:p>
          <a:p>
            <a:pPr lvl="2"/>
            <a:r>
              <a:rPr lang="id-ID" sz="2800" dirty="0" smtClean="0"/>
              <a:t>MANAJEMEN EMOSI</a:t>
            </a:r>
          </a:p>
          <a:p>
            <a:pPr lvl="2"/>
            <a:r>
              <a:rPr lang="id-ID" sz="2800" dirty="0" smtClean="0"/>
              <a:t>KESEHATAN</a:t>
            </a:r>
            <a:endParaRPr lang="id-ID" sz="2800" dirty="0"/>
          </a:p>
          <a:p>
            <a:pPr lvl="1"/>
            <a:endParaRPr lang="id-ID" sz="3200" dirty="0" smtClean="0"/>
          </a:p>
          <a:p>
            <a:endParaRPr lang="id-ID" sz="3600" dirty="0" smtClean="0"/>
          </a:p>
          <a:p>
            <a:endParaRPr lang="id-ID" sz="3600" dirty="0" smtClean="0"/>
          </a:p>
          <a:p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404510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192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SKRIPSI </vt:lpstr>
      <vt:lpstr>SKRIPSI</vt:lpstr>
      <vt:lpstr>ALUR</vt:lpstr>
      <vt:lpstr>KERJA SKRIPSI</vt:lpstr>
      <vt:lpstr>TEMA SKRIPSI</vt:lpstr>
      <vt:lpstr>CORE DOSEN KOMPUTASI</vt:lpstr>
      <vt:lpstr>COR DOSEN KOMPUTASI</vt:lpstr>
      <vt:lpstr>PEDOMAN PENULISAN</vt:lpstr>
      <vt:lpstr>STRATEGI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SKRIPSI</dc:title>
  <dc:creator>STIS21</dc:creator>
  <cp:lastModifiedBy>STIS21</cp:lastModifiedBy>
  <cp:revision>13</cp:revision>
  <dcterms:created xsi:type="dcterms:W3CDTF">2016-10-25T01:39:17Z</dcterms:created>
  <dcterms:modified xsi:type="dcterms:W3CDTF">2016-10-28T04:47:18Z</dcterms:modified>
</cp:coreProperties>
</file>