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e74fc19b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e74fc19b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e74fc19b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ae74fc19b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e74fc19b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ae74fc19b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e74fc19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e74fc19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e74fc19b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e74fc19b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e74fc19b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ae74fc19b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e74fc19b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e74fc19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e74fc19b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ae74fc19b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e74fc19b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ae74fc19b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e74fc19b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ae74fc19b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e74fc19b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ae74fc19b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Mobility in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Cuyahoga County, Ohio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Michelle Hsieh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 Stations</a:t>
            </a:r>
            <a:r>
              <a:rPr lang="en"/>
              <a:t> Mobility: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mandate: 24.65% less than baseline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mandate: 24.6% less than baseline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mandate: 16.94% less than baseline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2632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Parks have seen the most dramatic change in mobility overall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Some destinations have dropped in foot traffic because of increased usage of online grocery, food, and shopping delivery services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More workplaces have pivoted towards a remote or hybrid work environment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These Results Matter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Overall, people have been leaving their residences after the mask mandate was put in place and after the mandate was lifted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perceived less risk in getting COVID-19 during these time periods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Observations can be helpful contributions towards behavioral economics if a similar situation like COVID-19 were to arise again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1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has each phase of the pandemic affected where people go?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19172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It’s a Human-Centered Problem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2489950"/>
            <a:ext cx="8520600" cy="1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Observing people’s behavior and mobility changes over time </a:t>
            </a:r>
            <a:r>
              <a:rPr lang="en"/>
              <a:t>provides</a:t>
            </a:r>
            <a:r>
              <a:rPr lang="en"/>
              <a:t> insight into people’s perception of risk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potentially make inferences about mobility changes and COVID case peaks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847675"/>
            <a:ext cx="392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525"/>
              <a:t>COVID-19 Case Data</a:t>
            </a:r>
            <a:r>
              <a:rPr lang="en" sz="1525"/>
              <a:t>:</a:t>
            </a:r>
            <a:endParaRPr sz="15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525"/>
              <a:t>Population: ~1.25M</a:t>
            </a:r>
            <a:endParaRPr sz="15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525"/>
              <a:t>Metropolitan: </a:t>
            </a:r>
            <a:r>
              <a:rPr lang="en" sz="1525"/>
              <a:t>Cleveland</a:t>
            </a:r>
            <a:r>
              <a:rPr lang="en" sz="1525"/>
              <a:t>, OH</a:t>
            </a:r>
            <a:endParaRPr sz="15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525"/>
              <a:t>Variables of Interest:</a:t>
            </a:r>
            <a:endParaRPr sz="1525"/>
          </a:p>
          <a:p>
            <a:pPr indent="-32543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25"/>
              <a:buChar char="●"/>
            </a:pPr>
            <a:r>
              <a:rPr lang="en" sz="1525"/>
              <a:t>Date</a:t>
            </a:r>
            <a:endParaRPr sz="1525"/>
          </a:p>
          <a:p>
            <a:pPr indent="-3254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25"/>
              <a:buChar char="●"/>
            </a:pPr>
            <a:r>
              <a:rPr lang="en" sz="1525"/>
              <a:t># of cases</a:t>
            </a:r>
            <a:endParaRPr sz="15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525"/>
              <a:t>Mobility Data</a:t>
            </a:r>
            <a:r>
              <a:rPr lang="en" sz="1525"/>
              <a:t>: measures the percentage change in location visitation from the baseline (January 2020)</a:t>
            </a:r>
            <a:endParaRPr sz="15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525"/>
              <a:t>Variables of Interest:</a:t>
            </a:r>
            <a:endParaRPr sz="1525"/>
          </a:p>
          <a:p>
            <a:pPr indent="-32543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25"/>
              <a:buChar char="●"/>
            </a:pPr>
            <a:r>
              <a:rPr lang="en" sz="1525"/>
              <a:t>Date</a:t>
            </a:r>
            <a:endParaRPr sz="1525"/>
          </a:p>
          <a:p>
            <a:pPr indent="-3254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25"/>
              <a:buChar char="●"/>
            </a:pPr>
            <a:r>
              <a:rPr lang="en" sz="1525"/>
              <a:t>Percentage change from baseline</a:t>
            </a:r>
            <a:endParaRPr sz="15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525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125" y="0"/>
            <a:ext cx="4902875" cy="303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084" y="3000247"/>
            <a:ext cx="4454950" cy="16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location category, we conduct t-tests to see if there is a </a:t>
            </a:r>
            <a:r>
              <a:rPr lang="en"/>
              <a:t>significant</a:t>
            </a:r>
            <a:r>
              <a:rPr lang="en"/>
              <a:t> difference in mean percentage change among the three time periods: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mask mandate vs. during mask mandate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mask mandate vs. after mask mandate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Before mask mandate vs. after mask mandate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Residential Areas Mobility: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mandate: 10.41% more than baseline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mandate: 8.34% more than baseline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mandate: 4.86% more than baseline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2632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Retail and Recreation Mobility: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mandate: 23.2% less than baseline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mandate: 17.8% less than baseline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mandate: 10.38% less than baseline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2632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Parks Mobility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mandate: 66.56% more than baseline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mandate: 48.23% more than baseline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mandate: 57.51% more than baseline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2632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Workplace</a:t>
            </a:r>
            <a:r>
              <a:rPr lang="en"/>
              <a:t> Mobility: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mandate: 30.27% less than baseline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mandate: 28.64% less than baseline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mandate: 23.31% less than baseline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2632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Grocery Stores and Pharmacy</a:t>
            </a:r>
            <a:r>
              <a:rPr lang="en"/>
              <a:t> Mobility: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mandate: 4.07% less than baseline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mandate: 6.82% less than baseline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mandate: 6.28% less than baseline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2632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