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Dosis"/>
      <p:regular r:id="rId23"/>
      <p:bold r:id="rId24"/>
    </p:embeddedFont>
    <p:embeddedFont>
      <p:font typeface="Bevan"/>
      <p:regular r:id="rId25"/>
      <p:italic r:id="rId26"/>
    </p:embeddedFont>
    <p:embeddedFont>
      <p:font typeface="Dosis SemiBo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Dosis-bold.fntdata"/><Relationship Id="rId23" Type="http://schemas.openxmlformats.org/officeDocument/2006/relationships/font" Target="fonts/Dosi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evan-italic.fntdata"/><Relationship Id="rId25" Type="http://schemas.openxmlformats.org/officeDocument/2006/relationships/font" Target="fonts/Bevan-regular.fntdata"/><Relationship Id="rId28" Type="http://schemas.openxmlformats.org/officeDocument/2006/relationships/font" Target="fonts/DosisSemiBold-bold.fntdata"/><Relationship Id="rId27" Type="http://schemas.openxmlformats.org/officeDocument/2006/relationships/font" Target="fonts/DosisSemiBo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682d52d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1682d52d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1807a434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1807a434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Here is the model visualization for all three models that we ended up using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As we can see, all three models like pretty similar in terms of shape and prediction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However the linear </a:t>
            </a:r>
            <a:r>
              <a:rPr lang="en"/>
              <a:t>regression</a:t>
            </a:r>
            <a:r>
              <a:rPr lang="en"/>
              <a:t> and bayes ridge </a:t>
            </a:r>
            <a:r>
              <a:rPr lang="en"/>
              <a:t>regression</a:t>
            </a:r>
            <a:r>
              <a:rPr lang="en"/>
              <a:t> seem better fit at predicting scores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lot more tightly clustered near the line of best fit for linear and bayes ridge regression whereas random forest is a lot more </a:t>
            </a:r>
            <a:r>
              <a:rPr lang="en"/>
              <a:t>dispersed and farther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They are similar since their logic and math are similar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Random Forest is more </a:t>
            </a:r>
            <a:r>
              <a:rPr lang="en"/>
              <a:t>dispersed</a:t>
            </a:r>
            <a:r>
              <a:rPr lang="en"/>
              <a:t> and can be a result of overfitting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d12823ba5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d12823ba5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1965c44cf2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1965c44cf2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1965c44cf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1965c44cf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1965c44cf2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1965c44cf2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1965c44cf2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1965c44cf2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1965c44cf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1965c44cf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1965c44cf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1965c44cf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8fa4a6229d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8fa4a6229d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661939ed5_0_15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661939ed5_0_15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fa4a6229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fa4a6229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661939ed5_0_15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661939ed5_0_15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d12823ba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d12823ba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fa4a6229d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fa4a6229d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1965c44cf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1965c44c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●"/>
            </a:pP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Our models take  into account  5 statistics for each team when predicting the score of a given team (team of interest and opposition): Field goal %, free throw %, 3-point %, # of assists, and # of rebounds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○"/>
            </a:pP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Also takes into account whether the team of interest is playing at home or away (a boolean value)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○"/>
            </a:pP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Total # of features = 11   (5 for team of interest, 5 for opposition, home/away)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●"/>
            </a:pP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Model Complexity Experiment - we looked into reducing model complexity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○"/>
            </a:pP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Our regression models yielded very small coefficients corresponding to assists and rebounds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○"/>
            </a:pP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Attempted to reduce model complexity by omitting each of these features independently, as well as together.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○"/>
            </a:pP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The resulting errors were marginally greater than those of models including all features, so we decided to keep them  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●"/>
            </a:pP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Linear regression coefficients: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d12823ba5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d12823ba5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fa4a6229d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fa4a6229d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</a:t>
            </a:r>
            <a:r>
              <a:rPr lang="en"/>
              <a:t>_trees = 20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Max_depth = 2 (only two layers)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home" TargetMode="External"/><Relationship Id="rId4" Type="http://schemas.openxmlformats.org/officeDocument/2006/relationships/hyperlink" Target="https://www.freepik.com/home" TargetMode="External"/><Relationship Id="rId5" Type="http://schemas.openxmlformats.org/officeDocument/2006/relationships/hyperlink" Target="https://stories.freepik.com/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30" y="1485313"/>
            <a:ext cx="5866800" cy="16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Bevan"/>
              <a:buNone/>
              <a:defRPr sz="52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145788"/>
            <a:ext cx="5866800" cy="5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SemiBold"/>
              <a:buNone/>
              <a:defRPr sz="2000"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-5400000">
            <a:off x="1904625" y="-351370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-5400000">
            <a:off x="2478508" y="-1650123"/>
            <a:ext cx="3818852" cy="9872798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 rot="-5400000">
            <a:off x="7748672" y="-28217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045061">
            <a:off x="103234" y="3594863"/>
            <a:ext cx="3054854" cy="3088124"/>
          </a:xfrm>
          <a:custGeom>
            <a:rect b="b" l="l" r="r" t="t"/>
            <a:pathLst>
              <a:path extrusionOk="0" h="8861" w="8840">
                <a:moveTo>
                  <a:pt x="5139" y="1"/>
                </a:moveTo>
                <a:cubicBezTo>
                  <a:pt x="4736" y="1"/>
                  <a:pt x="4334" y="100"/>
                  <a:pt x="3967" y="271"/>
                </a:cubicBezTo>
                <a:cubicBezTo>
                  <a:pt x="3960" y="274"/>
                  <a:pt x="3952" y="279"/>
                  <a:pt x="3945" y="282"/>
                </a:cubicBezTo>
                <a:cubicBezTo>
                  <a:pt x="3941" y="280"/>
                  <a:pt x="3936" y="279"/>
                  <a:pt x="3930" y="279"/>
                </a:cubicBezTo>
                <a:cubicBezTo>
                  <a:pt x="3926" y="279"/>
                  <a:pt x="3922" y="280"/>
                  <a:pt x="3919" y="280"/>
                </a:cubicBezTo>
                <a:cubicBezTo>
                  <a:pt x="3641" y="319"/>
                  <a:pt x="3396" y="474"/>
                  <a:pt x="3174" y="638"/>
                </a:cubicBezTo>
                <a:cubicBezTo>
                  <a:pt x="2936" y="818"/>
                  <a:pt x="2720" y="1026"/>
                  <a:pt x="2507" y="1237"/>
                </a:cubicBezTo>
                <a:cubicBezTo>
                  <a:pt x="2270" y="1473"/>
                  <a:pt x="2082" y="1737"/>
                  <a:pt x="1907" y="2021"/>
                </a:cubicBezTo>
                <a:cubicBezTo>
                  <a:pt x="1770" y="2242"/>
                  <a:pt x="1614" y="2456"/>
                  <a:pt x="1501" y="2692"/>
                </a:cubicBezTo>
                <a:cubicBezTo>
                  <a:pt x="1399" y="2907"/>
                  <a:pt x="1315" y="3356"/>
                  <a:pt x="1644" y="3356"/>
                </a:cubicBezTo>
                <a:cubicBezTo>
                  <a:pt x="1662" y="3356"/>
                  <a:pt x="1681" y="3355"/>
                  <a:pt x="1702" y="3352"/>
                </a:cubicBezTo>
                <a:cubicBezTo>
                  <a:pt x="2050" y="3303"/>
                  <a:pt x="2383" y="3058"/>
                  <a:pt x="2673" y="2874"/>
                </a:cubicBezTo>
                <a:cubicBezTo>
                  <a:pt x="2914" y="2723"/>
                  <a:pt x="3154" y="2580"/>
                  <a:pt x="3413" y="2461"/>
                </a:cubicBezTo>
                <a:cubicBezTo>
                  <a:pt x="3490" y="2425"/>
                  <a:pt x="3642" y="2342"/>
                  <a:pt x="3753" y="2342"/>
                </a:cubicBezTo>
                <a:cubicBezTo>
                  <a:pt x="3776" y="2342"/>
                  <a:pt x="3798" y="2346"/>
                  <a:pt x="3817" y="2354"/>
                </a:cubicBezTo>
                <a:cubicBezTo>
                  <a:pt x="3941" y="2413"/>
                  <a:pt x="3641" y="2837"/>
                  <a:pt x="3600" y="2889"/>
                </a:cubicBezTo>
                <a:cubicBezTo>
                  <a:pt x="3415" y="3128"/>
                  <a:pt x="3174" y="3322"/>
                  <a:pt x="2941" y="3513"/>
                </a:cubicBezTo>
                <a:cubicBezTo>
                  <a:pt x="2704" y="3708"/>
                  <a:pt x="2477" y="3912"/>
                  <a:pt x="2257" y="4127"/>
                </a:cubicBezTo>
                <a:cubicBezTo>
                  <a:pt x="1770" y="4599"/>
                  <a:pt x="1351" y="5134"/>
                  <a:pt x="981" y="5699"/>
                </a:cubicBezTo>
                <a:cubicBezTo>
                  <a:pt x="592" y="6295"/>
                  <a:pt x="331" y="6979"/>
                  <a:pt x="182" y="7673"/>
                </a:cubicBezTo>
                <a:cubicBezTo>
                  <a:pt x="137" y="7884"/>
                  <a:pt x="75" y="8094"/>
                  <a:pt x="43" y="8309"/>
                </a:cubicBezTo>
                <a:cubicBezTo>
                  <a:pt x="21" y="8455"/>
                  <a:pt x="0" y="8631"/>
                  <a:pt x="79" y="8764"/>
                </a:cubicBezTo>
                <a:cubicBezTo>
                  <a:pt x="122" y="8835"/>
                  <a:pt x="191" y="8861"/>
                  <a:pt x="264" y="8861"/>
                </a:cubicBezTo>
                <a:cubicBezTo>
                  <a:pt x="328" y="8861"/>
                  <a:pt x="396" y="8841"/>
                  <a:pt x="452" y="8816"/>
                </a:cubicBezTo>
                <a:cubicBezTo>
                  <a:pt x="726" y="8694"/>
                  <a:pt x="982" y="8500"/>
                  <a:pt x="1225" y="8325"/>
                </a:cubicBezTo>
                <a:cubicBezTo>
                  <a:pt x="1750" y="7954"/>
                  <a:pt x="2241" y="7539"/>
                  <a:pt x="2733" y="7128"/>
                </a:cubicBezTo>
                <a:cubicBezTo>
                  <a:pt x="3243" y="6706"/>
                  <a:pt x="3757" y="6289"/>
                  <a:pt x="4312" y="5926"/>
                </a:cubicBezTo>
                <a:cubicBezTo>
                  <a:pt x="4586" y="5747"/>
                  <a:pt x="4870" y="5585"/>
                  <a:pt x="5164" y="5443"/>
                </a:cubicBezTo>
                <a:cubicBezTo>
                  <a:pt x="5189" y="5430"/>
                  <a:pt x="5343" y="5337"/>
                  <a:pt x="5403" y="5337"/>
                </a:cubicBezTo>
                <a:cubicBezTo>
                  <a:pt x="5412" y="5337"/>
                  <a:pt x="5420" y="5339"/>
                  <a:pt x="5424" y="5345"/>
                </a:cubicBezTo>
                <a:cubicBezTo>
                  <a:pt x="5454" y="5392"/>
                  <a:pt x="5427" y="5504"/>
                  <a:pt x="5424" y="5555"/>
                </a:cubicBezTo>
                <a:cubicBezTo>
                  <a:pt x="5413" y="5721"/>
                  <a:pt x="5438" y="5901"/>
                  <a:pt x="5568" y="6018"/>
                </a:cubicBezTo>
                <a:cubicBezTo>
                  <a:pt x="5624" y="6069"/>
                  <a:pt x="5691" y="6088"/>
                  <a:pt x="5761" y="6088"/>
                </a:cubicBezTo>
                <a:cubicBezTo>
                  <a:pt x="5827" y="6088"/>
                  <a:pt x="5894" y="6071"/>
                  <a:pt x="5955" y="6046"/>
                </a:cubicBezTo>
                <a:cubicBezTo>
                  <a:pt x="6289" y="5906"/>
                  <a:pt x="6553" y="5598"/>
                  <a:pt x="6793" y="5339"/>
                </a:cubicBezTo>
                <a:cubicBezTo>
                  <a:pt x="6968" y="5150"/>
                  <a:pt x="7106" y="4927"/>
                  <a:pt x="7269" y="4727"/>
                </a:cubicBezTo>
                <a:cubicBezTo>
                  <a:pt x="7497" y="4449"/>
                  <a:pt x="7743" y="4184"/>
                  <a:pt x="7985" y="3917"/>
                </a:cubicBezTo>
                <a:cubicBezTo>
                  <a:pt x="8197" y="3681"/>
                  <a:pt x="8404" y="3432"/>
                  <a:pt x="8579" y="3166"/>
                </a:cubicBezTo>
                <a:cubicBezTo>
                  <a:pt x="8656" y="3046"/>
                  <a:pt x="8840" y="2746"/>
                  <a:pt x="8631" y="2652"/>
                </a:cubicBezTo>
                <a:cubicBezTo>
                  <a:pt x="8590" y="2633"/>
                  <a:pt x="8546" y="2626"/>
                  <a:pt x="8499" y="2626"/>
                </a:cubicBezTo>
                <a:cubicBezTo>
                  <a:pt x="8375" y="2626"/>
                  <a:pt x="8238" y="2676"/>
                  <a:pt x="8127" y="2691"/>
                </a:cubicBezTo>
                <a:cubicBezTo>
                  <a:pt x="7944" y="2714"/>
                  <a:pt x="7762" y="2746"/>
                  <a:pt x="7580" y="2774"/>
                </a:cubicBezTo>
                <a:cubicBezTo>
                  <a:pt x="7335" y="2810"/>
                  <a:pt x="7075" y="2850"/>
                  <a:pt x="6819" y="2850"/>
                </a:cubicBezTo>
                <a:cubicBezTo>
                  <a:pt x="6654" y="2850"/>
                  <a:pt x="6490" y="2833"/>
                  <a:pt x="6334" y="2789"/>
                </a:cubicBezTo>
                <a:cubicBezTo>
                  <a:pt x="6175" y="2743"/>
                  <a:pt x="6034" y="2647"/>
                  <a:pt x="5977" y="2487"/>
                </a:cubicBezTo>
                <a:cubicBezTo>
                  <a:pt x="5913" y="2301"/>
                  <a:pt x="5958" y="2075"/>
                  <a:pt x="6000" y="1890"/>
                </a:cubicBezTo>
                <a:cubicBezTo>
                  <a:pt x="6088" y="1510"/>
                  <a:pt x="6276" y="1145"/>
                  <a:pt x="6301" y="752"/>
                </a:cubicBezTo>
                <a:cubicBezTo>
                  <a:pt x="6327" y="353"/>
                  <a:pt x="6031" y="145"/>
                  <a:pt x="5674" y="62"/>
                </a:cubicBezTo>
                <a:cubicBezTo>
                  <a:pt x="5497" y="20"/>
                  <a:pt x="5318" y="1"/>
                  <a:pt x="51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713225" y="1733350"/>
            <a:ext cx="7717500" cy="13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Font typeface="Bevan"/>
              <a:buNone/>
              <a:defRPr sz="7000">
                <a:latin typeface="Bevan"/>
                <a:ea typeface="Bevan"/>
                <a:cs typeface="Bevan"/>
                <a:sym typeface="Bev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713225" y="2944250"/>
            <a:ext cx="77175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1"/>
          <p:cNvSpPr/>
          <p:nvPr/>
        </p:nvSpPr>
        <p:spPr>
          <a:xfrm rot="5400000">
            <a:off x="3007486" y="-3643281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/>
          <p:nvPr/>
        </p:nvSpPr>
        <p:spPr>
          <a:xfrm rot="5400000">
            <a:off x="3317621" y="-126167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11"/>
          <p:cNvGrpSpPr/>
          <p:nvPr/>
        </p:nvGrpSpPr>
        <p:grpSpPr>
          <a:xfrm rot="-1120833">
            <a:off x="4291544" y="191468"/>
            <a:ext cx="1611654" cy="1243155"/>
            <a:chOff x="7260752" y="1813727"/>
            <a:chExt cx="1883250" cy="1452651"/>
          </a:xfrm>
        </p:grpSpPr>
        <p:grpSp>
          <p:nvGrpSpPr>
            <p:cNvPr id="59" name="Google Shape;59;p11"/>
            <p:cNvGrpSpPr/>
            <p:nvPr/>
          </p:nvGrpSpPr>
          <p:grpSpPr>
            <a:xfrm flipH="1">
              <a:off x="7616906" y="1813727"/>
              <a:ext cx="1527096" cy="1452651"/>
              <a:chOff x="-5" y="1702995"/>
              <a:chExt cx="1474031" cy="1402173"/>
            </a:xfrm>
          </p:grpSpPr>
          <p:sp>
            <p:nvSpPr>
              <p:cNvPr id="60" name="Google Shape;60;p11"/>
              <p:cNvSpPr/>
              <p:nvPr/>
            </p:nvSpPr>
            <p:spPr>
              <a:xfrm>
                <a:off x="-5" y="1702995"/>
                <a:ext cx="468941" cy="466142"/>
              </a:xfrm>
              <a:custGeom>
                <a:rect b="b" l="l" r="r" t="t"/>
                <a:pathLst>
                  <a:path extrusionOk="0" h="4662" w="4690">
                    <a:moveTo>
                      <a:pt x="163" y="1"/>
                    </a:moveTo>
                    <a:cubicBezTo>
                      <a:pt x="85" y="1"/>
                      <a:pt x="17" y="59"/>
                      <a:pt x="9" y="138"/>
                    </a:cubicBezTo>
                    <a:cubicBezTo>
                      <a:pt x="0" y="224"/>
                      <a:pt x="61" y="300"/>
                      <a:pt x="146" y="309"/>
                    </a:cubicBezTo>
                    <a:cubicBezTo>
                      <a:pt x="312" y="328"/>
                      <a:pt x="478" y="353"/>
                      <a:pt x="640" y="386"/>
                    </a:cubicBezTo>
                    <a:cubicBezTo>
                      <a:pt x="650" y="388"/>
                      <a:pt x="660" y="389"/>
                      <a:pt x="670" y="389"/>
                    </a:cubicBezTo>
                    <a:cubicBezTo>
                      <a:pt x="743" y="389"/>
                      <a:pt x="807" y="338"/>
                      <a:pt x="822" y="265"/>
                    </a:cubicBezTo>
                    <a:cubicBezTo>
                      <a:pt x="839" y="181"/>
                      <a:pt x="785" y="99"/>
                      <a:pt x="701" y="83"/>
                    </a:cubicBezTo>
                    <a:cubicBezTo>
                      <a:pt x="530" y="48"/>
                      <a:pt x="354" y="20"/>
                      <a:pt x="179" y="2"/>
                    </a:cubicBezTo>
                    <a:cubicBezTo>
                      <a:pt x="174" y="1"/>
                      <a:pt x="169" y="1"/>
                      <a:pt x="163" y="1"/>
                    </a:cubicBezTo>
                    <a:close/>
                    <a:moveTo>
                      <a:pt x="1168" y="206"/>
                    </a:moveTo>
                    <a:cubicBezTo>
                      <a:pt x="1102" y="206"/>
                      <a:pt x="1040" y="248"/>
                      <a:pt x="1020" y="315"/>
                    </a:cubicBezTo>
                    <a:cubicBezTo>
                      <a:pt x="995" y="396"/>
                      <a:pt x="1040" y="484"/>
                      <a:pt x="1123" y="508"/>
                    </a:cubicBezTo>
                    <a:cubicBezTo>
                      <a:pt x="1282" y="558"/>
                      <a:pt x="1439" y="615"/>
                      <a:pt x="1589" y="679"/>
                    </a:cubicBezTo>
                    <a:cubicBezTo>
                      <a:pt x="1610" y="686"/>
                      <a:pt x="1630" y="691"/>
                      <a:pt x="1651" y="691"/>
                    </a:cubicBezTo>
                    <a:cubicBezTo>
                      <a:pt x="1710" y="691"/>
                      <a:pt x="1767" y="656"/>
                      <a:pt x="1792" y="596"/>
                    </a:cubicBezTo>
                    <a:cubicBezTo>
                      <a:pt x="1825" y="517"/>
                      <a:pt x="1789" y="427"/>
                      <a:pt x="1710" y="393"/>
                    </a:cubicBezTo>
                    <a:cubicBezTo>
                      <a:pt x="1550" y="325"/>
                      <a:pt x="1383" y="265"/>
                      <a:pt x="1214" y="213"/>
                    </a:cubicBezTo>
                    <a:cubicBezTo>
                      <a:pt x="1199" y="208"/>
                      <a:pt x="1183" y="206"/>
                      <a:pt x="1168" y="206"/>
                    </a:cubicBezTo>
                    <a:close/>
                    <a:moveTo>
                      <a:pt x="2112" y="606"/>
                    </a:moveTo>
                    <a:cubicBezTo>
                      <a:pt x="2057" y="606"/>
                      <a:pt x="2004" y="634"/>
                      <a:pt x="1976" y="685"/>
                    </a:cubicBezTo>
                    <a:cubicBezTo>
                      <a:pt x="1935" y="759"/>
                      <a:pt x="1961" y="854"/>
                      <a:pt x="2035" y="896"/>
                    </a:cubicBezTo>
                    <a:cubicBezTo>
                      <a:pt x="2179" y="976"/>
                      <a:pt x="2321" y="1066"/>
                      <a:pt x="2453" y="1161"/>
                    </a:cubicBezTo>
                    <a:cubicBezTo>
                      <a:pt x="2481" y="1181"/>
                      <a:pt x="2512" y="1190"/>
                      <a:pt x="2544" y="1190"/>
                    </a:cubicBezTo>
                    <a:cubicBezTo>
                      <a:pt x="2592" y="1190"/>
                      <a:pt x="2638" y="1168"/>
                      <a:pt x="2669" y="1126"/>
                    </a:cubicBezTo>
                    <a:cubicBezTo>
                      <a:pt x="2720" y="1058"/>
                      <a:pt x="2704" y="960"/>
                      <a:pt x="2634" y="911"/>
                    </a:cubicBezTo>
                    <a:cubicBezTo>
                      <a:pt x="2493" y="809"/>
                      <a:pt x="2341" y="712"/>
                      <a:pt x="2187" y="625"/>
                    </a:cubicBezTo>
                    <a:cubicBezTo>
                      <a:pt x="2163" y="612"/>
                      <a:pt x="2137" y="606"/>
                      <a:pt x="2112" y="606"/>
                    </a:cubicBezTo>
                    <a:close/>
                    <a:moveTo>
                      <a:pt x="2941" y="1205"/>
                    </a:moveTo>
                    <a:cubicBezTo>
                      <a:pt x="2899" y="1205"/>
                      <a:pt x="2858" y="1222"/>
                      <a:pt x="2828" y="1256"/>
                    </a:cubicBezTo>
                    <a:cubicBezTo>
                      <a:pt x="2769" y="1318"/>
                      <a:pt x="2774" y="1416"/>
                      <a:pt x="2836" y="1474"/>
                    </a:cubicBezTo>
                    <a:cubicBezTo>
                      <a:pt x="2957" y="1585"/>
                      <a:pt x="3072" y="1704"/>
                      <a:pt x="3180" y="1828"/>
                    </a:cubicBezTo>
                    <a:cubicBezTo>
                      <a:pt x="3211" y="1863"/>
                      <a:pt x="3254" y="1882"/>
                      <a:pt x="3298" y="1882"/>
                    </a:cubicBezTo>
                    <a:cubicBezTo>
                      <a:pt x="3335" y="1882"/>
                      <a:pt x="3370" y="1870"/>
                      <a:pt x="3399" y="1844"/>
                    </a:cubicBezTo>
                    <a:cubicBezTo>
                      <a:pt x="3464" y="1789"/>
                      <a:pt x="3472" y="1691"/>
                      <a:pt x="3415" y="1626"/>
                    </a:cubicBezTo>
                    <a:cubicBezTo>
                      <a:pt x="3300" y="1492"/>
                      <a:pt x="3176" y="1365"/>
                      <a:pt x="3046" y="1246"/>
                    </a:cubicBezTo>
                    <a:cubicBezTo>
                      <a:pt x="3016" y="1218"/>
                      <a:pt x="2978" y="1205"/>
                      <a:pt x="2941" y="1205"/>
                    </a:cubicBezTo>
                    <a:close/>
                    <a:moveTo>
                      <a:pt x="3611" y="1979"/>
                    </a:moveTo>
                    <a:cubicBezTo>
                      <a:pt x="3581" y="1979"/>
                      <a:pt x="3550" y="1988"/>
                      <a:pt x="3523" y="2006"/>
                    </a:cubicBezTo>
                    <a:cubicBezTo>
                      <a:pt x="3453" y="2054"/>
                      <a:pt x="3435" y="2150"/>
                      <a:pt x="3483" y="2220"/>
                    </a:cubicBezTo>
                    <a:cubicBezTo>
                      <a:pt x="3575" y="2356"/>
                      <a:pt x="3662" y="2497"/>
                      <a:pt x="3741" y="2644"/>
                    </a:cubicBezTo>
                    <a:cubicBezTo>
                      <a:pt x="3769" y="2696"/>
                      <a:pt x="3823" y="2726"/>
                      <a:pt x="3878" y="2726"/>
                    </a:cubicBezTo>
                    <a:cubicBezTo>
                      <a:pt x="3903" y="2726"/>
                      <a:pt x="3927" y="2720"/>
                      <a:pt x="3951" y="2707"/>
                    </a:cubicBezTo>
                    <a:cubicBezTo>
                      <a:pt x="4027" y="2666"/>
                      <a:pt x="4054" y="2573"/>
                      <a:pt x="4013" y="2497"/>
                    </a:cubicBezTo>
                    <a:cubicBezTo>
                      <a:pt x="3929" y="2341"/>
                      <a:pt x="3836" y="2188"/>
                      <a:pt x="3738" y="2045"/>
                    </a:cubicBezTo>
                    <a:cubicBezTo>
                      <a:pt x="3708" y="2002"/>
                      <a:pt x="3660" y="1979"/>
                      <a:pt x="3611" y="1979"/>
                    </a:cubicBezTo>
                    <a:close/>
                    <a:moveTo>
                      <a:pt x="4099" y="2878"/>
                    </a:moveTo>
                    <a:cubicBezTo>
                      <a:pt x="4079" y="2878"/>
                      <a:pt x="4058" y="2882"/>
                      <a:pt x="4038" y="2890"/>
                    </a:cubicBezTo>
                    <a:cubicBezTo>
                      <a:pt x="3960" y="2924"/>
                      <a:pt x="3923" y="3014"/>
                      <a:pt x="3957" y="3093"/>
                    </a:cubicBezTo>
                    <a:cubicBezTo>
                      <a:pt x="4021" y="3243"/>
                      <a:pt x="4079" y="3400"/>
                      <a:pt x="4131" y="3560"/>
                    </a:cubicBezTo>
                    <a:cubicBezTo>
                      <a:pt x="4152" y="3626"/>
                      <a:pt x="4213" y="3668"/>
                      <a:pt x="4279" y="3668"/>
                    </a:cubicBezTo>
                    <a:cubicBezTo>
                      <a:pt x="4295" y="3668"/>
                      <a:pt x="4311" y="3665"/>
                      <a:pt x="4327" y="3659"/>
                    </a:cubicBezTo>
                    <a:cubicBezTo>
                      <a:pt x="4407" y="3633"/>
                      <a:pt x="4452" y="3546"/>
                      <a:pt x="4426" y="3464"/>
                    </a:cubicBezTo>
                    <a:cubicBezTo>
                      <a:pt x="4370" y="3295"/>
                      <a:pt x="4308" y="3131"/>
                      <a:pt x="4242" y="2972"/>
                    </a:cubicBezTo>
                    <a:cubicBezTo>
                      <a:pt x="4217" y="2913"/>
                      <a:pt x="4159" y="2878"/>
                      <a:pt x="4099" y="2878"/>
                    </a:cubicBezTo>
                    <a:close/>
                    <a:moveTo>
                      <a:pt x="4419" y="3851"/>
                    </a:moveTo>
                    <a:cubicBezTo>
                      <a:pt x="4407" y="3851"/>
                      <a:pt x="4394" y="3853"/>
                      <a:pt x="4382" y="3856"/>
                    </a:cubicBezTo>
                    <a:cubicBezTo>
                      <a:pt x="4299" y="3876"/>
                      <a:pt x="4248" y="3959"/>
                      <a:pt x="4268" y="4042"/>
                    </a:cubicBezTo>
                    <a:cubicBezTo>
                      <a:pt x="4306" y="4201"/>
                      <a:pt x="4341" y="4366"/>
                      <a:pt x="4370" y="4533"/>
                    </a:cubicBezTo>
                    <a:cubicBezTo>
                      <a:pt x="4383" y="4609"/>
                      <a:pt x="4449" y="4661"/>
                      <a:pt x="4522" y="4661"/>
                    </a:cubicBezTo>
                    <a:cubicBezTo>
                      <a:pt x="4532" y="4661"/>
                      <a:pt x="4541" y="4661"/>
                      <a:pt x="4550" y="4660"/>
                    </a:cubicBezTo>
                    <a:cubicBezTo>
                      <a:pt x="4634" y="4645"/>
                      <a:pt x="4689" y="4565"/>
                      <a:pt x="4675" y="4481"/>
                    </a:cubicBezTo>
                    <a:cubicBezTo>
                      <a:pt x="4644" y="4306"/>
                      <a:pt x="4609" y="4134"/>
                      <a:pt x="4568" y="3970"/>
                    </a:cubicBezTo>
                    <a:cubicBezTo>
                      <a:pt x="4551" y="3899"/>
                      <a:pt x="4488" y="3851"/>
                      <a:pt x="4419" y="38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1"/>
              <p:cNvSpPr/>
              <p:nvPr/>
            </p:nvSpPr>
            <p:spPr>
              <a:xfrm>
                <a:off x="468986" y="1926967"/>
                <a:ext cx="607624" cy="983977"/>
              </a:xfrm>
              <a:custGeom>
                <a:rect b="b" l="l" r="r" t="t"/>
                <a:pathLst>
                  <a:path extrusionOk="0" h="9841" w="6077">
                    <a:moveTo>
                      <a:pt x="2105" y="0"/>
                    </a:moveTo>
                    <a:cubicBezTo>
                      <a:pt x="2086" y="0"/>
                      <a:pt x="2067" y="0"/>
                      <a:pt x="2049" y="1"/>
                    </a:cubicBezTo>
                    <a:cubicBezTo>
                      <a:pt x="1963" y="4"/>
                      <a:pt x="1896" y="75"/>
                      <a:pt x="1899" y="161"/>
                    </a:cubicBezTo>
                    <a:cubicBezTo>
                      <a:pt x="1900" y="244"/>
                      <a:pt x="1969" y="311"/>
                      <a:pt x="2052" y="311"/>
                    </a:cubicBezTo>
                    <a:cubicBezTo>
                      <a:pt x="2054" y="311"/>
                      <a:pt x="2056" y="311"/>
                      <a:pt x="2057" y="311"/>
                    </a:cubicBezTo>
                    <a:cubicBezTo>
                      <a:pt x="2075" y="311"/>
                      <a:pt x="2093" y="310"/>
                      <a:pt x="2110" y="310"/>
                    </a:cubicBezTo>
                    <a:cubicBezTo>
                      <a:pt x="2257" y="310"/>
                      <a:pt x="2406" y="327"/>
                      <a:pt x="2553" y="358"/>
                    </a:cubicBezTo>
                    <a:cubicBezTo>
                      <a:pt x="2564" y="361"/>
                      <a:pt x="2575" y="362"/>
                      <a:pt x="2586" y="362"/>
                    </a:cubicBezTo>
                    <a:cubicBezTo>
                      <a:pt x="2658" y="362"/>
                      <a:pt x="2722" y="313"/>
                      <a:pt x="2738" y="241"/>
                    </a:cubicBezTo>
                    <a:cubicBezTo>
                      <a:pt x="2755" y="157"/>
                      <a:pt x="2703" y="75"/>
                      <a:pt x="2620" y="56"/>
                    </a:cubicBezTo>
                    <a:cubicBezTo>
                      <a:pt x="2449" y="18"/>
                      <a:pt x="2275" y="0"/>
                      <a:pt x="2105" y="0"/>
                    </a:cubicBezTo>
                    <a:close/>
                    <a:moveTo>
                      <a:pt x="1524" y="82"/>
                    </a:moveTo>
                    <a:cubicBezTo>
                      <a:pt x="1510" y="82"/>
                      <a:pt x="1496" y="84"/>
                      <a:pt x="1482" y="88"/>
                    </a:cubicBezTo>
                    <a:cubicBezTo>
                      <a:pt x="1306" y="138"/>
                      <a:pt x="1128" y="208"/>
                      <a:pt x="955" y="300"/>
                    </a:cubicBezTo>
                    <a:cubicBezTo>
                      <a:pt x="879" y="339"/>
                      <a:pt x="850" y="432"/>
                      <a:pt x="889" y="508"/>
                    </a:cubicBezTo>
                    <a:cubicBezTo>
                      <a:pt x="917" y="560"/>
                      <a:pt x="971" y="591"/>
                      <a:pt x="1026" y="591"/>
                    </a:cubicBezTo>
                    <a:cubicBezTo>
                      <a:pt x="1049" y="591"/>
                      <a:pt x="1074" y="585"/>
                      <a:pt x="1097" y="573"/>
                    </a:cubicBezTo>
                    <a:cubicBezTo>
                      <a:pt x="1252" y="493"/>
                      <a:pt x="1409" y="431"/>
                      <a:pt x="1565" y="387"/>
                    </a:cubicBezTo>
                    <a:cubicBezTo>
                      <a:pt x="1648" y="364"/>
                      <a:pt x="1696" y="278"/>
                      <a:pt x="1673" y="196"/>
                    </a:cubicBezTo>
                    <a:cubicBezTo>
                      <a:pt x="1654" y="127"/>
                      <a:pt x="1592" y="82"/>
                      <a:pt x="1524" y="82"/>
                    </a:cubicBezTo>
                    <a:close/>
                    <a:moveTo>
                      <a:pt x="3094" y="225"/>
                    </a:moveTo>
                    <a:cubicBezTo>
                      <a:pt x="3035" y="225"/>
                      <a:pt x="2979" y="258"/>
                      <a:pt x="2953" y="316"/>
                    </a:cubicBezTo>
                    <a:cubicBezTo>
                      <a:pt x="2917" y="393"/>
                      <a:pt x="2952" y="485"/>
                      <a:pt x="3029" y="519"/>
                    </a:cubicBezTo>
                    <a:cubicBezTo>
                      <a:pt x="3176" y="588"/>
                      <a:pt x="3325" y="672"/>
                      <a:pt x="3472" y="773"/>
                    </a:cubicBezTo>
                    <a:cubicBezTo>
                      <a:pt x="3500" y="790"/>
                      <a:pt x="3529" y="799"/>
                      <a:pt x="3559" y="799"/>
                    </a:cubicBezTo>
                    <a:cubicBezTo>
                      <a:pt x="3609" y="799"/>
                      <a:pt x="3657" y="776"/>
                      <a:pt x="3688" y="732"/>
                    </a:cubicBezTo>
                    <a:cubicBezTo>
                      <a:pt x="3736" y="661"/>
                      <a:pt x="3717" y="565"/>
                      <a:pt x="3647" y="517"/>
                    </a:cubicBezTo>
                    <a:cubicBezTo>
                      <a:pt x="3485" y="407"/>
                      <a:pt x="3320" y="314"/>
                      <a:pt x="3159" y="238"/>
                    </a:cubicBezTo>
                    <a:cubicBezTo>
                      <a:pt x="3138" y="229"/>
                      <a:pt x="3116" y="225"/>
                      <a:pt x="3094" y="225"/>
                    </a:cubicBezTo>
                    <a:close/>
                    <a:moveTo>
                      <a:pt x="574" y="570"/>
                    </a:moveTo>
                    <a:cubicBezTo>
                      <a:pt x="541" y="570"/>
                      <a:pt x="508" y="581"/>
                      <a:pt x="480" y="603"/>
                    </a:cubicBezTo>
                    <a:cubicBezTo>
                      <a:pt x="337" y="710"/>
                      <a:pt x="196" y="834"/>
                      <a:pt x="60" y="970"/>
                    </a:cubicBezTo>
                    <a:cubicBezTo>
                      <a:pt x="1" y="1031"/>
                      <a:pt x="1" y="1128"/>
                      <a:pt x="60" y="1188"/>
                    </a:cubicBezTo>
                    <a:cubicBezTo>
                      <a:pt x="91" y="1219"/>
                      <a:pt x="130" y="1233"/>
                      <a:pt x="171" y="1233"/>
                    </a:cubicBezTo>
                    <a:cubicBezTo>
                      <a:pt x="210" y="1233"/>
                      <a:pt x="250" y="1219"/>
                      <a:pt x="280" y="1188"/>
                    </a:cubicBezTo>
                    <a:cubicBezTo>
                      <a:pt x="404" y="1063"/>
                      <a:pt x="535" y="949"/>
                      <a:pt x="668" y="849"/>
                    </a:cubicBezTo>
                    <a:cubicBezTo>
                      <a:pt x="735" y="796"/>
                      <a:pt x="749" y="700"/>
                      <a:pt x="697" y="632"/>
                    </a:cubicBezTo>
                    <a:cubicBezTo>
                      <a:pt x="666" y="591"/>
                      <a:pt x="620" y="570"/>
                      <a:pt x="574" y="570"/>
                    </a:cubicBezTo>
                    <a:close/>
                    <a:moveTo>
                      <a:pt x="3982" y="821"/>
                    </a:moveTo>
                    <a:cubicBezTo>
                      <a:pt x="3939" y="821"/>
                      <a:pt x="3897" y="839"/>
                      <a:pt x="3867" y="872"/>
                    </a:cubicBezTo>
                    <a:cubicBezTo>
                      <a:pt x="3810" y="936"/>
                      <a:pt x="3814" y="1034"/>
                      <a:pt x="3878" y="1091"/>
                    </a:cubicBezTo>
                    <a:cubicBezTo>
                      <a:pt x="3998" y="1200"/>
                      <a:pt x="4114" y="1325"/>
                      <a:pt x="4224" y="1465"/>
                    </a:cubicBezTo>
                    <a:cubicBezTo>
                      <a:pt x="4254" y="1504"/>
                      <a:pt x="4299" y="1525"/>
                      <a:pt x="4346" y="1525"/>
                    </a:cubicBezTo>
                    <a:cubicBezTo>
                      <a:pt x="4379" y="1525"/>
                      <a:pt x="4413" y="1513"/>
                      <a:pt x="4441" y="1491"/>
                    </a:cubicBezTo>
                    <a:cubicBezTo>
                      <a:pt x="4508" y="1439"/>
                      <a:pt x="4521" y="1341"/>
                      <a:pt x="4467" y="1274"/>
                    </a:cubicBezTo>
                    <a:cubicBezTo>
                      <a:pt x="4347" y="1120"/>
                      <a:pt x="4218" y="981"/>
                      <a:pt x="4085" y="862"/>
                    </a:cubicBezTo>
                    <a:cubicBezTo>
                      <a:pt x="4056" y="835"/>
                      <a:pt x="4019" y="821"/>
                      <a:pt x="3982" y="821"/>
                    </a:cubicBezTo>
                    <a:close/>
                    <a:moveTo>
                      <a:pt x="4647" y="1658"/>
                    </a:moveTo>
                    <a:cubicBezTo>
                      <a:pt x="4620" y="1658"/>
                      <a:pt x="4593" y="1665"/>
                      <a:pt x="4569" y="1679"/>
                    </a:cubicBezTo>
                    <a:cubicBezTo>
                      <a:pt x="4495" y="1723"/>
                      <a:pt x="4470" y="1817"/>
                      <a:pt x="4513" y="1892"/>
                    </a:cubicBezTo>
                    <a:cubicBezTo>
                      <a:pt x="4598" y="2034"/>
                      <a:pt x="4678" y="2190"/>
                      <a:pt x="4755" y="2353"/>
                    </a:cubicBezTo>
                    <a:cubicBezTo>
                      <a:pt x="4781" y="2410"/>
                      <a:pt x="4837" y="2444"/>
                      <a:pt x="4895" y="2444"/>
                    </a:cubicBezTo>
                    <a:cubicBezTo>
                      <a:pt x="4917" y="2444"/>
                      <a:pt x="4939" y="2439"/>
                      <a:pt x="4961" y="2429"/>
                    </a:cubicBezTo>
                    <a:cubicBezTo>
                      <a:pt x="5038" y="2393"/>
                      <a:pt x="5071" y="2301"/>
                      <a:pt x="5035" y="2224"/>
                    </a:cubicBezTo>
                    <a:cubicBezTo>
                      <a:pt x="4955" y="2050"/>
                      <a:pt x="4869" y="1886"/>
                      <a:pt x="4780" y="1734"/>
                    </a:cubicBezTo>
                    <a:cubicBezTo>
                      <a:pt x="4751" y="1685"/>
                      <a:pt x="4699" y="1658"/>
                      <a:pt x="4647" y="1658"/>
                    </a:cubicBezTo>
                    <a:close/>
                    <a:moveTo>
                      <a:pt x="5101" y="2630"/>
                    </a:moveTo>
                    <a:cubicBezTo>
                      <a:pt x="5083" y="2630"/>
                      <a:pt x="5065" y="2634"/>
                      <a:pt x="5047" y="2640"/>
                    </a:cubicBezTo>
                    <a:cubicBezTo>
                      <a:pt x="4966" y="2670"/>
                      <a:pt x="4926" y="2758"/>
                      <a:pt x="4955" y="2839"/>
                    </a:cubicBezTo>
                    <a:cubicBezTo>
                      <a:pt x="5015" y="2997"/>
                      <a:pt x="5070" y="3165"/>
                      <a:pt x="5124" y="3340"/>
                    </a:cubicBezTo>
                    <a:cubicBezTo>
                      <a:pt x="5144" y="3407"/>
                      <a:pt x="5205" y="3449"/>
                      <a:pt x="5271" y="3449"/>
                    </a:cubicBezTo>
                    <a:cubicBezTo>
                      <a:pt x="5286" y="3449"/>
                      <a:pt x="5302" y="3447"/>
                      <a:pt x="5316" y="3443"/>
                    </a:cubicBezTo>
                    <a:cubicBezTo>
                      <a:pt x="5398" y="3418"/>
                      <a:pt x="5444" y="3331"/>
                      <a:pt x="5420" y="3249"/>
                    </a:cubicBezTo>
                    <a:cubicBezTo>
                      <a:pt x="5366" y="3070"/>
                      <a:pt x="5307" y="2895"/>
                      <a:pt x="5246" y="2731"/>
                    </a:cubicBezTo>
                    <a:cubicBezTo>
                      <a:pt x="5222" y="2669"/>
                      <a:pt x="5164" y="2630"/>
                      <a:pt x="5101" y="2630"/>
                    </a:cubicBezTo>
                    <a:close/>
                    <a:moveTo>
                      <a:pt x="5415" y="3658"/>
                    </a:moveTo>
                    <a:cubicBezTo>
                      <a:pt x="5402" y="3658"/>
                      <a:pt x="5389" y="3660"/>
                      <a:pt x="5376" y="3663"/>
                    </a:cubicBezTo>
                    <a:cubicBezTo>
                      <a:pt x="5293" y="3683"/>
                      <a:pt x="5243" y="3766"/>
                      <a:pt x="5264" y="3849"/>
                    </a:cubicBezTo>
                    <a:cubicBezTo>
                      <a:pt x="5304" y="4016"/>
                      <a:pt x="5344" y="4190"/>
                      <a:pt x="5380" y="4368"/>
                    </a:cubicBezTo>
                    <a:cubicBezTo>
                      <a:pt x="5395" y="4441"/>
                      <a:pt x="5460" y="4492"/>
                      <a:pt x="5532" y="4492"/>
                    </a:cubicBezTo>
                    <a:cubicBezTo>
                      <a:pt x="5542" y="4492"/>
                      <a:pt x="5552" y="4490"/>
                      <a:pt x="5562" y="4488"/>
                    </a:cubicBezTo>
                    <a:cubicBezTo>
                      <a:pt x="5647" y="4471"/>
                      <a:pt x="5701" y="4390"/>
                      <a:pt x="5683" y="4305"/>
                    </a:cubicBezTo>
                    <a:cubicBezTo>
                      <a:pt x="5647" y="4123"/>
                      <a:pt x="5606" y="3946"/>
                      <a:pt x="5564" y="3775"/>
                    </a:cubicBezTo>
                    <a:cubicBezTo>
                      <a:pt x="5547" y="3705"/>
                      <a:pt x="5484" y="3658"/>
                      <a:pt x="5415" y="3658"/>
                    </a:cubicBezTo>
                    <a:close/>
                    <a:moveTo>
                      <a:pt x="5629" y="4710"/>
                    </a:moveTo>
                    <a:cubicBezTo>
                      <a:pt x="5621" y="4710"/>
                      <a:pt x="5613" y="4711"/>
                      <a:pt x="5605" y="4712"/>
                    </a:cubicBezTo>
                    <a:cubicBezTo>
                      <a:pt x="5520" y="4726"/>
                      <a:pt x="5463" y="4807"/>
                      <a:pt x="5478" y="4891"/>
                    </a:cubicBezTo>
                    <a:cubicBezTo>
                      <a:pt x="5505" y="5061"/>
                      <a:pt x="5533" y="5238"/>
                      <a:pt x="5556" y="5417"/>
                    </a:cubicBezTo>
                    <a:cubicBezTo>
                      <a:pt x="5568" y="5496"/>
                      <a:pt x="5634" y="5551"/>
                      <a:pt x="5711" y="5551"/>
                    </a:cubicBezTo>
                    <a:cubicBezTo>
                      <a:pt x="5717" y="5551"/>
                      <a:pt x="5724" y="5551"/>
                      <a:pt x="5731" y="5549"/>
                    </a:cubicBezTo>
                    <a:cubicBezTo>
                      <a:pt x="5816" y="5538"/>
                      <a:pt x="5875" y="5461"/>
                      <a:pt x="5864" y="5376"/>
                    </a:cubicBezTo>
                    <a:cubicBezTo>
                      <a:pt x="5839" y="5194"/>
                      <a:pt x="5811" y="5013"/>
                      <a:pt x="5782" y="4840"/>
                    </a:cubicBezTo>
                    <a:cubicBezTo>
                      <a:pt x="5769" y="4764"/>
                      <a:pt x="5704" y="4710"/>
                      <a:pt x="5629" y="4710"/>
                    </a:cubicBezTo>
                    <a:close/>
                    <a:moveTo>
                      <a:pt x="5777" y="5776"/>
                    </a:moveTo>
                    <a:cubicBezTo>
                      <a:pt x="5771" y="5776"/>
                      <a:pt x="5765" y="5776"/>
                      <a:pt x="5759" y="5777"/>
                    </a:cubicBezTo>
                    <a:cubicBezTo>
                      <a:pt x="5674" y="5785"/>
                      <a:pt x="5612" y="5861"/>
                      <a:pt x="5622" y="5947"/>
                    </a:cubicBezTo>
                    <a:cubicBezTo>
                      <a:pt x="5641" y="6119"/>
                      <a:pt x="5658" y="6298"/>
                      <a:pt x="5673" y="6477"/>
                    </a:cubicBezTo>
                    <a:cubicBezTo>
                      <a:pt x="5680" y="6559"/>
                      <a:pt x="5747" y="6620"/>
                      <a:pt x="5827" y="6620"/>
                    </a:cubicBezTo>
                    <a:cubicBezTo>
                      <a:pt x="5832" y="6620"/>
                      <a:pt x="5836" y="6620"/>
                      <a:pt x="5841" y="6619"/>
                    </a:cubicBezTo>
                    <a:cubicBezTo>
                      <a:pt x="5925" y="6611"/>
                      <a:pt x="5989" y="6537"/>
                      <a:pt x="5982" y="6451"/>
                    </a:cubicBezTo>
                    <a:cubicBezTo>
                      <a:pt x="5966" y="6269"/>
                      <a:pt x="5948" y="6088"/>
                      <a:pt x="5929" y="5914"/>
                    </a:cubicBezTo>
                    <a:cubicBezTo>
                      <a:pt x="5921" y="5834"/>
                      <a:pt x="5854" y="5776"/>
                      <a:pt x="5777" y="5776"/>
                    </a:cubicBezTo>
                    <a:close/>
                    <a:moveTo>
                      <a:pt x="5865" y="6846"/>
                    </a:moveTo>
                    <a:cubicBezTo>
                      <a:pt x="5862" y="6846"/>
                      <a:pt x="5859" y="6846"/>
                      <a:pt x="5857" y="6846"/>
                    </a:cubicBezTo>
                    <a:cubicBezTo>
                      <a:pt x="5772" y="6852"/>
                      <a:pt x="5706" y="6925"/>
                      <a:pt x="5712" y="7011"/>
                    </a:cubicBezTo>
                    <a:cubicBezTo>
                      <a:pt x="5723" y="7185"/>
                      <a:pt x="5733" y="7364"/>
                      <a:pt x="5740" y="7544"/>
                    </a:cubicBezTo>
                    <a:cubicBezTo>
                      <a:pt x="5744" y="7628"/>
                      <a:pt x="5813" y="7692"/>
                      <a:pt x="5894" y="7692"/>
                    </a:cubicBezTo>
                    <a:lnTo>
                      <a:pt x="5902" y="7692"/>
                    </a:lnTo>
                    <a:cubicBezTo>
                      <a:pt x="5988" y="7688"/>
                      <a:pt x="6053" y="7616"/>
                      <a:pt x="6050" y="7531"/>
                    </a:cubicBezTo>
                    <a:cubicBezTo>
                      <a:pt x="6042" y="7350"/>
                      <a:pt x="6033" y="7168"/>
                      <a:pt x="6021" y="6992"/>
                    </a:cubicBezTo>
                    <a:cubicBezTo>
                      <a:pt x="6016" y="6908"/>
                      <a:pt x="5947" y="6846"/>
                      <a:pt x="5865" y="6846"/>
                    </a:cubicBezTo>
                    <a:close/>
                    <a:moveTo>
                      <a:pt x="5912" y="7919"/>
                    </a:moveTo>
                    <a:cubicBezTo>
                      <a:pt x="5911" y="7919"/>
                      <a:pt x="5910" y="7919"/>
                      <a:pt x="5909" y="7919"/>
                    </a:cubicBezTo>
                    <a:cubicBezTo>
                      <a:pt x="5823" y="7922"/>
                      <a:pt x="5756" y="7992"/>
                      <a:pt x="5757" y="8078"/>
                    </a:cubicBezTo>
                    <a:cubicBezTo>
                      <a:pt x="5762" y="8255"/>
                      <a:pt x="5765" y="8435"/>
                      <a:pt x="5766" y="8613"/>
                    </a:cubicBezTo>
                    <a:cubicBezTo>
                      <a:pt x="5766" y="8699"/>
                      <a:pt x="5836" y="8767"/>
                      <a:pt x="5921" y="8767"/>
                    </a:cubicBezTo>
                    <a:lnTo>
                      <a:pt x="5922" y="8767"/>
                    </a:lnTo>
                    <a:cubicBezTo>
                      <a:pt x="6008" y="8766"/>
                      <a:pt x="6076" y="8696"/>
                      <a:pt x="6075" y="8611"/>
                    </a:cubicBezTo>
                    <a:cubicBezTo>
                      <a:pt x="6075" y="8431"/>
                      <a:pt x="6072" y="8249"/>
                      <a:pt x="6068" y="8071"/>
                    </a:cubicBezTo>
                    <a:cubicBezTo>
                      <a:pt x="6065" y="7986"/>
                      <a:pt x="5996" y="7919"/>
                      <a:pt x="5912" y="7919"/>
                    </a:cubicBezTo>
                    <a:close/>
                    <a:moveTo>
                      <a:pt x="5922" y="8995"/>
                    </a:moveTo>
                    <a:cubicBezTo>
                      <a:pt x="5836" y="8995"/>
                      <a:pt x="5766" y="9063"/>
                      <a:pt x="5765" y="9147"/>
                    </a:cubicBezTo>
                    <a:cubicBezTo>
                      <a:pt x="5763" y="9327"/>
                      <a:pt x="5760" y="9507"/>
                      <a:pt x="5755" y="9682"/>
                    </a:cubicBezTo>
                    <a:cubicBezTo>
                      <a:pt x="5752" y="9767"/>
                      <a:pt x="5820" y="9839"/>
                      <a:pt x="5905" y="9841"/>
                    </a:cubicBezTo>
                    <a:lnTo>
                      <a:pt x="5909" y="9841"/>
                    </a:lnTo>
                    <a:cubicBezTo>
                      <a:pt x="5993" y="9841"/>
                      <a:pt x="6062" y="9775"/>
                      <a:pt x="6065" y="9691"/>
                    </a:cubicBezTo>
                    <a:cubicBezTo>
                      <a:pt x="6069" y="9513"/>
                      <a:pt x="6072" y="9332"/>
                      <a:pt x="6075" y="9150"/>
                    </a:cubicBezTo>
                    <a:cubicBezTo>
                      <a:pt x="6075" y="9066"/>
                      <a:pt x="6007" y="8996"/>
                      <a:pt x="5922" y="899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1"/>
              <p:cNvSpPr/>
              <p:nvPr/>
            </p:nvSpPr>
            <p:spPr>
              <a:xfrm>
                <a:off x="1131965" y="2850148"/>
                <a:ext cx="211574" cy="158680"/>
              </a:xfrm>
              <a:custGeom>
                <a:rect b="b" l="l" r="r" t="t"/>
                <a:pathLst>
                  <a:path extrusionOk="0" h="1587" w="2116">
                    <a:moveTo>
                      <a:pt x="648" y="0"/>
                    </a:moveTo>
                    <a:cubicBezTo>
                      <a:pt x="647" y="0"/>
                      <a:pt x="646" y="0"/>
                      <a:pt x="645" y="0"/>
                    </a:cubicBezTo>
                    <a:cubicBezTo>
                      <a:pt x="475" y="3"/>
                      <a:pt x="297" y="42"/>
                      <a:pt x="115" y="118"/>
                    </a:cubicBezTo>
                    <a:cubicBezTo>
                      <a:pt x="36" y="150"/>
                      <a:pt x="0" y="242"/>
                      <a:pt x="32" y="321"/>
                    </a:cubicBezTo>
                    <a:cubicBezTo>
                      <a:pt x="57" y="380"/>
                      <a:pt x="115" y="415"/>
                      <a:pt x="175" y="415"/>
                    </a:cubicBezTo>
                    <a:cubicBezTo>
                      <a:pt x="195" y="415"/>
                      <a:pt x="216" y="412"/>
                      <a:pt x="235" y="404"/>
                    </a:cubicBezTo>
                    <a:cubicBezTo>
                      <a:pt x="379" y="344"/>
                      <a:pt x="519" y="312"/>
                      <a:pt x="650" y="309"/>
                    </a:cubicBezTo>
                    <a:cubicBezTo>
                      <a:pt x="736" y="309"/>
                      <a:pt x="804" y="238"/>
                      <a:pt x="803" y="153"/>
                    </a:cubicBezTo>
                    <a:cubicBezTo>
                      <a:pt x="801" y="68"/>
                      <a:pt x="731" y="0"/>
                      <a:pt x="648" y="0"/>
                    </a:cubicBezTo>
                    <a:close/>
                    <a:moveTo>
                      <a:pt x="1117" y="112"/>
                    </a:moveTo>
                    <a:cubicBezTo>
                      <a:pt x="1061" y="112"/>
                      <a:pt x="1006" y="142"/>
                      <a:pt x="979" y="195"/>
                    </a:cubicBezTo>
                    <a:cubicBezTo>
                      <a:pt x="938" y="270"/>
                      <a:pt x="967" y="364"/>
                      <a:pt x="1043" y="404"/>
                    </a:cubicBezTo>
                    <a:cubicBezTo>
                      <a:pt x="1158" y="465"/>
                      <a:pt x="1267" y="557"/>
                      <a:pt x="1368" y="676"/>
                    </a:cubicBezTo>
                    <a:cubicBezTo>
                      <a:pt x="1398" y="713"/>
                      <a:pt x="1442" y="731"/>
                      <a:pt x="1486" y="731"/>
                    </a:cubicBezTo>
                    <a:cubicBezTo>
                      <a:pt x="1521" y="731"/>
                      <a:pt x="1556" y="720"/>
                      <a:pt x="1585" y="696"/>
                    </a:cubicBezTo>
                    <a:cubicBezTo>
                      <a:pt x="1650" y="641"/>
                      <a:pt x="1659" y="544"/>
                      <a:pt x="1605" y="478"/>
                    </a:cubicBezTo>
                    <a:cubicBezTo>
                      <a:pt x="1479" y="326"/>
                      <a:pt x="1339" y="210"/>
                      <a:pt x="1187" y="130"/>
                    </a:cubicBezTo>
                    <a:cubicBezTo>
                      <a:pt x="1165" y="118"/>
                      <a:pt x="1141" y="112"/>
                      <a:pt x="1117" y="112"/>
                    </a:cubicBezTo>
                    <a:close/>
                    <a:moveTo>
                      <a:pt x="1750" y="829"/>
                    </a:moveTo>
                    <a:cubicBezTo>
                      <a:pt x="1726" y="829"/>
                      <a:pt x="1702" y="835"/>
                      <a:pt x="1680" y="847"/>
                    </a:cubicBezTo>
                    <a:cubicBezTo>
                      <a:pt x="1604" y="886"/>
                      <a:pt x="1573" y="979"/>
                      <a:pt x="1613" y="1055"/>
                    </a:cubicBezTo>
                    <a:cubicBezTo>
                      <a:pt x="1677" y="1182"/>
                      <a:pt x="1738" y="1326"/>
                      <a:pt x="1795" y="1483"/>
                    </a:cubicBezTo>
                    <a:cubicBezTo>
                      <a:pt x="1817" y="1547"/>
                      <a:pt x="1876" y="1587"/>
                      <a:pt x="1940" y="1587"/>
                    </a:cubicBezTo>
                    <a:cubicBezTo>
                      <a:pt x="1958" y="1587"/>
                      <a:pt x="1975" y="1584"/>
                      <a:pt x="1991" y="1578"/>
                    </a:cubicBezTo>
                    <a:cubicBezTo>
                      <a:pt x="2073" y="1549"/>
                      <a:pt x="2115" y="1461"/>
                      <a:pt x="2086" y="1380"/>
                    </a:cubicBezTo>
                    <a:cubicBezTo>
                      <a:pt x="2026" y="1209"/>
                      <a:pt x="1959" y="1053"/>
                      <a:pt x="1888" y="914"/>
                    </a:cubicBezTo>
                    <a:cubicBezTo>
                      <a:pt x="1860" y="860"/>
                      <a:pt x="1806" y="829"/>
                      <a:pt x="1750" y="8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1"/>
              <p:cNvSpPr/>
              <p:nvPr/>
            </p:nvSpPr>
            <p:spPr>
              <a:xfrm>
                <a:off x="1343542" y="2947887"/>
                <a:ext cx="130484" cy="157280"/>
              </a:xfrm>
              <a:custGeom>
                <a:rect b="b" l="l" r="r" t="t"/>
                <a:pathLst>
                  <a:path extrusionOk="0" h="1573" w="1305">
                    <a:moveTo>
                      <a:pt x="1127" y="1"/>
                    </a:moveTo>
                    <a:cubicBezTo>
                      <a:pt x="1098" y="1"/>
                      <a:pt x="1068" y="9"/>
                      <a:pt x="1042" y="26"/>
                    </a:cubicBezTo>
                    <a:cubicBezTo>
                      <a:pt x="891" y="128"/>
                      <a:pt x="746" y="257"/>
                      <a:pt x="614" y="407"/>
                    </a:cubicBezTo>
                    <a:cubicBezTo>
                      <a:pt x="557" y="471"/>
                      <a:pt x="563" y="568"/>
                      <a:pt x="627" y="625"/>
                    </a:cubicBezTo>
                    <a:cubicBezTo>
                      <a:pt x="656" y="651"/>
                      <a:pt x="693" y="665"/>
                      <a:pt x="729" y="665"/>
                    </a:cubicBezTo>
                    <a:cubicBezTo>
                      <a:pt x="773" y="665"/>
                      <a:pt x="815" y="646"/>
                      <a:pt x="845" y="612"/>
                    </a:cubicBezTo>
                    <a:cubicBezTo>
                      <a:pt x="961" y="481"/>
                      <a:pt x="1086" y="372"/>
                      <a:pt x="1214" y="284"/>
                    </a:cubicBezTo>
                    <a:cubicBezTo>
                      <a:pt x="1285" y="236"/>
                      <a:pt x="1304" y="140"/>
                      <a:pt x="1256" y="69"/>
                    </a:cubicBezTo>
                    <a:cubicBezTo>
                      <a:pt x="1226" y="25"/>
                      <a:pt x="1177" y="1"/>
                      <a:pt x="1127" y="1"/>
                    </a:cubicBezTo>
                    <a:close/>
                    <a:moveTo>
                      <a:pt x="417" y="787"/>
                    </a:moveTo>
                    <a:cubicBezTo>
                      <a:pt x="365" y="787"/>
                      <a:pt x="314" y="814"/>
                      <a:pt x="285" y="863"/>
                    </a:cubicBezTo>
                    <a:cubicBezTo>
                      <a:pt x="193" y="1014"/>
                      <a:pt x="108" y="1180"/>
                      <a:pt x="34" y="1358"/>
                    </a:cubicBezTo>
                    <a:cubicBezTo>
                      <a:pt x="1" y="1435"/>
                      <a:pt x="37" y="1527"/>
                      <a:pt x="116" y="1560"/>
                    </a:cubicBezTo>
                    <a:cubicBezTo>
                      <a:pt x="135" y="1569"/>
                      <a:pt x="155" y="1572"/>
                      <a:pt x="175" y="1572"/>
                    </a:cubicBezTo>
                    <a:cubicBezTo>
                      <a:pt x="237" y="1572"/>
                      <a:pt x="293" y="1537"/>
                      <a:pt x="318" y="1479"/>
                    </a:cubicBezTo>
                    <a:cubicBezTo>
                      <a:pt x="388" y="1314"/>
                      <a:pt x="467" y="1161"/>
                      <a:pt x="550" y="1021"/>
                    </a:cubicBezTo>
                    <a:cubicBezTo>
                      <a:pt x="593" y="947"/>
                      <a:pt x="570" y="852"/>
                      <a:pt x="497" y="809"/>
                    </a:cubicBezTo>
                    <a:cubicBezTo>
                      <a:pt x="472" y="794"/>
                      <a:pt x="444" y="787"/>
                      <a:pt x="417" y="7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" name="Google Shape;64;p11"/>
            <p:cNvSpPr/>
            <p:nvPr/>
          </p:nvSpPr>
          <p:spPr>
            <a:xfrm>
              <a:off x="7260752" y="2708950"/>
              <a:ext cx="356100" cy="35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IG_NUMBER_1"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 flipH="1" rot="-5400000">
            <a:off x="2619979" y="-2221719"/>
            <a:ext cx="3818852" cy="11160290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>
            <p:ph hasCustomPrompt="1" type="title"/>
          </p:nvPr>
        </p:nvSpPr>
        <p:spPr>
          <a:xfrm>
            <a:off x="798200" y="2269951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1780700" y="2184875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2" type="title"/>
          </p:nvPr>
        </p:nvSpPr>
        <p:spPr>
          <a:xfrm>
            <a:off x="798200" y="3160000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3" type="subTitle"/>
          </p:nvPr>
        </p:nvSpPr>
        <p:spPr>
          <a:xfrm>
            <a:off x="1780700" y="3077400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4" type="title"/>
          </p:nvPr>
        </p:nvSpPr>
        <p:spPr>
          <a:xfrm>
            <a:off x="798200" y="4044875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5" type="subTitle"/>
          </p:nvPr>
        </p:nvSpPr>
        <p:spPr>
          <a:xfrm>
            <a:off x="1780700" y="3969925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6" type="title"/>
          </p:nvPr>
        </p:nvSpPr>
        <p:spPr>
          <a:xfrm>
            <a:off x="798200" y="1367487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7" type="subTitle"/>
          </p:nvPr>
        </p:nvSpPr>
        <p:spPr>
          <a:xfrm>
            <a:off x="1780700" y="1292350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8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8" name="Google Shape;78;p13"/>
          <p:cNvGrpSpPr/>
          <p:nvPr/>
        </p:nvGrpSpPr>
        <p:grpSpPr>
          <a:xfrm>
            <a:off x="6062262" y="1448996"/>
            <a:ext cx="1618599" cy="3098655"/>
            <a:chOff x="5706925" y="1649570"/>
            <a:chExt cx="1510309" cy="2891345"/>
          </a:xfrm>
        </p:grpSpPr>
        <p:sp>
          <p:nvSpPr>
            <p:cNvPr id="79" name="Google Shape;79;p13"/>
            <p:cNvSpPr/>
            <p:nvPr/>
          </p:nvSpPr>
          <p:spPr>
            <a:xfrm>
              <a:off x="5706925" y="3376315"/>
              <a:ext cx="248700" cy="1164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" name="Google Shape;80;p13"/>
            <p:cNvGrpSpPr/>
            <p:nvPr/>
          </p:nvGrpSpPr>
          <p:grpSpPr>
            <a:xfrm>
              <a:off x="5706935" y="1649570"/>
              <a:ext cx="1510299" cy="2348918"/>
              <a:chOff x="5706935" y="1649570"/>
              <a:chExt cx="1510299" cy="2348918"/>
            </a:xfrm>
          </p:grpSpPr>
          <p:grpSp>
            <p:nvGrpSpPr>
              <p:cNvPr id="81" name="Google Shape;81;p13"/>
              <p:cNvGrpSpPr/>
              <p:nvPr/>
            </p:nvGrpSpPr>
            <p:grpSpPr>
              <a:xfrm>
                <a:off x="5706935" y="1649570"/>
                <a:ext cx="1510299" cy="2348918"/>
                <a:chOff x="6986238" y="3112350"/>
                <a:chExt cx="346725" cy="539225"/>
              </a:xfrm>
            </p:grpSpPr>
            <p:sp>
              <p:nvSpPr>
                <p:cNvPr id="82" name="Google Shape;82;p13"/>
                <p:cNvSpPr/>
                <p:nvPr/>
              </p:nvSpPr>
              <p:spPr>
                <a:xfrm>
                  <a:off x="7041013" y="3112350"/>
                  <a:ext cx="268575" cy="264275"/>
                </a:xfrm>
                <a:custGeom>
                  <a:rect b="b" l="l" r="r" t="t"/>
                  <a:pathLst>
                    <a:path extrusionOk="0" h="10571" w="10743">
                      <a:moveTo>
                        <a:pt x="416" y="1"/>
                      </a:moveTo>
                      <a:lnTo>
                        <a:pt x="0" y="8148"/>
                      </a:lnTo>
                      <a:lnTo>
                        <a:pt x="10497" y="10570"/>
                      </a:lnTo>
                      <a:lnTo>
                        <a:pt x="10742" y="3817"/>
                      </a:lnTo>
                      <a:lnTo>
                        <a:pt x="41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13"/>
                <p:cNvSpPr/>
                <p:nvPr/>
              </p:nvSpPr>
              <p:spPr>
                <a:xfrm>
                  <a:off x="7052638" y="3133150"/>
                  <a:ext cx="244075" cy="231225"/>
                </a:xfrm>
                <a:custGeom>
                  <a:rect b="b" l="l" r="r" t="t"/>
                  <a:pathLst>
                    <a:path extrusionOk="0" h="9249" w="9763">
                      <a:moveTo>
                        <a:pt x="514" y="0"/>
                      </a:moveTo>
                      <a:lnTo>
                        <a:pt x="0" y="6826"/>
                      </a:lnTo>
                      <a:lnTo>
                        <a:pt x="9543" y="9249"/>
                      </a:lnTo>
                      <a:lnTo>
                        <a:pt x="9763" y="3279"/>
                      </a:lnTo>
                      <a:lnTo>
                        <a:pt x="51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13"/>
                <p:cNvSpPr/>
                <p:nvPr/>
              </p:nvSpPr>
              <p:spPr>
                <a:xfrm>
                  <a:off x="7174963" y="3303350"/>
                  <a:ext cx="41575" cy="41300"/>
                </a:xfrm>
                <a:custGeom>
                  <a:rect b="b" l="l" r="r" t="t"/>
                  <a:pathLst>
                    <a:path extrusionOk="0" h="1652" w="1663">
                      <a:moveTo>
                        <a:pt x="120" y="1"/>
                      </a:moveTo>
                      <a:lnTo>
                        <a:pt x="0" y="1386"/>
                      </a:lnTo>
                      <a:lnTo>
                        <a:pt x="1065" y="1651"/>
                      </a:lnTo>
                      <a:lnTo>
                        <a:pt x="1662" y="633"/>
                      </a:lnTo>
                      <a:lnTo>
                        <a:pt x="1607" y="304"/>
                      </a:ln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13"/>
                <p:cNvSpPr/>
                <p:nvPr/>
              </p:nvSpPr>
              <p:spPr>
                <a:xfrm>
                  <a:off x="7141338" y="3220000"/>
                  <a:ext cx="91150" cy="105850"/>
                </a:xfrm>
                <a:custGeom>
                  <a:rect b="b" l="l" r="r" t="t"/>
                  <a:pathLst>
                    <a:path extrusionOk="0" h="4234" w="3646">
                      <a:moveTo>
                        <a:pt x="146" y="1"/>
                      </a:moveTo>
                      <a:lnTo>
                        <a:pt x="1" y="3402"/>
                      </a:lnTo>
                      <a:lnTo>
                        <a:pt x="3548" y="4234"/>
                      </a:lnTo>
                      <a:lnTo>
                        <a:pt x="3645" y="1102"/>
                      </a:lnTo>
                      <a:lnTo>
                        <a:pt x="14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13"/>
                <p:cNvSpPr/>
                <p:nvPr/>
              </p:nvSpPr>
              <p:spPr>
                <a:xfrm>
                  <a:off x="7151088" y="3232850"/>
                  <a:ext cx="73450" cy="78325"/>
                </a:xfrm>
                <a:custGeom>
                  <a:rect b="b" l="l" r="r" t="t"/>
                  <a:pathLst>
                    <a:path extrusionOk="0" h="3133" w="2938">
                      <a:moveTo>
                        <a:pt x="123" y="1"/>
                      </a:moveTo>
                      <a:lnTo>
                        <a:pt x="1" y="2521"/>
                      </a:lnTo>
                      <a:lnTo>
                        <a:pt x="2815" y="3133"/>
                      </a:lnTo>
                      <a:lnTo>
                        <a:pt x="2938" y="905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13"/>
                <p:cNvSpPr/>
                <p:nvPr/>
              </p:nvSpPr>
              <p:spPr>
                <a:xfrm>
                  <a:off x="6986238" y="3271375"/>
                  <a:ext cx="215075" cy="380200"/>
                </a:xfrm>
                <a:custGeom>
                  <a:rect b="b" l="l" r="r" t="t"/>
                  <a:pathLst>
                    <a:path extrusionOk="0" h="15208" w="8603">
                      <a:moveTo>
                        <a:pt x="7452" y="1"/>
                      </a:moveTo>
                      <a:lnTo>
                        <a:pt x="7243" y="62"/>
                      </a:lnTo>
                      <a:lnTo>
                        <a:pt x="7243" y="429"/>
                      </a:lnTo>
                      <a:lnTo>
                        <a:pt x="344" y="4222"/>
                      </a:lnTo>
                      <a:lnTo>
                        <a:pt x="344" y="6204"/>
                      </a:lnTo>
                      <a:lnTo>
                        <a:pt x="344" y="8601"/>
                      </a:lnTo>
                      <a:lnTo>
                        <a:pt x="245" y="8601"/>
                      </a:lnTo>
                      <a:cubicBezTo>
                        <a:pt x="0" y="8601"/>
                        <a:pt x="25" y="9152"/>
                        <a:pt x="25" y="9152"/>
                      </a:cubicBezTo>
                      <a:lnTo>
                        <a:pt x="25" y="15207"/>
                      </a:lnTo>
                      <a:lnTo>
                        <a:pt x="2295" y="15207"/>
                      </a:lnTo>
                      <a:lnTo>
                        <a:pt x="2295" y="8926"/>
                      </a:lnTo>
                      <a:cubicBezTo>
                        <a:pt x="2295" y="8633"/>
                        <a:pt x="2108" y="8598"/>
                        <a:pt x="2019" y="8598"/>
                      </a:cubicBezTo>
                      <a:cubicBezTo>
                        <a:pt x="1990" y="8598"/>
                        <a:pt x="1971" y="8601"/>
                        <a:pt x="1971" y="8601"/>
                      </a:cubicBezTo>
                      <a:lnTo>
                        <a:pt x="2056" y="6204"/>
                      </a:lnTo>
                      <a:lnTo>
                        <a:pt x="2815" y="4504"/>
                      </a:lnTo>
                      <a:lnTo>
                        <a:pt x="8492" y="1603"/>
                      </a:lnTo>
                      <a:lnTo>
                        <a:pt x="8602" y="368"/>
                      </a:lnTo>
                      <a:lnTo>
                        <a:pt x="745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13"/>
                <p:cNvSpPr/>
                <p:nvPr/>
              </p:nvSpPr>
              <p:spPr>
                <a:xfrm>
                  <a:off x="7191238" y="3285450"/>
                  <a:ext cx="91100" cy="40175"/>
                </a:xfrm>
                <a:custGeom>
                  <a:rect b="b" l="l" r="r" t="t"/>
                  <a:pathLst>
                    <a:path extrusionOk="0" h="1607" w="3644">
                      <a:moveTo>
                        <a:pt x="1823" y="0"/>
                      </a:moveTo>
                      <a:cubicBezTo>
                        <a:pt x="816" y="0"/>
                        <a:pt x="0" y="360"/>
                        <a:pt x="0" y="804"/>
                      </a:cubicBezTo>
                      <a:cubicBezTo>
                        <a:pt x="0" y="1247"/>
                        <a:pt x="816" y="1607"/>
                        <a:pt x="1823" y="1607"/>
                      </a:cubicBezTo>
                      <a:cubicBezTo>
                        <a:pt x="2828" y="1607"/>
                        <a:pt x="3644" y="1247"/>
                        <a:pt x="3644" y="804"/>
                      </a:cubicBezTo>
                      <a:cubicBezTo>
                        <a:pt x="3644" y="360"/>
                        <a:pt x="2828" y="0"/>
                        <a:pt x="182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13"/>
                <p:cNvSpPr/>
                <p:nvPr/>
              </p:nvSpPr>
              <p:spPr>
                <a:xfrm>
                  <a:off x="7196588" y="3288200"/>
                  <a:ext cx="81150" cy="34275"/>
                </a:xfrm>
                <a:custGeom>
                  <a:rect b="b" l="l" r="r" t="t"/>
                  <a:pathLst>
                    <a:path extrusionOk="0" h="1371" w="3246">
                      <a:moveTo>
                        <a:pt x="1623" y="1"/>
                      </a:moveTo>
                      <a:cubicBezTo>
                        <a:pt x="727" y="1"/>
                        <a:pt x="0" y="307"/>
                        <a:pt x="0" y="686"/>
                      </a:cubicBezTo>
                      <a:cubicBezTo>
                        <a:pt x="0" y="1064"/>
                        <a:pt x="727" y="1370"/>
                        <a:pt x="1623" y="1370"/>
                      </a:cubicBezTo>
                      <a:cubicBezTo>
                        <a:pt x="2521" y="1370"/>
                        <a:pt x="3246" y="1064"/>
                        <a:pt x="3246" y="686"/>
                      </a:cubicBezTo>
                      <a:cubicBezTo>
                        <a:pt x="3246" y="307"/>
                        <a:pt x="2521" y="1"/>
                        <a:pt x="162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13"/>
                <p:cNvSpPr/>
                <p:nvPr/>
              </p:nvSpPr>
              <p:spPr>
                <a:xfrm>
                  <a:off x="7232888" y="3287650"/>
                  <a:ext cx="16425" cy="36000"/>
                </a:xfrm>
                <a:custGeom>
                  <a:rect b="b" l="l" r="r" t="t"/>
                  <a:pathLst>
                    <a:path extrusionOk="0" h="1440" w="657">
                      <a:moveTo>
                        <a:pt x="428" y="0"/>
                      </a:moveTo>
                      <a:cubicBezTo>
                        <a:pt x="365" y="0"/>
                        <a:pt x="295" y="54"/>
                        <a:pt x="229" y="215"/>
                      </a:cubicBezTo>
                      <a:lnTo>
                        <a:pt x="1" y="1335"/>
                      </a:lnTo>
                      <a:cubicBezTo>
                        <a:pt x="1" y="1335"/>
                        <a:pt x="9" y="1424"/>
                        <a:pt x="32" y="1424"/>
                      </a:cubicBezTo>
                      <a:cubicBezTo>
                        <a:pt x="42" y="1424"/>
                        <a:pt x="54" y="1408"/>
                        <a:pt x="69" y="1362"/>
                      </a:cubicBezTo>
                      <a:cubicBezTo>
                        <a:pt x="120" y="1206"/>
                        <a:pt x="304" y="234"/>
                        <a:pt x="304" y="234"/>
                      </a:cubicBezTo>
                      <a:cubicBezTo>
                        <a:pt x="304" y="234"/>
                        <a:pt x="363" y="61"/>
                        <a:pt x="444" y="61"/>
                      </a:cubicBezTo>
                      <a:cubicBezTo>
                        <a:pt x="485" y="61"/>
                        <a:pt x="531" y="104"/>
                        <a:pt x="579" y="234"/>
                      </a:cubicBezTo>
                      <a:lnTo>
                        <a:pt x="551" y="1405"/>
                      </a:lnTo>
                      <a:cubicBezTo>
                        <a:pt x="551" y="1405"/>
                        <a:pt x="573" y="1440"/>
                        <a:pt x="599" y="1440"/>
                      </a:cubicBezTo>
                      <a:cubicBezTo>
                        <a:pt x="612" y="1440"/>
                        <a:pt x="626" y="1431"/>
                        <a:pt x="639" y="1405"/>
                      </a:cubicBezTo>
                      <a:lnTo>
                        <a:pt x="656" y="215"/>
                      </a:lnTo>
                      <a:cubicBezTo>
                        <a:pt x="656" y="215"/>
                        <a:pt x="555" y="0"/>
                        <a:pt x="4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13"/>
                <p:cNvSpPr/>
                <p:nvPr/>
              </p:nvSpPr>
              <p:spPr>
                <a:xfrm>
                  <a:off x="7215188" y="3289100"/>
                  <a:ext cx="18525" cy="37125"/>
                </a:xfrm>
                <a:custGeom>
                  <a:rect b="b" l="l" r="r" t="t"/>
                  <a:pathLst>
                    <a:path extrusionOk="0" h="1485" w="741">
                      <a:moveTo>
                        <a:pt x="163" y="1"/>
                      </a:moveTo>
                      <a:cubicBezTo>
                        <a:pt x="87" y="1"/>
                        <a:pt x="19" y="63"/>
                        <a:pt x="1" y="269"/>
                      </a:cubicBezTo>
                      <a:lnTo>
                        <a:pt x="110" y="1409"/>
                      </a:lnTo>
                      <a:cubicBezTo>
                        <a:pt x="110" y="1409"/>
                        <a:pt x="142" y="1484"/>
                        <a:pt x="163" y="1484"/>
                      </a:cubicBezTo>
                      <a:cubicBezTo>
                        <a:pt x="174" y="1484"/>
                        <a:pt x="182" y="1466"/>
                        <a:pt x="183" y="1413"/>
                      </a:cubicBezTo>
                      <a:cubicBezTo>
                        <a:pt x="186" y="1250"/>
                        <a:pt x="77" y="266"/>
                        <a:pt x="77" y="266"/>
                      </a:cubicBezTo>
                      <a:cubicBezTo>
                        <a:pt x="77" y="266"/>
                        <a:pt x="83" y="58"/>
                        <a:pt x="178" y="58"/>
                      </a:cubicBezTo>
                      <a:cubicBezTo>
                        <a:pt x="216" y="58"/>
                        <a:pt x="268" y="92"/>
                        <a:pt x="340" y="186"/>
                      </a:cubicBezTo>
                      <a:lnTo>
                        <a:pt x="658" y="1314"/>
                      </a:lnTo>
                      <a:cubicBezTo>
                        <a:pt x="658" y="1314"/>
                        <a:pt x="681" y="1333"/>
                        <a:pt x="703" y="1333"/>
                      </a:cubicBezTo>
                      <a:cubicBezTo>
                        <a:pt x="719" y="1333"/>
                        <a:pt x="735" y="1323"/>
                        <a:pt x="741" y="1288"/>
                      </a:cubicBezTo>
                      <a:lnTo>
                        <a:pt x="409" y="144"/>
                      </a:lnTo>
                      <a:cubicBezTo>
                        <a:pt x="409" y="144"/>
                        <a:pt x="277" y="1"/>
                        <a:pt x="1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" name="Google Shape;92;p13"/>
                <p:cNvSpPr/>
                <p:nvPr/>
              </p:nvSpPr>
              <p:spPr>
                <a:xfrm>
                  <a:off x="7198213" y="3295675"/>
                  <a:ext cx="21000" cy="33450"/>
                </a:xfrm>
                <a:custGeom>
                  <a:rect b="b" l="l" r="r" t="t"/>
                  <a:pathLst>
                    <a:path extrusionOk="0" h="1338" w="840">
                      <a:moveTo>
                        <a:pt x="124" y="0"/>
                      </a:moveTo>
                      <a:cubicBezTo>
                        <a:pt x="54" y="0"/>
                        <a:pt x="0" y="58"/>
                        <a:pt x="29" y="263"/>
                      </a:cubicBezTo>
                      <a:lnTo>
                        <a:pt x="345" y="1275"/>
                      </a:lnTo>
                      <a:cubicBezTo>
                        <a:pt x="345" y="1275"/>
                        <a:pt x="384" y="1337"/>
                        <a:pt x="402" y="1337"/>
                      </a:cubicBezTo>
                      <a:cubicBezTo>
                        <a:pt x="412" y="1337"/>
                        <a:pt x="416" y="1321"/>
                        <a:pt x="406" y="1271"/>
                      </a:cubicBezTo>
                      <a:cubicBezTo>
                        <a:pt x="375" y="1124"/>
                        <a:pt x="90" y="251"/>
                        <a:pt x="90" y="251"/>
                      </a:cubicBezTo>
                      <a:cubicBezTo>
                        <a:pt x="90" y="251"/>
                        <a:pt x="51" y="51"/>
                        <a:pt x="138" y="51"/>
                      </a:cubicBezTo>
                      <a:cubicBezTo>
                        <a:pt x="170" y="51"/>
                        <a:pt x="218" y="77"/>
                        <a:pt x="289" y="148"/>
                      </a:cubicBezTo>
                      <a:lnTo>
                        <a:pt x="774" y="1124"/>
                      </a:lnTo>
                      <a:cubicBezTo>
                        <a:pt x="774" y="1124"/>
                        <a:pt x="794" y="1137"/>
                        <a:pt x="811" y="1137"/>
                      </a:cubicBezTo>
                      <a:cubicBezTo>
                        <a:pt x="826" y="1137"/>
                        <a:pt x="840" y="1127"/>
                        <a:pt x="837" y="1090"/>
                      </a:cubicBezTo>
                      <a:lnTo>
                        <a:pt x="337" y="101"/>
                      </a:lnTo>
                      <a:cubicBezTo>
                        <a:pt x="337" y="101"/>
                        <a:pt x="217" y="0"/>
                        <a:pt x="1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13"/>
                <p:cNvSpPr/>
                <p:nvPr/>
              </p:nvSpPr>
              <p:spPr>
                <a:xfrm>
                  <a:off x="7249013" y="3292075"/>
                  <a:ext cx="19050" cy="34225"/>
                </a:xfrm>
                <a:custGeom>
                  <a:rect b="b" l="l" r="r" t="t"/>
                  <a:pathLst>
                    <a:path extrusionOk="0" h="1369" w="762">
                      <a:moveTo>
                        <a:pt x="599" y="1"/>
                      </a:moveTo>
                      <a:cubicBezTo>
                        <a:pt x="549" y="1"/>
                        <a:pt x="488" y="45"/>
                        <a:pt x="412" y="169"/>
                      </a:cubicBezTo>
                      <a:lnTo>
                        <a:pt x="11" y="1172"/>
                      </a:lnTo>
                      <a:cubicBezTo>
                        <a:pt x="11" y="1172"/>
                        <a:pt x="1" y="1259"/>
                        <a:pt x="21" y="1259"/>
                      </a:cubicBezTo>
                      <a:cubicBezTo>
                        <a:pt x="29" y="1259"/>
                        <a:pt x="42" y="1245"/>
                        <a:pt x="62" y="1206"/>
                      </a:cubicBezTo>
                      <a:cubicBezTo>
                        <a:pt x="134" y="1071"/>
                        <a:pt x="469" y="200"/>
                        <a:pt x="469" y="200"/>
                      </a:cubicBezTo>
                      <a:cubicBezTo>
                        <a:pt x="469" y="200"/>
                        <a:pt x="543" y="63"/>
                        <a:pt x="608" y="63"/>
                      </a:cubicBezTo>
                      <a:cubicBezTo>
                        <a:pt x="645" y="63"/>
                        <a:pt x="679" y="107"/>
                        <a:pt x="694" y="247"/>
                      </a:cubicBezTo>
                      <a:lnTo>
                        <a:pt x="450" y="1329"/>
                      </a:lnTo>
                      <a:cubicBezTo>
                        <a:pt x="449" y="1329"/>
                        <a:pt x="462" y="1369"/>
                        <a:pt x="485" y="1369"/>
                      </a:cubicBezTo>
                      <a:cubicBezTo>
                        <a:pt x="495" y="1369"/>
                        <a:pt x="507" y="1362"/>
                        <a:pt x="520" y="1343"/>
                      </a:cubicBezTo>
                      <a:lnTo>
                        <a:pt x="761" y="241"/>
                      </a:lnTo>
                      <a:cubicBezTo>
                        <a:pt x="761" y="241"/>
                        <a:pt x="714" y="1"/>
                        <a:pt x="59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13"/>
                <p:cNvSpPr/>
                <p:nvPr/>
              </p:nvSpPr>
              <p:spPr>
                <a:xfrm>
                  <a:off x="7239188" y="3322525"/>
                  <a:ext cx="11000" cy="9700"/>
                </a:xfrm>
                <a:custGeom>
                  <a:rect b="b" l="l" r="r" t="t"/>
                  <a:pathLst>
                    <a:path extrusionOk="0" h="388" w="440">
                      <a:moveTo>
                        <a:pt x="397" y="0"/>
                      </a:moveTo>
                      <a:cubicBezTo>
                        <a:pt x="391" y="0"/>
                        <a:pt x="386" y="2"/>
                        <a:pt x="382" y="6"/>
                      </a:cubicBezTo>
                      <a:lnTo>
                        <a:pt x="11" y="329"/>
                      </a:lnTo>
                      <a:cubicBezTo>
                        <a:pt x="1" y="338"/>
                        <a:pt x="2" y="358"/>
                        <a:pt x="14" y="373"/>
                      </a:cubicBezTo>
                      <a:cubicBezTo>
                        <a:pt x="22" y="382"/>
                        <a:pt x="33" y="387"/>
                        <a:pt x="42" y="387"/>
                      </a:cubicBezTo>
                      <a:cubicBezTo>
                        <a:pt x="48" y="387"/>
                        <a:pt x="53" y="386"/>
                        <a:pt x="58" y="382"/>
                      </a:cubicBezTo>
                      <a:lnTo>
                        <a:pt x="429" y="58"/>
                      </a:lnTo>
                      <a:cubicBezTo>
                        <a:pt x="439" y="50"/>
                        <a:pt x="438" y="29"/>
                        <a:pt x="425" y="15"/>
                      </a:cubicBezTo>
                      <a:cubicBezTo>
                        <a:pt x="416" y="6"/>
                        <a:pt x="406" y="0"/>
                        <a:pt x="39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13"/>
                <p:cNvSpPr/>
                <p:nvPr/>
              </p:nvSpPr>
              <p:spPr>
                <a:xfrm>
                  <a:off x="7250488" y="3325350"/>
                  <a:ext cx="11025" cy="9675"/>
                </a:xfrm>
                <a:custGeom>
                  <a:rect b="b" l="l" r="r" t="t"/>
                  <a:pathLst>
                    <a:path extrusionOk="0" h="387" w="441">
                      <a:moveTo>
                        <a:pt x="397" y="1"/>
                      </a:moveTo>
                      <a:cubicBezTo>
                        <a:pt x="392" y="1"/>
                        <a:pt x="387" y="2"/>
                        <a:pt x="383" y="5"/>
                      </a:cubicBezTo>
                      <a:lnTo>
                        <a:pt x="12" y="330"/>
                      </a:lnTo>
                      <a:cubicBezTo>
                        <a:pt x="0" y="339"/>
                        <a:pt x="2" y="358"/>
                        <a:pt x="15" y="372"/>
                      </a:cubicBezTo>
                      <a:cubicBezTo>
                        <a:pt x="23" y="382"/>
                        <a:pt x="35" y="387"/>
                        <a:pt x="44" y="387"/>
                      </a:cubicBezTo>
                      <a:cubicBezTo>
                        <a:pt x="49" y="387"/>
                        <a:pt x="54" y="385"/>
                        <a:pt x="57" y="382"/>
                      </a:cubicBezTo>
                      <a:lnTo>
                        <a:pt x="429" y="59"/>
                      </a:lnTo>
                      <a:cubicBezTo>
                        <a:pt x="440" y="49"/>
                        <a:pt x="439" y="30"/>
                        <a:pt x="426" y="15"/>
                      </a:cubicBezTo>
                      <a:cubicBezTo>
                        <a:pt x="417" y="6"/>
                        <a:pt x="406" y="1"/>
                        <a:pt x="39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13"/>
                <p:cNvSpPr/>
                <p:nvPr/>
              </p:nvSpPr>
              <p:spPr>
                <a:xfrm>
                  <a:off x="7240688" y="3333525"/>
                  <a:ext cx="11025" cy="9700"/>
                </a:xfrm>
                <a:custGeom>
                  <a:rect b="b" l="l" r="r" t="t"/>
                  <a:pathLst>
                    <a:path extrusionOk="0" h="388" w="441">
                      <a:moveTo>
                        <a:pt x="398" y="1"/>
                      </a:moveTo>
                      <a:cubicBezTo>
                        <a:pt x="392" y="1"/>
                        <a:pt x="387" y="3"/>
                        <a:pt x="384" y="6"/>
                      </a:cubicBezTo>
                      <a:lnTo>
                        <a:pt x="12" y="329"/>
                      </a:lnTo>
                      <a:cubicBezTo>
                        <a:pt x="0" y="339"/>
                        <a:pt x="3" y="358"/>
                        <a:pt x="15" y="373"/>
                      </a:cubicBezTo>
                      <a:cubicBezTo>
                        <a:pt x="24" y="382"/>
                        <a:pt x="35" y="388"/>
                        <a:pt x="45" y="388"/>
                      </a:cubicBezTo>
                      <a:cubicBezTo>
                        <a:pt x="50" y="388"/>
                        <a:pt x="55" y="386"/>
                        <a:pt x="59" y="383"/>
                      </a:cubicBezTo>
                      <a:lnTo>
                        <a:pt x="429" y="58"/>
                      </a:lnTo>
                      <a:cubicBezTo>
                        <a:pt x="440" y="50"/>
                        <a:pt x="439" y="31"/>
                        <a:pt x="426" y="15"/>
                      </a:cubicBezTo>
                      <a:cubicBezTo>
                        <a:pt x="418" y="6"/>
                        <a:pt x="407" y="1"/>
                        <a:pt x="39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13"/>
                <p:cNvSpPr/>
                <p:nvPr/>
              </p:nvSpPr>
              <p:spPr>
                <a:xfrm>
                  <a:off x="7244513" y="3344350"/>
                  <a:ext cx="13650" cy="11975"/>
                </a:xfrm>
                <a:custGeom>
                  <a:rect b="b" l="l" r="r" t="t"/>
                  <a:pathLst>
                    <a:path extrusionOk="0" h="479" w="546">
                      <a:moveTo>
                        <a:pt x="506" y="1"/>
                      </a:moveTo>
                      <a:cubicBezTo>
                        <a:pt x="499" y="1"/>
                        <a:pt x="491" y="3"/>
                        <a:pt x="486" y="8"/>
                      </a:cubicBezTo>
                      <a:lnTo>
                        <a:pt x="15" y="418"/>
                      </a:lnTo>
                      <a:cubicBezTo>
                        <a:pt x="2" y="429"/>
                        <a:pt x="0" y="451"/>
                        <a:pt x="14" y="466"/>
                      </a:cubicBezTo>
                      <a:cubicBezTo>
                        <a:pt x="21" y="474"/>
                        <a:pt x="31" y="479"/>
                        <a:pt x="41" y="479"/>
                      </a:cubicBezTo>
                      <a:cubicBezTo>
                        <a:pt x="49" y="479"/>
                        <a:pt x="56" y="476"/>
                        <a:pt x="62" y="470"/>
                      </a:cubicBezTo>
                      <a:lnTo>
                        <a:pt x="531" y="62"/>
                      </a:lnTo>
                      <a:cubicBezTo>
                        <a:pt x="545" y="49"/>
                        <a:pt x="545" y="29"/>
                        <a:pt x="534" y="14"/>
                      </a:cubicBezTo>
                      <a:cubicBezTo>
                        <a:pt x="526" y="5"/>
                        <a:pt x="516" y="1"/>
                        <a:pt x="50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13"/>
                <p:cNvSpPr/>
                <p:nvPr/>
              </p:nvSpPr>
              <p:spPr>
                <a:xfrm>
                  <a:off x="7243888" y="3351300"/>
                  <a:ext cx="13650" cy="11975"/>
                </a:xfrm>
                <a:custGeom>
                  <a:rect b="b" l="l" r="r" t="t"/>
                  <a:pathLst>
                    <a:path extrusionOk="0" h="479" w="546">
                      <a:moveTo>
                        <a:pt x="507" y="1"/>
                      </a:moveTo>
                      <a:cubicBezTo>
                        <a:pt x="499" y="1"/>
                        <a:pt x="491" y="3"/>
                        <a:pt x="484" y="9"/>
                      </a:cubicBezTo>
                      <a:lnTo>
                        <a:pt x="15" y="418"/>
                      </a:lnTo>
                      <a:cubicBezTo>
                        <a:pt x="2" y="430"/>
                        <a:pt x="1" y="451"/>
                        <a:pt x="14" y="466"/>
                      </a:cubicBezTo>
                      <a:cubicBezTo>
                        <a:pt x="21" y="474"/>
                        <a:pt x="31" y="478"/>
                        <a:pt x="40" y="478"/>
                      </a:cubicBezTo>
                      <a:cubicBezTo>
                        <a:pt x="48" y="478"/>
                        <a:pt x="55" y="476"/>
                        <a:pt x="62" y="470"/>
                      </a:cubicBezTo>
                      <a:lnTo>
                        <a:pt x="531" y="61"/>
                      </a:lnTo>
                      <a:cubicBezTo>
                        <a:pt x="545" y="49"/>
                        <a:pt x="545" y="28"/>
                        <a:pt x="532" y="13"/>
                      </a:cubicBezTo>
                      <a:cubicBezTo>
                        <a:pt x="526" y="5"/>
                        <a:pt x="516" y="1"/>
                        <a:pt x="50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" name="Google Shape;99;p13"/>
                <p:cNvSpPr/>
                <p:nvPr/>
              </p:nvSpPr>
              <p:spPr>
                <a:xfrm>
                  <a:off x="7231913" y="3355250"/>
                  <a:ext cx="13650" cy="11975"/>
                </a:xfrm>
                <a:custGeom>
                  <a:rect b="b" l="l" r="r" t="t"/>
                  <a:pathLst>
                    <a:path extrusionOk="0" h="479" w="546">
                      <a:moveTo>
                        <a:pt x="504" y="1"/>
                      </a:moveTo>
                      <a:cubicBezTo>
                        <a:pt x="497" y="1"/>
                        <a:pt x="490" y="3"/>
                        <a:pt x="484" y="8"/>
                      </a:cubicBezTo>
                      <a:lnTo>
                        <a:pt x="15" y="417"/>
                      </a:lnTo>
                      <a:cubicBezTo>
                        <a:pt x="2" y="429"/>
                        <a:pt x="0" y="451"/>
                        <a:pt x="14" y="465"/>
                      </a:cubicBezTo>
                      <a:cubicBezTo>
                        <a:pt x="21" y="474"/>
                        <a:pt x="31" y="478"/>
                        <a:pt x="41" y="478"/>
                      </a:cubicBezTo>
                      <a:cubicBezTo>
                        <a:pt x="48" y="478"/>
                        <a:pt x="56" y="476"/>
                        <a:pt x="62" y="471"/>
                      </a:cubicBezTo>
                      <a:lnTo>
                        <a:pt x="531" y="62"/>
                      </a:lnTo>
                      <a:cubicBezTo>
                        <a:pt x="544" y="50"/>
                        <a:pt x="545" y="28"/>
                        <a:pt x="532" y="14"/>
                      </a:cubicBezTo>
                      <a:cubicBezTo>
                        <a:pt x="524" y="5"/>
                        <a:pt x="514" y="1"/>
                        <a:pt x="50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" name="Google Shape;100;p13"/>
                <p:cNvSpPr/>
                <p:nvPr/>
              </p:nvSpPr>
              <p:spPr>
                <a:xfrm>
                  <a:off x="7223838" y="3353725"/>
                  <a:ext cx="13625" cy="11950"/>
                </a:xfrm>
                <a:custGeom>
                  <a:rect b="b" l="l" r="r" t="t"/>
                  <a:pathLst>
                    <a:path extrusionOk="0" h="478" w="545">
                      <a:moveTo>
                        <a:pt x="505" y="0"/>
                      </a:moveTo>
                      <a:cubicBezTo>
                        <a:pt x="498" y="0"/>
                        <a:pt x="490" y="3"/>
                        <a:pt x="484" y="8"/>
                      </a:cubicBezTo>
                      <a:lnTo>
                        <a:pt x="15" y="417"/>
                      </a:lnTo>
                      <a:cubicBezTo>
                        <a:pt x="1" y="429"/>
                        <a:pt x="0" y="451"/>
                        <a:pt x="13" y="465"/>
                      </a:cubicBezTo>
                      <a:cubicBezTo>
                        <a:pt x="20" y="473"/>
                        <a:pt x="30" y="477"/>
                        <a:pt x="39" y="477"/>
                      </a:cubicBezTo>
                      <a:cubicBezTo>
                        <a:pt x="47" y="477"/>
                        <a:pt x="55" y="475"/>
                        <a:pt x="61" y="470"/>
                      </a:cubicBezTo>
                      <a:lnTo>
                        <a:pt x="530" y="60"/>
                      </a:lnTo>
                      <a:cubicBezTo>
                        <a:pt x="543" y="49"/>
                        <a:pt x="545" y="27"/>
                        <a:pt x="532" y="12"/>
                      </a:cubicBezTo>
                      <a:cubicBezTo>
                        <a:pt x="524" y="4"/>
                        <a:pt x="515" y="0"/>
                        <a:pt x="50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p13"/>
                <p:cNvSpPr/>
                <p:nvPr/>
              </p:nvSpPr>
              <p:spPr>
                <a:xfrm>
                  <a:off x="7231188" y="3341900"/>
                  <a:ext cx="11025" cy="9700"/>
                </a:xfrm>
                <a:custGeom>
                  <a:rect b="b" l="l" r="r" t="t"/>
                  <a:pathLst>
                    <a:path extrusionOk="0" h="388" w="441">
                      <a:moveTo>
                        <a:pt x="398" y="1"/>
                      </a:moveTo>
                      <a:cubicBezTo>
                        <a:pt x="392" y="1"/>
                        <a:pt x="387" y="3"/>
                        <a:pt x="383" y="6"/>
                      </a:cubicBezTo>
                      <a:lnTo>
                        <a:pt x="12" y="329"/>
                      </a:lnTo>
                      <a:cubicBezTo>
                        <a:pt x="0" y="339"/>
                        <a:pt x="2" y="358"/>
                        <a:pt x="15" y="373"/>
                      </a:cubicBezTo>
                      <a:cubicBezTo>
                        <a:pt x="23" y="382"/>
                        <a:pt x="34" y="387"/>
                        <a:pt x="43" y="387"/>
                      </a:cubicBezTo>
                      <a:cubicBezTo>
                        <a:pt x="48" y="387"/>
                        <a:pt x="53" y="386"/>
                        <a:pt x="57" y="382"/>
                      </a:cubicBezTo>
                      <a:lnTo>
                        <a:pt x="429" y="58"/>
                      </a:lnTo>
                      <a:cubicBezTo>
                        <a:pt x="440" y="50"/>
                        <a:pt x="439" y="31"/>
                        <a:pt x="426" y="15"/>
                      </a:cubicBezTo>
                      <a:cubicBezTo>
                        <a:pt x="417" y="6"/>
                        <a:pt x="407" y="1"/>
                        <a:pt x="39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13"/>
                <p:cNvSpPr/>
                <p:nvPr/>
              </p:nvSpPr>
              <p:spPr>
                <a:xfrm>
                  <a:off x="7221163" y="3350025"/>
                  <a:ext cx="11950" cy="8450"/>
                </a:xfrm>
                <a:custGeom>
                  <a:rect b="b" l="l" r="r" t="t"/>
                  <a:pathLst>
                    <a:path extrusionOk="0" h="338" w="478">
                      <a:moveTo>
                        <a:pt x="437" y="1"/>
                      </a:moveTo>
                      <a:cubicBezTo>
                        <a:pt x="433" y="1"/>
                        <a:pt x="428" y="2"/>
                        <a:pt x="425" y="4"/>
                      </a:cubicBezTo>
                      <a:lnTo>
                        <a:pt x="14" y="275"/>
                      </a:lnTo>
                      <a:cubicBezTo>
                        <a:pt x="2" y="283"/>
                        <a:pt x="1" y="303"/>
                        <a:pt x="12" y="319"/>
                      </a:cubicBezTo>
                      <a:cubicBezTo>
                        <a:pt x="20" y="330"/>
                        <a:pt x="31" y="337"/>
                        <a:pt x="41" y="337"/>
                      </a:cubicBezTo>
                      <a:cubicBezTo>
                        <a:pt x="46" y="337"/>
                        <a:pt x="50" y="336"/>
                        <a:pt x="53" y="334"/>
                      </a:cubicBezTo>
                      <a:lnTo>
                        <a:pt x="464" y="63"/>
                      </a:lnTo>
                      <a:cubicBezTo>
                        <a:pt x="476" y="54"/>
                        <a:pt x="477" y="35"/>
                        <a:pt x="465" y="19"/>
                      </a:cubicBezTo>
                      <a:cubicBezTo>
                        <a:pt x="458" y="8"/>
                        <a:pt x="447" y="1"/>
                        <a:pt x="43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" name="Google Shape;103;p13"/>
                <p:cNvSpPr/>
                <p:nvPr/>
              </p:nvSpPr>
              <p:spPr>
                <a:xfrm>
                  <a:off x="7210363" y="3356600"/>
                  <a:ext cx="12750" cy="6900"/>
                </a:xfrm>
                <a:custGeom>
                  <a:rect b="b" l="l" r="r" t="t"/>
                  <a:pathLst>
                    <a:path extrusionOk="0" h="276" w="510">
                      <a:moveTo>
                        <a:pt x="471" y="0"/>
                      </a:moveTo>
                      <a:cubicBezTo>
                        <a:pt x="468" y="0"/>
                        <a:pt x="466" y="1"/>
                        <a:pt x="463" y="2"/>
                      </a:cubicBezTo>
                      <a:lnTo>
                        <a:pt x="18" y="210"/>
                      </a:lnTo>
                      <a:cubicBezTo>
                        <a:pt x="4" y="216"/>
                        <a:pt x="0" y="235"/>
                        <a:pt x="9" y="253"/>
                      </a:cubicBezTo>
                      <a:cubicBezTo>
                        <a:pt x="14" y="266"/>
                        <a:pt x="26" y="275"/>
                        <a:pt x="37" y="275"/>
                      </a:cubicBezTo>
                      <a:cubicBezTo>
                        <a:pt x="41" y="275"/>
                        <a:pt x="44" y="275"/>
                        <a:pt x="47" y="273"/>
                      </a:cubicBezTo>
                      <a:lnTo>
                        <a:pt x="494" y="66"/>
                      </a:lnTo>
                      <a:cubicBezTo>
                        <a:pt x="507" y="60"/>
                        <a:pt x="510" y="41"/>
                        <a:pt x="503" y="24"/>
                      </a:cubicBezTo>
                      <a:cubicBezTo>
                        <a:pt x="496" y="10"/>
                        <a:pt x="483" y="0"/>
                        <a:pt x="47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" name="Google Shape;104;p13"/>
                <p:cNvSpPr/>
                <p:nvPr/>
              </p:nvSpPr>
              <p:spPr>
                <a:xfrm>
                  <a:off x="7224763" y="3321325"/>
                  <a:ext cx="9250" cy="11350"/>
                </a:xfrm>
                <a:custGeom>
                  <a:rect b="b" l="l" r="r" t="t"/>
                  <a:pathLst>
                    <a:path extrusionOk="0" h="454" w="370">
                      <a:moveTo>
                        <a:pt x="323" y="0"/>
                      </a:moveTo>
                      <a:cubicBezTo>
                        <a:pt x="315" y="0"/>
                        <a:pt x="308" y="3"/>
                        <a:pt x="304" y="9"/>
                      </a:cubicBezTo>
                      <a:lnTo>
                        <a:pt x="10" y="404"/>
                      </a:lnTo>
                      <a:cubicBezTo>
                        <a:pt x="1" y="415"/>
                        <a:pt x="7" y="433"/>
                        <a:pt x="23" y="444"/>
                      </a:cubicBezTo>
                      <a:cubicBezTo>
                        <a:pt x="30" y="450"/>
                        <a:pt x="39" y="453"/>
                        <a:pt x="47" y="453"/>
                      </a:cubicBezTo>
                      <a:cubicBezTo>
                        <a:pt x="55" y="453"/>
                        <a:pt x="62" y="450"/>
                        <a:pt x="66" y="444"/>
                      </a:cubicBezTo>
                      <a:lnTo>
                        <a:pt x="361" y="50"/>
                      </a:lnTo>
                      <a:cubicBezTo>
                        <a:pt x="369" y="38"/>
                        <a:pt x="364" y="20"/>
                        <a:pt x="348" y="9"/>
                      </a:cubicBezTo>
                      <a:cubicBezTo>
                        <a:pt x="340" y="3"/>
                        <a:pt x="331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" name="Google Shape;105;p13"/>
                <p:cNvSpPr/>
                <p:nvPr/>
              </p:nvSpPr>
              <p:spPr>
                <a:xfrm>
                  <a:off x="7232213" y="3321300"/>
                  <a:ext cx="9875" cy="11225"/>
                </a:xfrm>
                <a:custGeom>
                  <a:rect b="b" l="l" r="r" t="t"/>
                  <a:pathLst>
                    <a:path extrusionOk="0" h="449" w="395">
                      <a:moveTo>
                        <a:pt x="57" y="1"/>
                      </a:moveTo>
                      <a:cubicBezTo>
                        <a:pt x="47" y="1"/>
                        <a:pt x="35" y="5"/>
                        <a:pt x="25" y="14"/>
                      </a:cubicBezTo>
                      <a:cubicBezTo>
                        <a:pt x="7" y="29"/>
                        <a:pt x="0" y="49"/>
                        <a:pt x="9" y="61"/>
                      </a:cubicBezTo>
                      <a:lnTo>
                        <a:pt x="322" y="441"/>
                      </a:lnTo>
                      <a:cubicBezTo>
                        <a:pt x="326" y="446"/>
                        <a:pt x="332" y="448"/>
                        <a:pt x="339" y="448"/>
                      </a:cubicBezTo>
                      <a:cubicBezTo>
                        <a:pt x="348" y="448"/>
                        <a:pt x="360" y="444"/>
                        <a:pt x="370" y="435"/>
                      </a:cubicBezTo>
                      <a:cubicBezTo>
                        <a:pt x="388" y="421"/>
                        <a:pt x="395" y="399"/>
                        <a:pt x="386" y="389"/>
                      </a:cubicBezTo>
                      <a:lnTo>
                        <a:pt x="73" y="7"/>
                      </a:lnTo>
                      <a:cubicBezTo>
                        <a:pt x="69" y="3"/>
                        <a:pt x="64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" name="Google Shape;106;p13"/>
                <p:cNvSpPr/>
                <p:nvPr/>
              </p:nvSpPr>
              <p:spPr>
                <a:xfrm>
                  <a:off x="7239738" y="3330800"/>
                  <a:ext cx="7300" cy="12700"/>
                </a:xfrm>
                <a:custGeom>
                  <a:rect b="b" l="l" r="r" t="t"/>
                  <a:pathLst>
                    <a:path extrusionOk="0" h="508" w="292">
                      <a:moveTo>
                        <a:pt x="57" y="1"/>
                      </a:moveTo>
                      <a:cubicBezTo>
                        <a:pt x="50" y="1"/>
                        <a:pt x="42" y="2"/>
                        <a:pt x="34" y="6"/>
                      </a:cubicBezTo>
                      <a:cubicBezTo>
                        <a:pt x="14" y="16"/>
                        <a:pt x="1" y="33"/>
                        <a:pt x="8" y="46"/>
                      </a:cubicBezTo>
                      <a:lnTo>
                        <a:pt x="210" y="495"/>
                      </a:lnTo>
                      <a:cubicBezTo>
                        <a:pt x="214" y="503"/>
                        <a:pt x="224" y="507"/>
                        <a:pt x="235" y="507"/>
                      </a:cubicBezTo>
                      <a:cubicBezTo>
                        <a:pt x="243" y="507"/>
                        <a:pt x="251" y="506"/>
                        <a:pt x="258" y="502"/>
                      </a:cubicBezTo>
                      <a:cubicBezTo>
                        <a:pt x="280" y="492"/>
                        <a:pt x="292" y="475"/>
                        <a:pt x="286" y="462"/>
                      </a:cubicBezTo>
                      <a:lnTo>
                        <a:pt x="82" y="13"/>
                      </a:lnTo>
                      <a:cubicBezTo>
                        <a:pt x="79" y="5"/>
                        <a:pt x="69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13"/>
                <p:cNvSpPr/>
                <p:nvPr/>
              </p:nvSpPr>
              <p:spPr>
                <a:xfrm>
                  <a:off x="7246188" y="3322600"/>
                  <a:ext cx="7275" cy="12700"/>
                </a:xfrm>
                <a:custGeom>
                  <a:rect b="b" l="l" r="r" t="t"/>
                  <a:pathLst>
                    <a:path extrusionOk="0" h="508" w="291">
                      <a:moveTo>
                        <a:pt x="57" y="1"/>
                      </a:moveTo>
                      <a:cubicBezTo>
                        <a:pt x="49" y="1"/>
                        <a:pt x="41" y="3"/>
                        <a:pt x="33" y="6"/>
                      </a:cubicBezTo>
                      <a:cubicBezTo>
                        <a:pt x="12" y="16"/>
                        <a:pt x="0" y="34"/>
                        <a:pt x="6" y="47"/>
                      </a:cubicBezTo>
                      <a:lnTo>
                        <a:pt x="209" y="495"/>
                      </a:lnTo>
                      <a:cubicBezTo>
                        <a:pt x="212" y="503"/>
                        <a:pt x="222" y="508"/>
                        <a:pt x="234" y="508"/>
                      </a:cubicBezTo>
                      <a:cubicBezTo>
                        <a:pt x="241" y="508"/>
                        <a:pt x="250" y="506"/>
                        <a:pt x="258" y="503"/>
                      </a:cubicBezTo>
                      <a:cubicBezTo>
                        <a:pt x="279" y="492"/>
                        <a:pt x="290" y="475"/>
                        <a:pt x="285" y="462"/>
                      </a:cubicBezTo>
                      <a:lnTo>
                        <a:pt x="82" y="13"/>
                      </a:lnTo>
                      <a:cubicBezTo>
                        <a:pt x="78" y="5"/>
                        <a:pt x="69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Google Shape;108;p13"/>
                <p:cNvSpPr/>
                <p:nvPr/>
              </p:nvSpPr>
              <p:spPr>
                <a:xfrm>
                  <a:off x="7250763" y="3333000"/>
                  <a:ext cx="7275" cy="12700"/>
                </a:xfrm>
                <a:custGeom>
                  <a:rect b="b" l="l" r="r" t="t"/>
                  <a:pathLst>
                    <a:path extrusionOk="0" h="508" w="291">
                      <a:moveTo>
                        <a:pt x="59" y="0"/>
                      </a:moveTo>
                      <a:cubicBezTo>
                        <a:pt x="51" y="0"/>
                        <a:pt x="42" y="2"/>
                        <a:pt x="33" y="6"/>
                      </a:cubicBezTo>
                      <a:cubicBezTo>
                        <a:pt x="13" y="15"/>
                        <a:pt x="1" y="34"/>
                        <a:pt x="7" y="47"/>
                      </a:cubicBezTo>
                      <a:lnTo>
                        <a:pt x="209" y="496"/>
                      </a:lnTo>
                      <a:cubicBezTo>
                        <a:pt x="213" y="504"/>
                        <a:pt x="222" y="508"/>
                        <a:pt x="233" y="508"/>
                      </a:cubicBezTo>
                      <a:cubicBezTo>
                        <a:pt x="241" y="508"/>
                        <a:pt x="250" y="506"/>
                        <a:pt x="259" y="502"/>
                      </a:cubicBezTo>
                      <a:cubicBezTo>
                        <a:pt x="279" y="493"/>
                        <a:pt x="291" y="474"/>
                        <a:pt x="285" y="462"/>
                      </a:cubicBezTo>
                      <a:lnTo>
                        <a:pt x="83" y="12"/>
                      </a:lnTo>
                      <a:cubicBezTo>
                        <a:pt x="79" y="5"/>
                        <a:pt x="70" y="0"/>
                        <a:pt x="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" name="Google Shape;109;p13"/>
                <p:cNvSpPr/>
                <p:nvPr/>
              </p:nvSpPr>
              <p:spPr>
                <a:xfrm>
                  <a:off x="7245163" y="3342500"/>
                  <a:ext cx="7300" cy="12675"/>
                </a:xfrm>
                <a:custGeom>
                  <a:rect b="b" l="l" r="r" t="t"/>
                  <a:pathLst>
                    <a:path extrusionOk="0" h="507" w="292">
                      <a:moveTo>
                        <a:pt x="59" y="1"/>
                      </a:moveTo>
                      <a:cubicBezTo>
                        <a:pt x="52" y="1"/>
                        <a:pt x="43" y="3"/>
                        <a:pt x="34" y="7"/>
                      </a:cubicBezTo>
                      <a:cubicBezTo>
                        <a:pt x="14" y="15"/>
                        <a:pt x="1" y="34"/>
                        <a:pt x="8" y="46"/>
                      </a:cubicBezTo>
                      <a:lnTo>
                        <a:pt x="210" y="495"/>
                      </a:lnTo>
                      <a:cubicBezTo>
                        <a:pt x="214" y="503"/>
                        <a:pt x="224" y="507"/>
                        <a:pt x="235" y="507"/>
                      </a:cubicBezTo>
                      <a:cubicBezTo>
                        <a:pt x="243" y="507"/>
                        <a:pt x="251" y="505"/>
                        <a:pt x="259" y="502"/>
                      </a:cubicBezTo>
                      <a:cubicBezTo>
                        <a:pt x="280" y="492"/>
                        <a:pt x="292" y="474"/>
                        <a:pt x="286" y="461"/>
                      </a:cubicBezTo>
                      <a:lnTo>
                        <a:pt x="82" y="13"/>
                      </a:lnTo>
                      <a:cubicBezTo>
                        <a:pt x="79" y="5"/>
                        <a:pt x="70" y="1"/>
                        <a:pt x="5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13"/>
                <p:cNvSpPr/>
                <p:nvPr/>
              </p:nvSpPr>
              <p:spPr>
                <a:xfrm>
                  <a:off x="7250163" y="3353050"/>
                  <a:ext cx="7275" cy="12700"/>
                </a:xfrm>
                <a:custGeom>
                  <a:rect b="b" l="l" r="r" t="t"/>
                  <a:pathLst>
                    <a:path extrusionOk="0" h="508" w="291">
                      <a:moveTo>
                        <a:pt x="57" y="1"/>
                      </a:moveTo>
                      <a:cubicBezTo>
                        <a:pt x="49" y="1"/>
                        <a:pt x="41" y="2"/>
                        <a:pt x="32" y="6"/>
                      </a:cubicBezTo>
                      <a:cubicBezTo>
                        <a:pt x="12" y="16"/>
                        <a:pt x="0" y="33"/>
                        <a:pt x="6" y="46"/>
                      </a:cubicBezTo>
                      <a:lnTo>
                        <a:pt x="209" y="495"/>
                      </a:lnTo>
                      <a:cubicBezTo>
                        <a:pt x="212" y="503"/>
                        <a:pt x="222" y="507"/>
                        <a:pt x="234" y="507"/>
                      </a:cubicBezTo>
                      <a:cubicBezTo>
                        <a:pt x="241" y="507"/>
                        <a:pt x="250" y="506"/>
                        <a:pt x="258" y="502"/>
                      </a:cubicBezTo>
                      <a:cubicBezTo>
                        <a:pt x="278" y="492"/>
                        <a:pt x="290" y="475"/>
                        <a:pt x="284" y="462"/>
                      </a:cubicBezTo>
                      <a:lnTo>
                        <a:pt x="82" y="13"/>
                      </a:lnTo>
                      <a:cubicBezTo>
                        <a:pt x="78" y="5"/>
                        <a:pt x="69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Google Shape;111;p13"/>
                <p:cNvSpPr/>
                <p:nvPr/>
              </p:nvSpPr>
              <p:spPr>
                <a:xfrm>
                  <a:off x="7237188" y="3344375"/>
                  <a:ext cx="8450" cy="12150"/>
                </a:xfrm>
                <a:custGeom>
                  <a:rect b="b" l="l" r="r" t="t"/>
                  <a:pathLst>
                    <a:path extrusionOk="0" h="486" w="338">
                      <a:moveTo>
                        <a:pt x="59" y="0"/>
                      </a:moveTo>
                      <a:cubicBezTo>
                        <a:pt x="50" y="0"/>
                        <a:pt x="40" y="3"/>
                        <a:pt x="31" y="9"/>
                      </a:cubicBezTo>
                      <a:cubicBezTo>
                        <a:pt x="11" y="21"/>
                        <a:pt x="1" y="39"/>
                        <a:pt x="8" y="53"/>
                      </a:cubicBezTo>
                      <a:lnTo>
                        <a:pt x="258" y="476"/>
                      </a:lnTo>
                      <a:cubicBezTo>
                        <a:pt x="262" y="483"/>
                        <a:pt x="270" y="486"/>
                        <a:pt x="280" y="486"/>
                      </a:cubicBezTo>
                      <a:cubicBezTo>
                        <a:pt x="288" y="486"/>
                        <a:pt x="298" y="483"/>
                        <a:pt x="307" y="478"/>
                      </a:cubicBezTo>
                      <a:cubicBezTo>
                        <a:pt x="327" y="466"/>
                        <a:pt x="337" y="446"/>
                        <a:pt x="330" y="434"/>
                      </a:cubicBezTo>
                      <a:lnTo>
                        <a:pt x="79" y="10"/>
                      </a:lnTo>
                      <a:cubicBezTo>
                        <a:pt x="76" y="4"/>
                        <a:pt x="68" y="0"/>
                        <a:pt x="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" name="Google Shape;112;p13"/>
                <p:cNvSpPr/>
                <p:nvPr/>
              </p:nvSpPr>
              <p:spPr>
                <a:xfrm>
                  <a:off x="7230413" y="3335200"/>
                  <a:ext cx="9725" cy="11325"/>
                </a:xfrm>
                <a:custGeom>
                  <a:rect b="b" l="l" r="r" t="t"/>
                  <a:pathLst>
                    <a:path extrusionOk="0" h="453" w="389">
                      <a:moveTo>
                        <a:pt x="58" y="0"/>
                      </a:moveTo>
                      <a:cubicBezTo>
                        <a:pt x="48" y="0"/>
                        <a:pt x="36" y="4"/>
                        <a:pt x="25" y="12"/>
                      </a:cubicBezTo>
                      <a:cubicBezTo>
                        <a:pt x="8" y="26"/>
                        <a:pt x="1" y="47"/>
                        <a:pt x="9" y="58"/>
                      </a:cubicBezTo>
                      <a:lnTo>
                        <a:pt x="314" y="446"/>
                      </a:lnTo>
                      <a:cubicBezTo>
                        <a:pt x="318" y="451"/>
                        <a:pt x="323" y="453"/>
                        <a:pt x="330" y="453"/>
                      </a:cubicBezTo>
                      <a:cubicBezTo>
                        <a:pt x="340" y="453"/>
                        <a:pt x="352" y="448"/>
                        <a:pt x="362" y="440"/>
                      </a:cubicBezTo>
                      <a:cubicBezTo>
                        <a:pt x="381" y="427"/>
                        <a:pt x="388" y="405"/>
                        <a:pt x="379" y="395"/>
                      </a:cubicBezTo>
                      <a:lnTo>
                        <a:pt x="75" y="7"/>
                      </a:lnTo>
                      <a:cubicBezTo>
                        <a:pt x="71" y="2"/>
                        <a:pt x="65" y="0"/>
                        <a:pt x="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13"/>
                <p:cNvSpPr/>
                <p:nvPr/>
              </p:nvSpPr>
              <p:spPr>
                <a:xfrm>
                  <a:off x="7217488" y="3320200"/>
                  <a:ext cx="15000" cy="16200"/>
                </a:xfrm>
                <a:custGeom>
                  <a:rect b="b" l="l" r="r" t="t"/>
                  <a:pathLst>
                    <a:path extrusionOk="0" h="648" w="600">
                      <a:moveTo>
                        <a:pt x="48" y="1"/>
                      </a:moveTo>
                      <a:cubicBezTo>
                        <a:pt x="38" y="1"/>
                        <a:pt x="28" y="5"/>
                        <a:pt x="20" y="12"/>
                      </a:cubicBezTo>
                      <a:cubicBezTo>
                        <a:pt x="2" y="28"/>
                        <a:pt x="1" y="52"/>
                        <a:pt x="15" y="70"/>
                      </a:cubicBezTo>
                      <a:lnTo>
                        <a:pt x="524" y="635"/>
                      </a:lnTo>
                      <a:cubicBezTo>
                        <a:pt x="531" y="643"/>
                        <a:pt x="542" y="648"/>
                        <a:pt x="553" y="648"/>
                      </a:cubicBezTo>
                      <a:cubicBezTo>
                        <a:pt x="563" y="648"/>
                        <a:pt x="573" y="644"/>
                        <a:pt x="580" y="636"/>
                      </a:cubicBezTo>
                      <a:cubicBezTo>
                        <a:pt x="598" y="622"/>
                        <a:pt x="599" y="596"/>
                        <a:pt x="585" y="580"/>
                      </a:cubicBezTo>
                      <a:lnTo>
                        <a:pt x="76" y="14"/>
                      </a:lnTo>
                      <a:cubicBezTo>
                        <a:pt x="69" y="5"/>
                        <a:pt x="58" y="1"/>
                        <a:pt x="4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13"/>
                <p:cNvSpPr/>
                <p:nvPr/>
              </p:nvSpPr>
              <p:spPr>
                <a:xfrm>
                  <a:off x="7206313" y="3326700"/>
                  <a:ext cx="17750" cy="13175"/>
                </a:xfrm>
                <a:custGeom>
                  <a:rect b="b" l="l" r="r" t="t"/>
                  <a:pathLst>
                    <a:path extrusionOk="0" h="527" w="710">
                      <a:moveTo>
                        <a:pt x="47" y="0"/>
                      </a:moveTo>
                      <a:cubicBezTo>
                        <a:pt x="34" y="0"/>
                        <a:pt x="22" y="7"/>
                        <a:pt x="13" y="18"/>
                      </a:cubicBezTo>
                      <a:cubicBezTo>
                        <a:pt x="0" y="37"/>
                        <a:pt x="3" y="62"/>
                        <a:pt x="22" y="75"/>
                      </a:cubicBezTo>
                      <a:lnTo>
                        <a:pt x="638" y="519"/>
                      </a:lnTo>
                      <a:cubicBezTo>
                        <a:pt x="646" y="524"/>
                        <a:pt x="654" y="527"/>
                        <a:pt x="662" y="527"/>
                      </a:cubicBezTo>
                      <a:cubicBezTo>
                        <a:pt x="675" y="527"/>
                        <a:pt x="687" y="521"/>
                        <a:pt x="695" y="509"/>
                      </a:cubicBezTo>
                      <a:cubicBezTo>
                        <a:pt x="710" y="492"/>
                        <a:pt x="705" y="465"/>
                        <a:pt x="688" y="452"/>
                      </a:cubicBezTo>
                      <a:lnTo>
                        <a:pt x="70" y="8"/>
                      </a:lnTo>
                      <a:cubicBezTo>
                        <a:pt x="64" y="3"/>
                        <a:pt x="55" y="0"/>
                        <a:pt x="4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13"/>
                <p:cNvSpPr/>
                <p:nvPr/>
              </p:nvSpPr>
              <p:spPr>
                <a:xfrm>
                  <a:off x="7222263" y="3338250"/>
                  <a:ext cx="15250" cy="16025"/>
                </a:xfrm>
                <a:custGeom>
                  <a:rect b="b" l="l" r="r" t="t"/>
                  <a:pathLst>
                    <a:path extrusionOk="0" h="641" w="610">
                      <a:moveTo>
                        <a:pt x="48" y="0"/>
                      </a:moveTo>
                      <a:cubicBezTo>
                        <a:pt x="37" y="0"/>
                        <a:pt x="27" y="4"/>
                        <a:pt x="19" y="12"/>
                      </a:cubicBezTo>
                      <a:cubicBezTo>
                        <a:pt x="2" y="27"/>
                        <a:pt x="0" y="53"/>
                        <a:pt x="16" y="69"/>
                      </a:cubicBezTo>
                      <a:lnTo>
                        <a:pt x="532" y="628"/>
                      </a:lnTo>
                      <a:cubicBezTo>
                        <a:pt x="540" y="636"/>
                        <a:pt x="551" y="640"/>
                        <a:pt x="562" y="640"/>
                      </a:cubicBezTo>
                      <a:cubicBezTo>
                        <a:pt x="572" y="640"/>
                        <a:pt x="583" y="637"/>
                        <a:pt x="590" y="630"/>
                      </a:cubicBezTo>
                      <a:cubicBezTo>
                        <a:pt x="608" y="614"/>
                        <a:pt x="609" y="587"/>
                        <a:pt x="593" y="571"/>
                      </a:cubicBezTo>
                      <a:lnTo>
                        <a:pt x="76" y="14"/>
                      </a:lnTo>
                      <a:cubicBezTo>
                        <a:pt x="69" y="5"/>
                        <a:pt x="58" y="0"/>
                        <a:pt x="4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13"/>
                <p:cNvSpPr/>
                <p:nvPr/>
              </p:nvSpPr>
              <p:spPr>
                <a:xfrm>
                  <a:off x="7202563" y="3329325"/>
                  <a:ext cx="14950" cy="15800"/>
                </a:xfrm>
                <a:custGeom>
                  <a:rect b="b" l="l" r="r" t="t"/>
                  <a:pathLst>
                    <a:path extrusionOk="0" h="632" w="598">
                      <a:moveTo>
                        <a:pt x="33" y="1"/>
                      </a:moveTo>
                      <a:cubicBezTo>
                        <a:pt x="26" y="1"/>
                        <a:pt x="19" y="3"/>
                        <a:pt x="13" y="8"/>
                      </a:cubicBezTo>
                      <a:cubicBezTo>
                        <a:pt x="0" y="19"/>
                        <a:pt x="3" y="41"/>
                        <a:pt x="18" y="59"/>
                      </a:cubicBezTo>
                      <a:lnTo>
                        <a:pt x="535" y="617"/>
                      </a:lnTo>
                      <a:cubicBezTo>
                        <a:pt x="544" y="626"/>
                        <a:pt x="555" y="631"/>
                        <a:pt x="565" y="631"/>
                      </a:cubicBezTo>
                      <a:cubicBezTo>
                        <a:pt x="572" y="631"/>
                        <a:pt x="579" y="629"/>
                        <a:pt x="584" y="624"/>
                      </a:cubicBezTo>
                      <a:cubicBezTo>
                        <a:pt x="598" y="612"/>
                        <a:pt x="595" y="590"/>
                        <a:pt x="580" y="573"/>
                      </a:cubicBezTo>
                      <a:lnTo>
                        <a:pt x="63" y="15"/>
                      </a:lnTo>
                      <a:cubicBezTo>
                        <a:pt x="54" y="6"/>
                        <a:pt x="43" y="1"/>
                        <a:pt x="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13"/>
                <p:cNvSpPr/>
                <p:nvPr/>
              </p:nvSpPr>
              <p:spPr>
                <a:xfrm>
                  <a:off x="7192038" y="3299375"/>
                  <a:ext cx="15925" cy="27800"/>
                </a:xfrm>
                <a:custGeom>
                  <a:rect b="b" l="l" r="r" t="t"/>
                  <a:pathLst>
                    <a:path extrusionOk="0" h="1112" w="637">
                      <a:moveTo>
                        <a:pt x="24" y="0"/>
                      </a:moveTo>
                      <a:cubicBezTo>
                        <a:pt x="21" y="0"/>
                        <a:pt x="18" y="1"/>
                        <a:pt x="15" y="3"/>
                      </a:cubicBezTo>
                      <a:cubicBezTo>
                        <a:pt x="0" y="11"/>
                        <a:pt x="0" y="42"/>
                        <a:pt x="16" y="71"/>
                      </a:cubicBezTo>
                      <a:lnTo>
                        <a:pt x="566" y="1072"/>
                      </a:lnTo>
                      <a:cubicBezTo>
                        <a:pt x="579" y="1096"/>
                        <a:pt x="599" y="1111"/>
                        <a:pt x="613" y="1111"/>
                      </a:cubicBezTo>
                      <a:cubicBezTo>
                        <a:pt x="616" y="1111"/>
                        <a:pt x="619" y="1111"/>
                        <a:pt x="621" y="1110"/>
                      </a:cubicBezTo>
                      <a:cubicBezTo>
                        <a:pt x="637" y="1101"/>
                        <a:pt x="635" y="1070"/>
                        <a:pt x="619" y="1041"/>
                      </a:cubicBezTo>
                      <a:lnTo>
                        <a:pt x="72" y="40"/>
                      </a:lnTo>
                      <a:cubicBezTo>
                        <a:pt x="58" y="16"/>
                        <a:pt x="39" y="0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13"/>
                <p:cNvSpPr/>
                <p:nvPr/>
              </p:nvSpPr>
              <p:spPr>
                <a:xfrm>
                  <a:off x="7190863" y="3301100"/>
                  <a:ext cx="12950" cy="29475"/>
                </a:xfrm>
                <a:custGeom>
                  <a:rect b="b" l="l" r="r" t="t"/>
                  <a:pathLst>
                    <a:path extrusionOk="0" h="1179" w="518">
                      <a:moveTo>
                        <a:pt x="26" y="1"/>
                      </a:moveTo>
                      <a:cubicBezTo>
                        <a:pt x="23" y="1"/>
                        <a:pt x="21" y="1"/>
                        <a:pt x="18" y="2"/>
                      </a:cubicBezTo>
                      <a:cubicBezTo>
                        <a:pt x="2" y="8"/>
                        <a:pt x="1" y="38"/>
                        <a:pt x="12" y="69"/>
                      </a:cubicBezTo>
                      <a:lnTo>
                        <a:pt x="448" y="1132"/>
                      </a:lnTo>
                      <a:cubicBezTo>
                        <a:pt x="459" y="1161"/>
                        <a:pt x="478" y="1179"/>
                        <a:pt x="494" y="1179"/>
                      </a:cubicBezTo>
                      <a:cubicBezTo>
                        <a:pt x="496" y="1179"/>
                        <a:pt x="498" y="1178"/>
                        <a:pt x="500" y="1178"/>
                      </a:cubicBezTo>
                      <a:cubicBezTo>
                        <a:pt x="515" y="1170"/>
                        <a:pt x="518" y="1140"/>
                        <a:pt x="506" y="1109"/>
                      </a:cubicBezTo>
                      <a:lnTo>
                        <a:pt x="71" y="46"/>
                      </a:lnTo>
                      <a:cubicBezTo>
                        <a:pt x="59" y="19"/>
                        <a:pt x="42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13"/>
                <p:cNvSpPr/>
                <p:nvPr/>
              </p:nvSpPr>
              <p:spPr>
                <a:xfrm>
                  <a:off x="7215663" y="3343850"/>
                  <a:ext cx="14925" cy="15825"/>
                </a:xfrm>
                <a:custGeom>
                  <a:rect b="b" l="l" r="r" t="t"/>
                  <a:pathLst>
                    <a:path extrusionOk="0" h="633" w="597">
                      <a:moveTo>
                        <a:pt x="32" y="1"/>
                      </a:moveTo>
                      <a:cubicBezTo>
                        <a:pt x="25" y="1"/>
                        <a:pt x="18" y="3"/>
                        <a:pt x="12" y="8"/>
                      </a:cubicBezTo>
                      <a:cubicBezTo>
                        <a:pt x="1" y="20"/>
                        <a:pt x="2" y="43"/>
                        <a:pt x="17" y="59"/>
                      </a:cubicBezTo>
                      <a:lnTo>
                        <a:pt x="534" y="617"/>
                      </a:lnTo>
                      <a:cubicBezTo>
                        <a:pt x="543" y="627"/>
                        <a:pt x="555" y="632"/>
                        <a:pt x="566" y="632"/>
                      </a:cubicBezTo>
                      <a:cubicBezTo>
                        <a:pt x="573" y="632"/>
                        <a:pt x="579" y="630"/>
                        <a:pt x="583" y="626"/>
                      </a:cubicBezTo>
                      <a:cubicBezTo>
                        <a:pt x="597" y="614"/>
                        <a:pt x="595" y="591"/>
                        <a:pt x="579" y="575"/>
                      </a:cubicBezTo>
                      <a:lnTo>
                        <a:pt x="63" y="15"/>
                      </a:lnTo>
                      <a:cubicBezTo>
                        <a:pt x="54" y="6"/>
                        <a:pt x="42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13"/>
                <p:cNvSpPr/>
                <p:nvPr/>
              </p:nvSpPr>
              <p:spPr>
                <a:xfrm>
                  <a:off x="7207413" y="3345975"/>
                  <a:ext cx="18375" cy="19450"/>
                </a:xfrm>
                <a:custGeom>
                  <a:rect b="b" l="l" r="r" t="t"/>
                  <a:pathLst>
                    <a:path extrusionOk="0" h="778" w="735">
                      <a:moveTo>
                        <a:pt x="28" y="0"/>
                      </a:moveTo>
                      <a:cubicBezTo>
                        <a:pt x="22" y="0"/>
                        <a:pt x="17" y="2"/>
                        <a:pt x="13" y="6"/>
                      </a:cubicBezTo>
                      <a:cubicBezTo>
                        <a:pt x="0" y="18"/>
                        <a:pt x="4" y="44"/>
                        <a:pt x="23" y="64"/>
                      </a:cubicBezTo>
                      <a:lnTo>
                        <a:pt x="664" y="756"/>
                      </a:lnTo>
                      <a:cubicBezTo>
                        <a:pt x="677" y="770"/>
                        <a:pt x="693" y="778"/>
                        <a:pt x="705" y="778"/>
                      </a:cubicBezTo>
                      <a:cubicBezTo>
                        <a:pt x="711" y="778"/>
                        <a:pt x="717" y="776"/>
                        <a:pt x="721" y="772"/>
                      </a:cubicBezTo>
                      <a:cubicBezTo>
                        <a:pt x="734" y="761"/>
                        <a:pt x="728" y="734"/>
                        <a:pt x="711" y="714"/>
                      </a:cubicBezTo>
                      <a:lnTo>
                        <a:pt x="70" y="22"/>
                      </a:lnTo>
                      <a:cubicBezTo>
                        <a:pt x="57" y="8"/>
                        <a:pt x="41" y="0"/>
                        <a:pt x="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13"/>
                <p:cNvSpPr/>
                <p:nvPr/>
              </p:nvSpPr>
              <p:spPr>
                <a:xfrm>
                  <a:off x="7232938" y="3350200"/>
                  <a:ext cx="14900" cy="15825"/>
                </a:xfrm>
                <a:custGeom>
                  <a:rect b="b" l="l" r="r" t="t"/>
                  <a:pathLst>
                    <a:path extrusionOk="0" h="633" w="596">
                      <a:moveTo>
                        <a:pt x="31" y="1"/>
                      </a:moveTo>
                      <a:cubicBezTo>
                        <a:pt x="24" y="1"/>
                        <a:pt x="18" y="3"/>
                        <a:pt x="13" y="7"/>
                      </a:cubicBezTo>
                      <a:cubicBezTo>
                        <a:pt x="0" y="19"/>
                        <a:pt x="2" y="42"/>
                        <a:pt x="18" y="58"/>
                      </a:cubicBezTo>
                      <a:lnTo>
                        <a:pt x="533" y="616"/>
                      </a:lnTo>
                      <a:cubicBezTo>
                        <a:pt x="543" y="627"/>
                        <a:pt x="555" y="632"/>
                        <a:pt x="565" y="632"/>
                      </a:cubicBezTo>
                      <a:cubicBezTo>
                        <a:pt x="572" y="632"/>
                        <a:pt x="579" y="630"/>
                        <a:pt x="584" y="625"/>
                      </a:cubicBezTo>
                      <a:cubicBezTo>
                        <a:pt x="596" y="613"/>
                        <a:pt x="595" y="590"/>
                        <a:pt x="580" y="574"/>
                      </a:cubicBezTo>
                      <a:lnTo>
                        <a:pt x="63" y="16"/>
                      </a:lnTo>
                      <a:cubicBezTo>
                        <a:pt x="54" y="6"/>
                        <a:pt x="42" y="1"/>
                        <a:pt x="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13"/>
                <p:cNvSpPr/>
                <p:nvPr/>
              </p:nvSpPr>
              <p:spPr>
                <a:xfrm>
                  <a:off x="7238988" y="3340850"/>
                  <a:ext cx="14700" cy="16000"/>
                </a:xfrm>
                <a:custGeom>
                  <a:rect b="b" l="l" r="r" t="t"/>
                  <a:pathLst>
                    <a:path extrusionOk="0" h="640" w="588">
                      <a:moveTo>
                        <a:pt x="555" y="0"/>
                      </a:moveTo>
                      <a:cubicBezTo>
                        <a:pt x="545" y="0"/>
                        <a:pt x="533" y="5"/>
                        <a:pt x="524" y="16"/>
                      </a:cubicBezTo>
                      <a:lnTo>
                        <a:pt x="16" y="583"/>
                      </a:lnTo>
                      <a:cubicBezTo>
                        <a:pt x="1" y="599"/>
                        <a:pt x="0" y="622"/>
                        <a:pt x="13" y="632"/>
                      </a:cubicBezTo>
                      <a:cubicBezTo>
                        <a:pt x="18" y="637"/>
                        <a:pt x="25" y="639"/>
                        <a:pt x="32" y="639"/>
                      </a:cubicBezTo>
                      <a:cubicBezTo>
                        <a:pt x="43" y="639"/>
                        <a:pt x="54" y="634"/>
                        <a:pt x="63" y="623"/>
                      </a:cubicBezTo>
                      <a:lnTo>
                        <a:pt x="571" y="57"/>
                      </a:lnTo>
                      <a:cubicBezTo>
                        <a:pt x="586" y="41"/>
                        <a:pt x="587" y="19"/>
                        <a:pt x="574" y="7"/>
                      </a:cubicBezTo>
                      <a:cubicBezTo>
                        <a:pt x="569" y="2"/>
                        <a:pt x="562" y="0"/>
                        <a:pt x="5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13"/>
                <p:cNvSpPr/>
                <p:nvPr/>
              </p:nvSpPr>
              <p:spPr>
                <a:xfrm>
                  <a:off x="7251288" y="3327150"/>
                  <a:ext cx="14700" cy="16000"/>
                </a:xfrm>
                <a:custGeom>
                  <a:rect b="b" l="l" r="r" t="t"/>
                  <a:pathLst>
                    <a:path extrusionOk="0" h="640" w="588">
                      <a:moveTo>
                        <a:pt x="555" y="0"/>
                      </a:moveTo>
                      <a:cubicBezTo>
                        <a:pt x="545" y="0"/>
                        <a:pt x="534" y="6"/>
                        <a:pt x="525" y="16"/>
                      </a:cubicBezTo>
                      <a:lnTo>
                        <a:pt x="16" y="583"/>
                      </a:lnTo>
                      <a:cubicBezTo>
                        <a:pt x="2" y="599"/>
                        <a:pt x="0" y="622"/>
                        <a:pt x="14" y="634"/>
                      </a:cubicBezTo>
                      <a:cubicBezTo>
                        <a:pt x="18" y="638"/>
                        <a:pt x="25" y="640"/>
                        <a:pt x="31" y="640"/>
                      </a:cubicBezTo>
                      <a:cubicBezTo>
                        <a:pt x="42" y="640"/>
                        <a:pt x="54" y="634"/>
                        <a:pt x="63" y="624"/>
                      </a:cubicBezTo>
                      <a:lnTo>
                        <a:pt x="571" y="57"/>
                      </a:lnTo>
                      <a:cubicBezTo>
                        <a:pt x="586" y="41"/>
                        <a:pt x="587" y="19"/>
                        <a:pt x="574" y="7"/>
                      </a:cubicBezTo>
                      <a:cubicBezTo>
                        <a:pt x="569" y="3"/>
                        <a:pt x="562" y="0"/>
                        <a:pt x="5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13"/>
                <p:cNvSpPr/>
                <p:nvPr/>
              </p:nvSpPr>
              <p:spPr>
                <a:xfrm>
                  <a:off x="7264763" y="3307350"/>
                  <a:ext cx="14700" cy="20925"/>
                </a:xfrm>
                <a:custGeom>
                  <a:rect b="b" l="l" r="r" t="t"/>
                  <a:pathLst>
                    <a:path extrusionOk="0" h="837" w="588">
                      <a:moveTo>
                        <a:pt x="560" y="1"/>
                      </a:moveTo>
                      <a:cubicBezTo>
                        <a:pt x="547" y="1"/>
                        <a:pt x="531" y="10"/>
                        <a:pt x="520" y="26"/>
                      </a:cubicBezTo>
                      <a:lnTo>
                        <a:pt x="15" y="776"/>
                      </a:lnTo>
                      <a:cubicBezTo>
                        <a:pt x="0" y="798"/>
                        <a:pt x="0" y="823"/>
                        <a:pt x="15" y="833"/>
                      </a:cubicBezTo>
                      <a:cubicBezTo>
                        <a:pt x="19" y="835"/>
                        <a:pt x="23" y="836"/>
                        <a:pt x="28" y="836"/>
                      </a:cubicBezTo>
                      <a:cubicBezTo>
                        <a:pt x="41" y="836"/>
                        <a:pt x="57" y="827"/>
                        <a:pt x="67" y="811"/>
                      </a:cubicBezTo>
                      <a:lnTo>
                        <a:pt x="571" y="61"/>
                      </a:lnTo>
                      <a:cubicBezTo>
                        <a:pt x="586" y="39"/>
                        <a:pt x="587" y="14"/>
                        <a:pt x="573" y="4"/>
                      </a:cubicBezTo>
                      <a:cubicBezTo>
                        <a:pt x="569" y="2"/>
                        <a:pt x="565" y="1"/>
                        <a:pt x="56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13"/>
                <p:cNvSpPr/>
                <p:nvPr/>
              </p:nvSpPr>
              <p:spPr>
                <a:xfrm>
                  <a:off x="7277438" y="3298225"/>
                  <a:ext cx="1800" cy="9525"/>
                </a:xfrm>
                <a:custGeom>
                  <a:rect b="b" l="l" r="r" t="t"/>
                  <a:pathLst>
                    <a:path extrusionOk="0" h="381" w="72">
                      <a:moveTo>
                        <a:pt x="32" y="1"/>
                      </a:moveTo>
                      <a:cubicBezTo>
                        <a:pt x="15" y="1"/>
                        <a:pt x="0" y="9"/>
                        <a:pt x="2" y="19"/>
                      </a:cubicBezTo>
                      <a:lnTo>
                        <a:pt x="9" y="363"/>
                      </a:lnTo>
                      <a:cubicBezTo>
                        <a:pt x="9" y="373"/>
                        <a:pt x="22" y="381"/>
                        <a:pt x="37" y="381"/>
                      </a:cubicBezTo>
                      <a:cubicBezTo>
                        <a:pt x="39" y="381"/>
                        <a:pt x="40" y="381"/>
                        <a:pt x="41" y="381"/>
                      </a:cubicBezTo>
                      <a:cubicBezTo>
                        <a:pt x="59" y="381"/>
                        <a:pt x="72" y="372"/>
                        <a:pt x="72" y="362"/>
                      </a:cubicBezTo>
                      <a:lnTo>
                        <a:pt x="64" y="18"/>
                      </a:lnTo>
                      <a:cubicBezTo>
                        <a:pt x="63" y="8"/>
                        <a:pt x="50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13"/>
                <p:cNvSpPr/>
                <p:nvPr/>
              </p:nvSpPr>
              <p:spPr>
                <a:xfrm>
                  <a:off x="7260613" y="3298750"/>
                  <a:ext cx="19325" cy="27775"/>
                </a:xfrm>
                <a:custGeom>
                  <a:rect b="b" l="l" r="r" t="t"/>
                  <a:pathLst>
                    <a:path extrusionOk="0" h="1111" w="773">
                      <a:moveTo>
                        <a:pt x="749" y="0"/>
                      </a:moveTo>
                      <a:cubicBezTo>
                        <a:pt x="733" y="0"/>
                        <a:pt x="712" y="15"/>
                        <a:pt x="697" y="39"/>
                      </a:cubicBezTo>
                      <a:lnTo>
                        <a:pt x="24" y="1039"/>
                      </a:lnTo>
                      <a:cubicBezTo>
                        <a:pt x="5" y="1068"/>
                        <a:pt x="0" y="1098"/>
                        <a:pt x="15" y="1108"/>
                      </a:cubicBezTo>
                      <a:cubicBezTo>
                        <a:pt x="18" y="1110"/>
                        <a:pt x="21" y="1111"/>
                        <a:pt x="25" y="1111"/>
                      </a:cubicBezTo>
                      <a:cubicBezTo>
                        <a:pt x="40" y="1111"/>
                        <a:pt x="61" y="1097"/>
                        <a:pt x="76" y="1073"/>
                      </a:cubicBezTo>
                      <a:lnTo>
                        <a:pt x="749" y="74"/>
                      </a:lnTo>
                      <a:cubicBezTo>
                        <a:pt x="768" y="45"/>
                        <a:pt x="772" y="13"/>
                        <a:pt x="758" y="3"/>
                      </a:cubicBezTo>
                      <a:cubicBezTo>
                        <a:pt x="755" y="1"/>
                        <a:pt x="752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13"/>
                <p:cNvSpPr/>
                <p:nvPr/>
              </p:nvSpPr>
              <p:spPr>
                <a:xfrm>
                  <a:off x="7212088" y="3324225"/>
                  <a:ext cx="7800" cy="12275"/>
                </a:xfrm>
                <a:custGeom>
                  <a:rect b="b" l="l" r="r" t="t"/>
                  <a:pathLst>
                    <a:path extrusionOk="0" h="491" w="312">
                      <a:moveTo>
                        <a:pt x="265" y="0"/>
                      </a:moveTo>
                      <a:cubicBezTo>
                        <a:pt x="256" y="0"/>
                        <a:pt x="247" y="4"/>
                        <a:pt x="243" y="12"/>
                      </a:cubicBezTo>
                      <a:lnTo>
                        <a:pt x="8" y="445"/>
                      </a:lnTo>
                      <a:cubicBezTo>
                        <a:pt x="1" y="458"/>
                        <a:pt x="10" y="475"/>
                        <a:pt x="27" y="484"/>
                      </a:cubicBezTo>
                      <a:cubicBezTo>
                        <a:pt x="34" y="488"/>
                        <a:pt x="41" y="490"/>
                        <a:pt x="48" y="490"/>
                      </a:cubicBezTo>
                      <a:cubicBezTo>
                        <a:pt x="57" y="490"/>
                        <a:pt x="66" y="486"/>
                        <a:pt x="69" y="478"/>
                      </a:cubicBezTo>
                      <a:lnTo>
                        <a:pt x="305" y="46"/>
                      </a:lnTo>
                      <a:cubicBezTo>
                        <a:pt x="311" y="33"/>
                        <a:pt x="304" y="15"/>
                        <a:pt x="286" y="6"/>
                      </a:cubicBezTo>
                      <a:cubicBezTo>
                        <a:pt x="279" y="2"/>
                        <a:pt x="272" y="0"/>
                        <a:pt x="26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13"/>
                <p:cNvSpPr/>
                <p:nvPr/>
              </p:nvSpPr>
              <p:spPr>
                <a:xfrm>
                  <a:off x="7207988" y="3333975"/>
                  <a:ext cx="6550" cy="12825"/>
                </a:xfrm>
                <a:custGeom>
                  <a:rect b="b" l="l" r="r" t="t"/>
                  <a:pathLst>
                    <a:path extrusionOk="0" h="513" w="262">
                      <a:moveTo>
                        <a:pt x="215" y="0"/>
                      </a:moveTo>
                      <a:cubicBezTo>
                        <a:pt x="204" y="0"/>
                        <a:pt x="194" y="5"/>
                        <a:pt x="191" y="14"/>
                      </a:cubicBezTo>
                      <a:lnTo>
                        <a:pt x="6" y="471"/>
                      </a:lnTo>
                      <a:cubicBezTo>
                        <a:pt x="0" y="485"/>
                        <a:pt x="11" y="501"/>
                        <a:pt x="30" y="508"/>
                      </a:cubicBezTo>
                      <a:cubicBezTo>
                        <a:pt x="35" y="511"/>
                        <a:pt x="41" y="512"/>
                        <a:pt x="47" y="512"/>
                      </a:cubicBezTo>
                      <a:cubicBezTo>
                        <a:pt x="58" y="512"/>
                        <a:pt x="68" y="507"/>
                        <a:pt x="72" y="498"/>
                      </a:cubicBezTo>
                      <a:lnTo>
                        <a:pt x="255" y="40"/>
                      </a:lnTo>
                      <a:cubicBezTo>
                        <a:pt x="261" y="27"/>
                        <a:pt x="251" y="11"/>
                        <a:pt x="233" y="4"/>
                      </a:cubicBezTo>
                      <a:cubicBezTo>
                        <a:pt x="227" y="2"/>
                        <a:pt x="221" y="0"/>
                        <a:pt x="21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13"/>
                <p:cNvSpPr/>
                <p:nvPr/>
              </p:nvSpPr>
              <p:spPr>
                <a:xfrm>
                  <a:off x="7216613" y="3331275"/>
                  <a:ext cx="9775" cy="12175"/>
                </a:xfrm>
                <a:custGeom>
                  <a:rect b="b" l="l" r="r" t="t"/>
                  <a:pathLst>
                    <a:path extrusionOk="0" h="487" w="391">
                      <a:moveTo>
                        <a:pt x="347" y="0"/>
                      </a:moveTo>
                      <a:cubicBezTo>
                        <a:pt x="339" y="0"/>
                        <a:pt x="331" y="4"/>
                        <a:pt x="325" y="10"/>
                      </a:cubicBezTo>
                      <a:lnTo>
                        <a:pt x="9" y="435"/>
                      </a:lnTo>
                      <a:cubicBezTo>
                        <a:pt x="1" y="447"/>
                        <a:pt x="5" y="466"/>
                        <a:pt x="21" y="478"/>
                      </a:cubicBezTo>
                      <a:cubicBezTo>
                        <a:pt x="29" y="483"/>
                        <a:pt x="38" y="486"/>
                        <a:pt x="46" y="486"/>
                      </a:cubicBezTo>
                      <a:cubicBezTo>
                        <a:pt x="54" y="486"/>
                        <a:pt x="62" y="483"/>
                        <a:pt x="66" y="476"/>
                      </a:cubicBezTo>
                      <a:lnTo>
                        <a:pt x="382" y="52"/>
                      </a:lnTo>
                      <a:cubicBezTo>
                        <a:pt x="391" y="41"/>
                        <a:pt x="387" y="20"/>
                        <a:pt x="371" y="8"/>
                      </a:cubicBezTo>
                      <a:cubicBezTo>
                        <a:pt x="363" y="3"/>
                        <a:pt x="355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13"/>
                <p:cNvSpPr/>
                <p:nvPr/>
              </p:nvSpPr>
              <p:spPr>
                <a:xfrm>
                  <a:off x="7209813" y="3342475"/>
                  <a:ext cx="8250" cy="12000"/>
                </a:xfrm>
                <a:custGeom>
                  <a:rect b="b" l="l" r="r" t="t"/>
                  <a:pathLst>
                    <a:path extrusionOk="0" h="480" w="330">
                      <a:moveTo>
                        <a:pt x="284" y="1"/>
                      </a:moveTo>
                      <a:cubicBezTo>
                        <a:pt x="275" y="1"/>
                        <a:pt x="267" y="4"/>
                        <a:pt x="262" y="11"/>
                      </a:cubicBezTo>
                      <a:lnTo>
                        <a:pt x="7" y="433"/>
                      </a:lnTo>
                      <a:cubicBezTo>
                        <a:pt x="0" y="445"/>
                        <a:pt x="7" y="462"/>
                        <a:pt x="25" y="472"/>
                      </a:cubicBezTo>
                      <a:cubicBezTo>
                        <a:pt x="32" y="477"/>
                        <a:pt x="40" y="479"/>
                        <a:pt x="48" y="479"/>
                      </a:cubicBezTo>
                      <a:cubicBezTo>
                        <a:pt x="57" y="479"/>
                        <a:pt x="65" y="476"/>
                        <a:pt x="69" y="469"/>
                      </a:cubicBezTo>
                      <a:lnTo>
                        <a:pt x="322" y="47"/>
                      </a:lnTo>
                      <a:cubicBezTo>
                        <a:pt x="329" y="35"/>
                        <a:pt x="322" y="16"/>
                        <a:pt x="306" y="6"/>
                      </a:cubicBezTo>
                      <a:cubicBezTo>
                        <a:pt x="299" y="2"/>
                        <a:pt x="291" y="1"/>
                        <a:pt x="28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13"/>
                <p:cNvSpPr/>
                <p:nvPr/>
              </p:nvSpPr>
              <p:spPr>
                <a:xfrm>
                  <a:off x="7229388" y="3331175"/>
                  <a:ext cx="11000" cy="9675"/>
                </a:xfrm>
                <a:custGeom>
                  <a:rect b="b" l="l" r="r" t="t"/>
                  <a:pathLst>
                    <a:path extrusionOk="0" h="387" w="440">
                      <a:moveTo>
                        <a:pt x="398" y="0"/>
                      </a:moveTo>
                      <a:cubicBezTo>
                        <a:pt x="392" y="0"/>
                        <a:pt x="387" y="2"/>
                        <a:pt x="383" y="5"/>
                      </a:cubicBezTo>
                      <a:lnTo>
                        <a:pt x="11" y="329"/>
                      </a:lnTo>
                      <a:cubicBezTo>
                        <a:pt x="1" y="339"/>
                        <a:pt x="2" y="358"/>
                        <a:pt x="15" y="372"/>
                      </a:cubicBezTo>
                      <a:cubicBezTo>
                        <a:pt x="23" y="382"/>
                        <a:pt x="34" y="387"/>
                        <a:pt x="44" y="387"/>
                      </a:cubicBezTo>
                      <a:cubicBezTo>
                        <a:pt x="49" y="387"/>
                        <a:pt x="54" y="385"/>
                        <a:pt x="58" y="382"/>
                      </a:cubicBezTo>
                      <a:lnTo>
                        <a:pt x="429" y="58"/>
                      </a:lnTo>
                      <a:cubicBezTo>
                        <a:pt x="439" y="49"/>
                        <a:pt x="438" y="30"/>
                        <a:pt x="425" y="15"/>
                      </a:cubicBezTo>
                      <a:cubicBezTo>
                        <a:pt x="417" y="5"/>
                        <a:pt x="407" y="0"/>
                        <a:pt x="3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13"/>
                <p:cNvSpPr/>
                <p:nvPr/>
              </p:nvSpPr>
              <p:spPr>
                <a:xfrm>
                  <a:off x="7220663" y="3339775"/>
                  <a:ext cx="10250" cy="10525"/>
                </a:xfrm>
                <a:custGeom>
                  <a:rect b="b" l="l" r="r" t="t"/>
                  <a:pathLst>
                    <a:path extrusionOk="0" h="421" w="410">
                      <a:moveTo>
                        <a:pt x="364" y="0"/>
                      </a:moveTo>
                      <a:cubicBezTo>
                        <a:pt x="358" y="0"/>
                        <a:pt x="353" y="2"/>
                        <a:pt x="348" y="6"/>
                      </a:cubicBezTo>
                      <a:lnTo>
                        <a:pt x="11" y="366"/>
                      </a:lnTo>
                      <a:cubicBezTo>
                        <a:pt x="0" y="376"/>
                        <a:pt x="5" y="395"/>
                        <a:pt x="19" y="408"/>
                      </a:cubicBezTo>
                      <a:cubicBezTo>
                        <a:pt x="27" y="416"/>
                        <a:pt x="37" y="420"/>
                        <a:pt x="46" y="420"/>
                      </a:cubicBezTo>
                      <a:cubicBezTo>
                        <a:pt x="52" y="420"/>
                        <a:pt x="58" y="418"/>
                        <a:pt x="61" y="414"/>
                      </a:cubicBezTo>
                      <a:lnTo>
                        <a:pt x="399" y="54"/>
                      </a:lnTo>
                      <a:cubicBezTo>
                        <a:pt x="410" y="44"/>
                        <a:pt x="405" y="25"/>
                        <a:pt x="392" y="12"/>
                      </a:cubicBezTo>
                      <a:cubicBezTo>
                        <a:pt x="384" y="4"/>
                        <a:pt x="373" y="0"/>
                        <a:pt x="36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13"/>
                <p:cNvSpPr/>
                <p:nvPr/>
              </p:nvSpPr>
              <p:spPr>
                <a:xfrm>
                  <a:off x="7211888" y="3349025"/>
                  <a:ext cx="10225" cy="10525"/>
                </a:xfrm>
                <a:custGeom>
                  <a:rect b="b" l="l" r="r" t="t"/>
                  <a:pathLst>
                    <a:path extrusionOk="0" h="421" w="409">
                      <a:moveTo>
                        <a:pt x="363" y="0"/>
                      </a:moveTo>
                      <a:cubicBezTo>
                        <a:pt x="357" y="0"/>
                        <a:pt x="351" y="2"/>
                        <a:pt x="347" y="6"/>
                      </a:cubicBezTo>
                      <a:lnTo>
                        <a:pt x="10" y="366"/>
                      </a:lnTo>
                      <a:cubicBezTo>
                        <a:pt x="0" y="376"/>
                        <a:pt x="5" y="395"/>
                        <a:pt x="18" y="408"/>
                      </a:cubicBezTo>
                      <a:cubicBezTo>
                        <a:pt x="26" y="416"/>
                        <a:pt x="37" y="420"/>
                        <a:pt x="45" y="420"/>
                      </a:cubicBezTo>
                      <a:cubicBezTo>
                        <a:pt x="52" y="420"/>
                        <a:pt x="57" y="418"/>
                        <a:pt x="61" y="414"/>
                      </a:cubicBezTo>
                      <a:lnTo>
                        <a:pt x="399" y="54"/>
                      </a:lnTo>
                      <a:cubicBezTo>
                        <a:pt x="408" y="44"/>
                        <a:pt x="405" y="25"/>
                        <a:pt x="391" y="12"/>
                      </a:cubicBezTo>
                      <a:cubicBezTo>
                        <a:pt x="382" y="4"/>
                        <a:pt x="372" y="0"/>
                        <a:pt x="36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13"/>
                <p:cNvSpPr/>
                <p:nvPr/>
              </p:nvSpPr>
              <p:spPr>
                <a:xfrm>
                  <a:off x="7206488" y="3346125"/>
                  <a:ext cx="16600" cy="19425"/>
                </a:xfrm>
                <a:custGeom>
                  <a:rect b="b" l="l" r="r" t="t"/>
                  <a:pathLst>
                    <a:path extrusionOk="0" h="777" w="664">
                      <a:moveTo>
                        <a:pt x="50" y="0"/>
                      </a:moveTo>
                      <a:lnTo>
                        <a:pt x="50" y="0"/>
                      </a:lnTo>
                      <a:cubicBezTo>
                        <a:pt x="50" y="0"/>
                        <a:pt x="1" y="240"/>
                        <a:pt x="108" y="350"/>
                      </a:cubicBezTo>
                      <a:cubicBezTo>
                        <a:pt x="218" y="459"/>
                        <a:pt x="417" y="776"/>
                        <a:pt x="487" y="776"/>
                      </a:cubicBezTo>
                      <a:cubicBezTo>
                        <a:pt x="557" y="776"/>
                        <a:pt x="630" y="712"/>
                        <a:pt x="649" y="693"/>
                      </a:cubicBezTo>
                      <a:cubicBezTo>
                        <a:pt x="664" y="679"/>
                        <a:pt x="652" y="628"/>
                        <a:pt x="625" y="628"/>
                      </a:cubicBezTo>
                      <a:cubicBezTo>
                        <a:pt x="618" y="628"/>
                        <a:pt x="610" y="632"/>
                        <a:pt x="601" y="641"/>
                      </a:cubicBezTo>
                      <a:cubicBezTo>
                        <a:pt x="576" y="665"/>
                        <a:pt x="547" y="684"/>
                        <a:pt x="513" y="684"/>
                      </a:cubicBezTo>
                      <a:cubicBezTo>
                        <a:pt x="487" y="684"/>
                        <a:pt x="458" y="673"/>
                        <a:pt x="427" y="642"/>
                      </a:cubicBezTo>
                      <a:cubicBezTo>
                        <a:pt x="359" y="574"/>
                        <a:pt x="107" y="268"/>
                        <a:pt x="107" y="188"/>
                      </a:cubicBezTo>
                      <a:cubicBezTo>
                        <a:pt x="107" y="108"/>
                        <a:pt x="126" y="26"/>
                        <a:pt x="5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13"/>
                <p:cNvSpPr/>
                <p:nvPr/>
              </p:nvSpPr>
              <p:spPr>
                <a:xfrm>
                  <a:off x="7200838" y="3328250"/>
                  <a:ext cx="9025" cy="14175"/>
                </a:xfrm>
                <a:custGeom>
                  <a:rect b="b" l="l" r="r" t="t"/>
                  <a:pathLst>
                    <a:path extrusionOk="0" h="567" w="361">
                      <a:moveTo>
                        <a:pt x="45" y="1"/>
                      </a:moveTo>
                      <a:cubicBezTo>
                        <a:pt x="41" y="1"/>
                        <a:pt x="37" y="3"/>
                        <a:pt x="33" y="7"/>
                      </a:cubicBezTo>
                      <a:cubicBezTo>
                        <a:pt x="1" y="39"/>
                        <a:pt x="18" y="368"/>
                        <a:pt x="155" y="443"/>
                      </a:cubicBezTo>
                      <a:cubicBezTo>
                        <a:pt x="254" y="497"/>
                        <a:pt x="298" y="566"/>
                        <a:pt x="329" y="566"/>
                      </a:cubicBezTo>
                      <a:cubicBezTo>
                        <a:pt x="341" y="566"/>
                        <a:pt x="350" y="556"/>
                        <a:pt x="361" y="530"/>
                      </a:cubicBezTo>
                      <a:cubicBezTo>
                        <a:pt x="361" y="530"/>
                        <a:pt x="45" y="319"/>
                        <a:pt x="74" y="73"/>
                      </a:cubicBezTo>
                      <a:cubicBezTo>
                        <a:pt x="74" y="73"/>
                        <a:pt x="66" y="1"/>
                        <a:pt x="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13"/>
                <p:cNvSpPr/>
                <p:nvPr/>
              </p:nvSpPr>
              <p:spPr>
                <a:xfrm>
                  <a:off x="7253938" y="3344300"/>
                  <a:ext cx="6575" cy="15325"/>
                </a:xfrm>
                <a:custGeom>
                  <a:rect b="b" l="l" r="r" t="t"/>
                  <a:pathLst>
                    <a:path extrusionOk="0" h="613" w="263">
                      <a:moveTo>
                        <a:pt x="56" y="1"/>
                      </a:moveTo>
                      <a:cubicBezTo>
                        <a:pt x="36" y="1"/>
                        <a:pt x="35" y="29"/>
                        <a:pt x="85" y="124"/>
                      </a:cubicBezTo>
                      <a:cubicBezTo>
                        <a:pt x="205" y="348"/>
                        <a:pt x="85" y="446"/>
                        <a:pt x="43" y="528"/>
                      </a:cubicBezTo>
                      <a:cubicBezTo>
                        <a:pt x="1" y="611"/>
                        <a:pt x="43" y="612"/>
                        <a:pt x="43" y="612"/>
                      </a:cubicBezTo>
                      <a:cubicBezTo>
                        <a:pt x="43" y="612"/>
                        <a:pt x="81" y="597"/>
                        <a:pt x="171" y="468"/>
                      </a:cubicBezTo>
                      <a:cubicBezTo>
                        <a:pt x="263" y="340"/>
                        <a:pt x="155" y="64"/>
                        <a:pt x="155" y="64"/>
                      </a:cubicBezTo>
                      <a:cubicBezTo>
                        <a:pt x="145" y="54"/>
                        <a:pt x="83" y="1"/>
                        <a:pt x="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13"/>
                <p:cNvSpPr/>
                <p:nvPr/>
              </p:nvSpPr>
              <p:spPr>
                <a:xfrm>
                  <a:off x="7245863" y="3356700"/>
                  <a:ext cx="7775" cy="10125"/>
                </a:xfrm>
                <a:custGeom>
                  <a:rect b="b" l="l" r="r" t="t"/>
                  <a:pathLst>
                    <a:path extrusionOk="0" h="405" w="311">
                      <a:moveTo>
                        <a:pt x="283" y="0"/>
                      </a:moveTo>
                      <a:cubicBezTo>
                        <a:pt x="277" y="0"/>
                        <a:pt x="270" y="30"/>
                        <a:pt x="263" y="112"/>
                      </a:cubicBezTo>
                      <a:cubicBezTo>
                        <a:pt x="245" y="293"/>
                        <a:pt x="190" y="327"/>
                        <a:pt x="138" y="327"/>
                      </a:cubicBezTo>
                      <a:cubicBezTo>
                        <a:pt x="106" y="327"/>
                        <a:pt x="76" y="314"/>
                        <a:pt x="56" y="314"/>
                      </a:cubicBezTo>
                      <a:cubicBezTo>
                        <a:pt x="0" y="314"/>
                        <a:pt x="3" y="355"/>
                        <a:pt x="134" y="399"/>
                      </a:cubicBezTo>
                      <a:cubicBezTo>
                        <a:pt x="145" y="402"/>
                        <a:pt x="155" y="404"/>
                        <a:pt x="165" y="404"/>
                      </a:cubicBezTo>
                      <a:cubicBezTo>
                        <a:pt x="271" y="404"/>
                        <a:pt x="311" y="193"/>
                        <a:pt x="311" y="193"/>
                      </a:cubicBezTo>
                      <a:cubicBezTo>
                        <a:pt x="311" y="193"/>
                        <a:pt x="299" y="0"/>
                        <a:pt x="28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13"/>
                <p:cNvSpPr/>
                <p:nvPr/>
              </p:nvSpPr>
              <p:spPr>
                <a:xfrm>
                  <a:off x="7237563" y="3362175"/>
                  <a:ext cx="6925" cy="5900"/>
                </a:xfrm>
                <a:custGeom>
                  <a:rect b="b" l="l" r="r" t="t"/>
                  <a:pathLst>
                    <a:path extrusionOk="0" h="236" w="277">
                      <a:moveTo>
                        <a:pt x="25" y="0"/>
                      </a:moveTo>
                      <a:cubicBezTo>
                        <a:pt x="4" y="0"/>
                        <a:pt x="0" y="50"/>
                        <a:pt x="0" y="50"/>
                      </a:cubicBezTo>
                      <a:cubicBezTo>
                        <a:pt x="0" y="50"/>
                        <a:pt x="48" y="167"/>
                        <a:pt x="162" y="226"/>
                      </a:cubicBezTo>
                      <a:cubicBezTo>
                        <a:pt x="174" y="233"/>
                        <a:pt x="185" y="235"/>
                        <a:pt x="195" y="235"/>
                      </a:cubicBezTo>
                      <a:cubicBezTo>
                        <a:pt x="277" y="235"/>
                        <a:pt x="277" y="33"/>
                        <a:pt x="277" y="33"/>
                      </a:cubicBezTo>
                      <a:cubicBezTo>
                        <a:pt x="269" y="24"/>
                        <a:pt x="260" y="20"/>
                        <a:pt x="252" y="20"/>
                      </a:cubicBezTo>
                      <a:cubicBezTo>
                        <a:pt x="215" y="20"/>
                        <a:pt x="181" y="92"/>
                        <a:pt x="181" y="148"/>
                      </a:cubicBezTo>
                      <a:cubicBezTo>
                        <a:pt x="181" y="159"/>
                        <a:pt x="178" y="164"/>
                        <a:pt x="173" y="164"/>
                      </a:cubicBezTo>
                      <a:cubicBezTo>
                        <a:pt x="150" y="164"/>
                        <a:pt x="77" y="43"/>
                        <a:pt x="44" y="11"/>
                      </a:cubicBezTo>
                      <a:cubicBezTo>
                        <a:pt x="36" y="3"/>
                        <a:pt x="30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13"/>
                <p:cNvSpPr/>
                <p:nvPr/>
              </p:nvSpPr>
              <p:spPr>
                <a:xfrm>
                  <a:off x="7225638" y="3361950"/>
                  <a:ext cx="10925" cy="3300"/>
                </a:xfrm>
                <a:custGeom>
                  <a:rect b="b" l="l" r="r" t="t"/>
                  <a:pathLst>
                    <a:path extrusionOk="0" h="132" w="437">
                      <a:moveTo>
                        <a:pt x="436" y="1"/>
                      </a:moveTo>
                      <a:lnTo>
                        <a:pt x="436" y="1"/>
                      </a:lnTo>
                      <a:cubicBezTo>
                        <a:pt x="374" y="43"/>
                        <a:pt x="317" y="57"/>
                        <a:pt x="270" y="57"/>
                      </a:cubicBezTo>
                      <a:cubicBezTo>
                        <a:pt x="178" y="57"/>
                        <a:pt x="120" y="4"/>
                        <a:pt x="120" y="4"/>
                      </a:cubicBezTo>
                      <a:lnTo>
                        <a:pt x="120" y="4"/>
                      </a:lnTo>
                      <a:cubicBezTo>
                        <a:pt x="1" y="84"/>
                        <a:pt x="53" y="85"/>
                        <a:pt x="200" y="125"/>
                      </a:cubicBezTo>
                      <a:cubicBezTo>
                        <a:pt x="217" y="129"/>
                        <a:pt x="232" y="131"/>
                        <a:pt x="247" y="131"/>
                      </a:cubicBezTo>
                      <a:cubicBezTo>
                        <a:pt x="366" y="131"/>
                        <a:pt x="436" y="1"/>
                        <a:pt x="43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13"/>
                <p:cNvSpPr/>
                <p:nvPr/>
              </p:nvSpPr>
              <p:spPr>
                <a:xfrm>
                  <a:off x="7206613" y="3354000"/>
                  <a:ext cx="5100" cy="8375"/>
                </a:xfrm>
                <a:custGeom>
                  <a:rect b="b" l="l" r="r" t="t"/>
                  <a:pathLst>
                    <a:path extrusionOk="0" h="335" w="204">
                      <a:moveTo>
                        <a:pt x="99" y="0"/>
                      </a:moveTo>
                      <a:cubicBezTo>
                        <a:pt x="95" y="0"/>
                        <a:pt x="91" y="1"/>
                        <a:pt x="86" y="4"/>
                      </a:cubicBezTo>
                      <a:cubicBezTo>
                        <a:pt x="50" y="22"/>
                        <a:pt x="0" y="135"/>
                        <a:pt x="77" y="212"/>
                      </a:cubicBezTo>
                      <a:cubicBezTo>
                        <a:pt x="146" y="282"/>
                        <a:pt x="163" y="335"/>
                        <a:pt x="178" y="335"/>
                      </a:cubicBezTo>
                      <a:cubicBezTo>
                        <a:pt x="181" y="335"/>
                        <a:pt x="183" y="334"/>
                        <a:pt x="185" y="332"/>
                      </a:cubicBezTo>
                      <a:cubicBezTo>
                        <a:pt x="204" y="314"/>
                        <a:pt x="197" y="300"/>
                        <a:pt x="197" y="300"/>
                      </a:cubicBezTo>
                      <a:cubicBezTo>
                        <a:pt x="197" y="300"/>
                        <a:pt x="16" y="134"/>
                        <a:pt x="124" y="42"/>
                      </a:cubicBezTo>
                      <a:cubicBezTo>
                        <a:pt x="124" y="42"/>
                        <a:pt x="122" y="0"/>
                        <a:pt x="9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13"/>
                <p:cNvSpPr/>
                <p:nvPr/>
              </p:nvSpPr>
              <p:spPr>
                <a:xfrm>
                  <a:off x="7202513" y="3337750"/>
                  <a:ext cx="5675" cy="10250"/>
                </a:xfrm>
                <a:custGeom>
                  <a:rect b="b" l="l" r="r" t="t"/>
                  <a:pathLst>
                    <a:path extrusionOk="0" h="410" w="227">
                      <a:moveTo>
                        <a:pt x="47" y="1"/>
                      </a:moveTo>
                      <a:cubicBezTo>
                        <a:pt x="41" y="1"/>
                        <a:pt x="35" y="3"/>
                        <a:pt x="30" y="9"/>
                      </a:cubicBezTo>
                      <a:cubicBezTo>
                        <a:pt x="1" y="36"/>
                        <a:pt x="98" y="328"/>
                        <a:pt x="163" y="392"/>
                      </a:cubicBezTo>
                      <a:cubicBezTo>
                        <a:pt x="175" y="404"/>
                        <a:pt x="185" y="409"/>
                        <a:pt x="193" y="409"/>
                      </a:cubicBezTo>
                      <a:cubicBezTo>
                        <a:pt x="226" y="409"/>
                        <a:pt x="225" y="321"/>
                        <a:pt x="225" y="320"/>
                      </a:cubicBezTo>
                      <a:lnTo>
                        <a:pt x="225" y="320"/>
                      </a:lnTo>
                      <a:cubicBezTo>
                        <a:pt x="215" y="327"/>
                        <a:pt x="206" y="329"/>
                        <a:pt x="197" y="329"/>
                      </a:cubicBezTo>
                      <a:cubicBezTo>
                        <a:pt x="109" y="329"/>
                        <a:pt x="96" y="41"/>
                        <a:pt x="96" y="41"/>
                      </a:cubicBezTo>
                      <a:cubicBezTo>
                        <a:pt x="96" y="41"/>
                        <a:pt x="71" y="1"/>
                        <a:pt x="4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13"/>
                <p:cNvSpPr/>
                <p:nvPr/>
              </p:nvSpPr>
              <p:spPr>
                <a:xfrm>
                  <a:off x="7193938" y="3314800"/>
                  <a:ext cx="7800" cy="18000"/>
                </a:xfrm>
                <a:custGeom>
                  <a:rect b="b" l="l" r="r" t="t"/>
                  <a:pathLst>
                    <a:path extrusionOk="0" h="720" w="312">
                      <a:moveTo>
                        <a:pt x="106" y="0"/>
                      </a:moveTo>
                      <a:cubicBezTo>
                        <a:pt x="102" y="0"/>
                        <a:pt x="97" y="5"/>
                        <a:pt x="92" y="16"/>
                      </a:cubicBezTo>
                      <a:cubicBezTo>
                        <a:pt x="61" y="80"/>
                        <a:pt x="15" y="338"/>
                        <a:pt x="111" y="472"/>
                      </a:cubicBezTo>
                      <a:cubicBezTo>
                        <a:pt x="196" y="593"/>
                        <a:pt x="290" y="719"/>
                        <a:pt x="309" y="719"/>
                      </a:cubicBezTo>
                      <a:cubicBezTo>
                        <a:pt x="311" y="719"/>
                        <a:pt x="312" y="717"/>
                        <a:pt x="312" y="714"/>
                      </a:cubicBezTo>
                      <a:cubicBezTo>
                        <a:pt x="312" y="681"/>
                        <a:pt x="296" y="650"/>
                        <a:pt x="296" y="650"/>
                      </a:cubicBezTo>
                      <a:cubicBezTo>
                        <a:pt x="296" y="650"/>
                        <a:pt x="0" y="309"/>
                        <a:pt x="127" y="99"/>
                      </a:cubicBezTo>
                      <a:cubicBezTo>
                        <a:pt x="127" y="99"/>
                        <a:pt x="124" y="0"/>
                        <a:pt x="1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13"/>
                <p:cNvSpPr/>
                <p:nvPr/>
              </p:nvSpPr>
              <p:spPr>
                <a:xfrm>
                  <a:off x="7203588" y="3327875"/>
                  <a:ext cx="4525" cy="5625"/>
                </a:xfrm>
                <a:custGeom>
                  <a:rect b="b" l="l" r="r" t="t"/>
                  <a:pathLst>
                    <a:path extrusionOk="0" h="225" w="181">
                      <a:moveTo>
                        <a:pt x="140" y="0"/>
                      </a:moveTo>
                      <a:lnTo>
                        <a:pt x="140" y="0"/>
                      </a:lnTo>
                      <a:cubicBezTo>
                        <a:pt x="0" y="187"/>
                        <a:pt x="162" y="225"/>
                        <a:pt x="162" y="225"/>
                      </a:cubicBezTo>
                      <a:cubicBezTo>
                        <a:pt x="89" y="114"/>
                        <a:pt x="181" y="41"/>
                        <a:pt x="181" y="41"/>
                      </a:cubicBez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13"/>
                <p:cNvSpPr/>
                <p:nvPr/>
              </p:nvSpPr>
              <p:spPr>
                <a:xfrm>
                  <a:off x="7243963" y="3356075"/>
                  <a:ext cx="3350" cy="4450"/>
                </a:xfrm>
                <a:custGeom>
                  <a:rect b="b" l="l" r="r" t="t"/>
                  <a:pathLst>
                    <a:path extrusionOk="0" h="178" w="134">
                      <a:moveTo>
                        <a:pt x="55" y="0"/>
                      </a:moveTo>
                      <a:cubicBezTo>
                        <a:pt x="26" y="0"/>
                        <a:pt x="1" y="71"/>
                        <a:pt x="1" y="71"/>
                      </a:cubicBezTo>
                      <a:cubicBezTo>
                        <a:pt x="1" y="153"/>
                        <a:pt x="22" y="178"/>
                        <a:pt x="48" y="178"/>
                      </a:cubicBezTo>
                      <a:cubicBezTo>
                        <a:pt x="86" y="178"/>
                        <a:pt x="133" y="122"/>
                        <a:pt x="133" y="122"/>
                      </a:cubicBezTo>
                      <a:lnTo>
                        <a:pt x="133" y="122"/>
                      </a:lnTo>
                      <a:cubicBezTo>
                        <a:pt x="121" y="128"/>
                        <a:pt x="110" y="130"/>
                        <a:pt x="102" y="130"/>
                      </a:cubicBezTo>
                      <a:cubicBezTo>
                        <a:pt x="42" y="130"/>
                        <a:pt x="72" y="8"/>
                        <a:pt x="72" y="8"/>
                      </a:cubicBezTo>
                      <a:cubicBezTo>
                        <a:pt x="66" y="3"/>
                        <a:pt x="61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13"/>
                <p:cNvSpPr/>
                <p:nvPr/>
              </p:nvSpPr>
              <p:spPr>
                <a:xfrm>
                  <a:off x="7256663" y="3331875"/>
                  <a:ext cx="5650" cy="14825"/>
                </a:xfrm>
                <a:custGeom>
                  <a:rect b="b" l="l" r="r" t="t"/>
                  <a:pathLst>
                    <a:path extrusionOk="0" h="593" w="226">
                      <a:moveTo>
                        <a:pt x="205" y="0"/>
                      </a:moveTo>
                      <a:cubicBezTo>
                        <a:pt x="205" y="0"/>
                        <a:pt x="192" y="35"/>
                        <a:pt x="192" y="53"/>
                      </a:cubicBezTo>
                      <a:cubicBezTo>
                        <a:pt x="192" y="53"/>
                        <a:pt x="197" y="509"/>
                        <a:pt x="63" y="509"/>
                      </a:cubicBezTo>
                      <a:cubicBezTo>
                        <a:pt x="58" y="509"/>
                        <a:pt x="54" y="508"/>
                        <a:pt x="49" y="507"/>
                      </a:cubicBezTo>
                      <a:cubicBezTo>
                        <a:pt x="49" y="507"/>
                        <a:pt x="1" y="576"/>
                        <a:pt x="46" y="590"/>
                      </a:cubicBezTo>
                      <a:cubicBezTo>
                        <a:pt x="50" y="592"/>
                        <a:pt x="54" y="592"/>
                        <a:pt x="59" y="592"/>
                      </a:cubicBezTo>
                      <a:cubicBezTo>
                        <a:pt x="111" y="592"/>
                        <a:pt x="225" y="516"/>
                        <a:pt x="225" y="309"/>
                      </a:cubicBezTo>
                      <a:cubicBezTo>
                        <a:pt x="225" y="84"/>
                        <a:pt x="205" y="0"/>
                        <a:pt x="20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13"/>
                <p:cNvSpPr/>
                <p:nvPr/>
              </p:nvSpPr>
              <p:spPr>
                <a:xfrm>
                  <a:off x="7261738" y="3319850"/>
                  <a:ext cx="5850" cy="9825"/>
                </a:xfrm>
                <a:custGeom>
                  <a:rect b="b" l="l" r="r" t="t"/>
                  <a:pathLst>
                    <a:path extrusionOk="0" h="393" w="234">
                      <a:moveTo>
                        <a:pt x="164" y="1"/>
                      </a:moveTo>
                      <a:cubicBezTo>
                        <a:pt x="164" y="1"/>
                        <a:pt x="136" y="43"/>
                        <a:pt x="136" y="72"/>
                      </a:cubicBezTo>
                      <a:cubicBezTo>
                        <a:pt x="136" y="101"/>
                        <a:pt x="121" y="241"/>
                        <a:pt x="62" y="302"/>
                      </a:cubicBezTo>
                      <a:cubicBezTo>
                        <a:pt x="0" y="364"/>
                        <a:pt x="0" y="393"/>
                        <a:pt x="30" y="393"/>
                      </a:cubicBezTo>
                      <a:cubicBezTo>
                        <a:pt x="60" y="393"/>
                        <a:pt x="86" y="329"/>
                        <a:pt x="86" y="329"/>
                      </a:cubicBezTo>
                      <a:cubicBezTo>
                        <a:pt x="86" y="329"/>
                        <a:pt x="234" y="262"/>
                        <a:pt x="16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13"/>
                <p:cNvSpPr/>
                <p:nvPr/>
              </p:nvSpPr>
              <p:spPr>
                <a:xfrm>
                  <a:off x="7232813" y="3357325"/>
                  <a:ext cx="5125" cy="4725"/>
                </a:xfrm>
                <a:custGeom>
                  <a:rect b="b" l="l" r="r" t="t"/>
                  <a:pathLst>
                    <a:path extrusionOk="0" h="189" w="205">
                      <a:moveTo>
                        <a:pt x="74" y="1"/>
                      </a:moveTo>
                      <a:cubicBezTo>
                        <a:pt x="74" y="1"/>
                        <a:pt x="1" y="42"/>
                        <a:pt x="40" y="98"/>
                      </a:cubicBezTo>
                      <a:cubicBezTo>
                        <a:pt x="74" y="149"/>
                        <a:pt x="125" y="189"/>
                        <a:pt x="159" y="189"/>
                      </a:cubicBezTo>
                      <a:cubicBezTo>
                        <a:pt x="165" y="189"/>
                        <a:pt x="170" y="188"/>
                        <a:pt x="174" y="186"/>
                      </a:cubicBezTo>
                      <a:cubicBezTo>
                        <a:pt x="205" y="170"/>
                        <a:pt x="192" y="149"/>
                        <a:pt x="192" y="149"/>
                      </a:cubicBezTo>
                      <a:cubicBezTo>
                        <a:pt x="192" y="149"/>
                        <a:pt x="17" y="111"/>
                        <a:pt x="7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13"/>
                <p:cNvSpPr/>
                <p:nvPr/>
              </p:nvSpPr>
              <p:spPr>
                <a:xfrm>
                  <a:off x="7118363" y="3253650"/>
                  <a:ext cx="214600" cy="370350"/>
                </a:xfrm>
                <a:custGeom>
                  <a:rect b="b" l="l" r="r" t="t"/>
                  <a:pathLst>
                    <a:path extrusionOk="0" h="14814" w="8584">
                      <a:moveTo>
                        <a:pt x="7054" y="1317"/>
                      </a:moveTo>
                      <a:cubicBezTo>
                        <a:pt x="7064" y="1425"/>
                        <a:pt x="7064" y="1548"/>
                        <a:pt x="7064" y="1548"/>
                      </a:cubicBezTo>
                      <a:cubicBezTo>
                        <a:pt x="7060" y="1521"/>
                        <a:pt x="7051" y="1438"/>
                        <a:pt x="7022" y="1358"/>
                      </a:cubicBezTo>
                      <a:cubicBezTo>
                        <a:pt x="7033" y="1345"/>
                        <a:pt x="7044" y="1332"/>
                        <a:pt x="7054" y="1317"/>
                      </a:cubicBezTo>
                      <a:close/>
                      <a:moveTo>
                        <a:pt x="6917" y="1463"/>
                      </a:moveTo>
                      <a:cubicBezTo>
                        <a:pt x="6955" y="1569"/>
                        <a:pt x="6939" y="1676"/>
                        <a:pt x="6939" y="1676"/>
                      </a:cubicBezTo>
                      <a:cubicBezTo>
                        <a:pt x="6914" y="1607"/>
                        <a:pt x="6880" y="1556"/>
                        <a:pt x="6843" y="1518"/>
                      </a:cubicBezTo>
                      <a:cubicBezTo>
                        <a:pt x="6869" y="1501"/>
                        <a:pt x="6894" y="1483"/>
                        <a:pt x="6917" y="1463"/>
                      </a:cubicBezTo>
                      <a:close/>
                      <a:moveTo>
                        <a:pt x="6388" y="1"/>
                      </a:moveTo>
                      <a:cubicBezTo>
                        <a:pt x="5931" y="1"/>
                        <a:pt x="5561" y="372"/>
                        <a:pt x="5561" y="828"/>
                      </a:cubicBezTo>
                      <a:cubicBezTo>
                        <a:pt x="5561" y="1285"/>
                        <a:pt x="5931" y="1657"/>
                        <a:pt x="6388" y="1657"/>
                      </a:cubicBezTo>
                      <a:cubicBezTo>
                        <a:pt x="6494" y="1657"/>
                        <a:pt x="6595" y="1635"/>
                        <a:pt x="6690" y="1599"/>
                      </a:cubicBezTo>
                      <a:cubicBezTo>
                        <a:pt x="6733" y="1671"/>
                        <a:pt x="6780" y="1767"/>
                        <a:pt x="6805" y="1834"/>
                      </a:cubicBezTo>
                      <a:cubicBezTo>
                        <a:pt x="6843" y="1935"/>
                        <a:pt x="6781" y="2044"/>
                        <a:pt x="6781" y="2044"/>
                      </a:cubicBezTo>
                      <a:cubicBezTo>
                        <a:pt x="6781" y="2007"/>
                        <a:pt x="6736" y="1981"/>
                        <a:pt x="6696" y="1981"/>
                      </a:cubicBezTo>
                      <a:cubicBezTo>
                        <a:pt x="6674" y="1981"/>
                        <a:pt x="6653" y="1989"/>
                        <a:pt x="6642" y="2006"/>
                      </a:cubicBezTo>
                      <a:cubicBezTo>
                        <a:pt x="6608" y="2056"/>
                        <a:pt x="6658" y="2226"/>
                        <a:pt x="6704" y="2355"/>
                      </a:cubicBezTo>
                      <a:cubicBezTo>
                        <a:pt x="6749" y="2481"/>
                        <a:pt x="6553" y="2612"/>
                        <a:pt x="6414" y="2751"/>
                      </a:cubicBezTo>
                      <a:cubicBezTo>
                        <a:pt x="6276" y="2889"/>
                        <a:pt x="5759" y="3609"/>
                        <a:pt x="5692" y="3741"/>
                      </a:cubicBezTo>
                      <a:cubicBezTo>
                        <a:pt x="5626" y="3872"/>
                        <a:pt x="5523" y="4005"/>
                        <a:pt x="5523" y="4005"/>
                      </a:cubicBezTo>
                      <a:cubicBezTo>
                        <a:pt x="5483" y="4005"/>
                        <a:pt x="5456" y="4020"/>
                        <a:pt x="5438" y="4040"/>
                      </a:cubicBezTo>
                      <a:cubicBezTo>
                        <a:pt x="5412" y="4063"/>
                        <a:pt x="5396" y="4100"/>
                        <a:pt x="5402" y="4132"/>
                      </a:cubicBezTo>
                      <a:cubicBezTo>
                        <a:pt x="5395" y="4184"/>
                        <a:pt x="5403" y="4232"/>
                        <a:pt x="5403" y="4232"/>
                      </a:cubicBezTo>
                      <a:cubicBezTo>
                        <a:pt x="5300" y="4336"/>
                        <a:pt x="5011" y="5153"/>
                        <a:pt x="4928" y="5285"/>
                      </a:cubicBezTo>
                      <a:cubicBezTo>
                        <a:pt x="4847" y="5416"/>
                        <a:pt x="4775" y="5431"/>
                        <a:pt x="4775" y="5431"/>
                      </a:cubicBezTo>
                      <a:cubicBezTo>
                        <a:pt x="4775" y="5431"/>
                        <a:pt x="4694" y="5237"/>
                        <a:pt x="4602" y="5122"/>
                      </a:cubicBezTo>
                      <a:cubicBezTo>
                        <a:pt x="4538" y="5040"/>
                        <a:pt x="4343" y="5008"/>
                        <a:pt x="4188" y="5008"/>
                      </a:cubicBezTo>
                      <a:cubicBezTo>
                        <a:pt x="4123" y="5008"/>
                        <a:pt x="4066" y="5014"/>
                        <a:pt x="4027" y="5023"/>
                      </a:cubicBezTo>
                      <a:cubicBezTo>
                        <a:pt x="3894" y="5054"/>
                        <a:pt x="3853" y="5188"/>
                        <a:pt x="3773" y="5306"/>
                      </a:cubicBezTo>
                      <a:cubicBezTo>
                        <a:pt x="3693" y="5424"/>
                        <a:pt x="3665" y="5708"/>
                        <a:pt x="3683" y="5766"/>
                      </a:cubicBezTo>
                      <a:cubicBezTo>
                        <a:pt x="3699" y="5823"/>
                        <a:pt x="3665" y="5840"/>
                        <a:pt x="3665" y="5955"/>
                      </a:cubicBezTo>
                      <a:cubicBezTo>
                        <a:pt x="3665" y="6072"/>
                        <a:pt x="3779" y="6218"/>
                        <a:pt x="3779" y="6218"/>
                      </a:cubicBezTo>
                      <a:cubicBezTo>
                        <a:pt x="3753" y="6218"/>
                        <a:pt x="3695" y="6229"/>
                        <a:pt x="3668" y="6235"/>
                      </a:cubicBezTo>
                      <a:cubicBezTo>
                        <a:pt x="3664" y="6237"/>
                        <a:pt x="3660" y="6237"/>
                        <a:pt x="3655" y="6238"/>
                      </a:cubicBezTo>
                      <a:cubicBezTo>
                        <a:pt x="3621" y="6225"/>
                        <a:pt x="3584" y="6220"/>
                        <a:pt x="3547" y="6220"/>
                      </a:cubicBezTo>
                      <a:cubicBezTo>
                        <a:pt x="3366" y="6220"/>
                        <a:pt x="3172" y="6351"/>
                        <a:pt x="3127" y="6395"/>
                      </a:cubicBezTo>
                      <a:cubicBezTo>
                        <a:pt x="3073" y="6451"/>
                        <a:pt x="2915" y="6623"/>
                        <a:pt x="2848" y="6662"/>
                      </a:cubicBezTo>
                      <a:cubicBezTo>
                        <a:pt x="2783" y="6701"/>
                        <a:pt x="2698" y="6682"/>
                        <a:pt x="2483" y="6752"/>
                      </a:cubicBezTo>
                      <a:cubicBezTo>
                        <a:pt x="2269" y="6822"/>
                        <a:pt x="2100" y="7023"/>
                        <a:pt x="2100" y="7023"/>
                      </a:cubicBezTo>
                      <a:cubicBezTo>
                        <a:pt x="2086" y="6990"/>
                        <a:pt x="2066" y="6978"/>
                        <a:pt x="2046" y="6977"/>
                      </a:cubicBezTo>
                      <a:cubicBezTo>
                        <a:pt x="2032" y="6963"/>
                        <a:pt x="2015" y="6952"/>
                        <a:pt x="1998" y="6952"/>
                      </a:cubicBezTo>
                      <a:cubicBezTo>
                        <a:pt x="1994" y="6952"/>
                        <a:pt x="1991" y="6952"/>
                        <a:pt x="1987" y="6953"/>
                      </a:cubicBezTo>
                      <a:cubicBezTo>
                        <a:pt x="1977" y="6956"/>
                        <a:pt x="1968" y="6964"/>
                        <a:pt x="1963" y="6974"/>
                      </a:cubicBezTo>
                      <a:cubicBezTo>
                        <a:pt x="1912" y="6870"/>
                        <a:pt x="1661" y="6669"/>
                        <a:pt x="1562" y="6596"/>
                      </a:cubicBezTo>
                      <a:cubicBezTo>
                        <a:pt x="1456" y="6515"/>
                        <a:pt x="1381" y="6387"/>
                        <a:pt x="1346" y="6311"/>
                      </a:cubicBezTo>
                      <a:cubicBezTo>
                        <a:pt x="1311" y="6234"/>
                        <a:pt x="1180" y="6098"/>
                        <a:pt x="1126" y="6020"/>
                      </a:cubicBezTo>
                      <a:cubicBezTo>
                        <a:pt x="1074" y="5941"/>
                        <a:pt x="1035" y="5845"/>
                        <a:pt x="1035" y="5772"/>
                      </a:cubicBezTo>
                      <a:cubicBezTo>
                        <a:pt x="1035" y="5701"/>
                        <a:pt x="975" y="5562"/>
                        <a:pt x="975" y="5508"/>
                      </a:cubicBezTo>
                      <a:cubicBezTo>
                        <a:pt x="975" y="5454"/>
                        <a:pt x="1033" y="5380"/>
                        <a:pt x="1058" y="5355"/>
                      </a:cubicBezTo>
                      <a:cubicBezTo>
                        <a:pt x="1083" y="5331"/>
                        <a:pt x="1058" y="5285"/>
                        <a:pt x="1035" y="5262"/>
                      </a:cubicBezTo>
                      <a:cubicBezTo>
                        <a:pt x="1028" y="5256"/>
                        <a:pt x="1016" y="5253"/>
                        <a:pt x="1001" y="5253"/>
                      </a:cubicBezTo>
                      <a:cubicBezTo>
                        <a:pt x="961" y="5253"/>
                        <a:pt x="899" y="5274"/>
                        <a:pt x="867" y="5306"/>
                      </a:cubicBezTo>
                      <a:cubicBezTo>
                        <a:pt x="823" y="5349"/>
                        <a:pt x="818" y="5435"/>
                        <a:pt x="818" y="5475"/>
                      </a:cubicBezTo>
                      <a:cubicBezTo>
                        <a:pt x="818" y="5497"/>
                        <a:pt x="818" y="5513"/>
                        <a:pt x="802" y="5513"/>
                      </a:cubicBezTo>
                      <a:cubicBezTo>
                        <a:pt x="789" y="5513"/>
                        <a:pt x="766" y="5503"/>
                        <a:pt x="724" y="5475"/>
                      </a:cubicBezTo>
                      <a:cubicBezTo>
                        <a:pt x="631" y="5414"/>
                        <a:pt x="490" y="5097"/>
                        <a:pt x="465" y="5038"/>
                      </a:cubicBezTo>
                      <a:cubicBezTo>
                        <a:pt x="446" y="4992"/>
                        <a:pt x="405" y="4965"/>
                        <a:pt x="376" y="4965"/>
                      </a:cubicBezTo>
                      <a:cubicBezTo>
                        <a:pt x="368" y="4965"/>
                        <a:pt x="361" y="4967"/>
                        <a:pt x="356" y="4972"/>
                      </a:cubicBezTo>
                      <a:cubicBezTo>
                        <a:pt x="334" y="4994"/>
                        <a:pt x="346" y="5028"/>
                        <a:pt x="351" y="5054"/>
                      </a:cubicBezTo>
                      <a:cubicBezTo>
                        <a:pt x="362" y="5093"/>
                        <a:pt x="394" y="5199"/>
                        <a:pt x="477" y="5339"/>
                      </a:cubicBezTo>
                      <a:cubicBezTo>
                        <a:pt x="490" y="5361"/>
                        <a:pt x="488" y="5370"/>
                        <a:pt x="478" y="5370"/>
                      </a:cubicBezTo>
                      <a:cubicBezTo>
                        <a:pt x="461" y="5370"/>
                        <a:pt x="420" y="5341"/>
                        <a:pt x="398" y="5309"/>
                      </a:cubicBezTo>
                      <a:cubicBezTo>
                        <a:pt x="366" y="5256"/>
                        <a:pt x="264" y="5128"/>
                        <a:pt x="228" y="5099"/>
                      </a:cubicBezTo>
                      <a:cubicBezTo>
                        <a:pt x="219" y="5091"/>
                        <a:pt x="197" y="5076"/>
                        <a:pt x="178" y="5076"/>
                      </a:cubicBezTo>
                      <a:cubicBezTo>
                        <a:pt x="167" y="5076"/>
                        <a:pt x="157" y="5081"/>
                        <a:pt x="152" y="5096"/>
                      </a:cubicBezTo>
                      <a:cubicBezTo>
                        <a:pt x="146" y="5114"/>
                        <a:pt x="223" y="5268"/>
                        <a:pt x="273" y="5339"/>
                      </a:cubicBezTo>
                      <a:cubicBezTo>
                        <a:pt x="304" y="5383"/>
                        <a:pt x="358" y="5469"/>
                        <a:pt x="339" y="5469"/>
                      </a:cubicBezTo>
                      <a:cubicBezTo>
                        <a:pt x="328" y="5469"/>
                        <a:pt x="291" y="5438"/>
                        <a:pt x="207" y="5349"/>
                      </a:cubicBezTo>
                      <a:cubicBezTo>
                        <a:pt x="154" y="5293"/>
                        <a:pt x="98" y="5237"/>
                        <a:pt x="58" y="5237"/>
                      </a:cubicBezTo>
                      <a:cubicBezTo>
                        <a:pt x="51" y="5237"/>
                        <a:pt x="45" y="5239"/>
                        <a:pt x="40" y="5242"/>
                      </a:cubicBezTo>
                      <a:cubicBezTo>
                        <a:pt x="0" y="5264"/>
                        <a:pt x="57" y="5325"/>
                        <a:pt x="57" y="5325"/>
                      </a:cubicBezTo>
                      <a:lnTo>
                        <a:pt x="271" y="5612"/>
                      </a:lnTo>
                      <a:cubicBezTo>
                        <a:pt x="227" y="5590"/>
                        <a:pt x="70" y="5472"/>
                        <a:pt x="38" y="5472"/>
                      </a:cubicBezTo>
                      <a:cubicBezTo>
                        <a:pt x="36" y="5472"/>
                        <a:pt x="35" y="5472"/>
                        <a:pt x="34" y="5473"/>
                      </a:cubicBezTo>
                      <a:cubicBezTo>
                        <a:pt x="18" y="5489"/>
                        <a:pt x="5" y="5497"/>
                        <a:pt x="25" y="5530"/>
                      </a:cubicBezTo>
                      <a:cubicBezTo>
                        <a:pt x="35" y="5546"/>
                        <a:pt x="155" y="5667"/>
                        <a:pt x="228" y="5740"/>
                      </a:cubicBezTo>
                      <a:cubicBezTo>
                        <a:pt x="301" y="5811"/>
                        <a:pt x="303" y="5865"/>
                        <a:pt x="368" y="5929"/>
                      </a:cubicBezTo>
                      <a:cubicBezTo>
                        <a:pt x="432" y="5993"/>
                        <a:pt x="583" y="6119"/>
                        <a:pt x="678" y="6152"/>
                      </a:cubicBezTo>
                      <a:cubicBezTo>
                        <a:pt x="772" y="6186"/>
                        <a:pt x="781" y="6272"/>
                        <a:pt x="925" y="6524"/>
                      </a:cubicBezTo>
                      <a:cubicBezTo>
                        <a:pt x="1070" y="6776"/>
                        <a:pt x="1454" y="7320"/>
                        <a:pt x="1598" y="7502"/>
                      </a:cubicBezTo>
                      <a:cubicBezTo>
                        <a:pt x="1692" y="7619"/>
                        <a:pt x="1787" y="7640"/>
                        <a:pt x="1842" y="7640"/>
                      </a:cubicBezTo>
                      <a:cubicBezTo>
                        <a:pt x="1873" y="7640"/>
                        <a:pt x="1891" y="7634"/>
                        <a:pt x="1891" y="7634"/>
                      </a:cubicBezTo>
                      <a:cubicBezTo>
                        <a:pt x="1907" y="7682"/>
                        <a:pt x="1946" y="7698"/>
                        <a:pt x="1986" y="7698"/>
                      </a:cubicBezTo>
                      <a:cubicBezTo>
                        <a:pt x="2032" y="7698"/>
                        <a:pt x="2079" y="7677"/>
                        <a:pt x="2094" y="7663"/>
                      </a:cubicBezTo>
                      <a:cubicBezTo>
                        <a:pt x="2120" y="7636"/>
                        <a:pt x="2110" y="7602"/>
                        <a:pt x="2110" y="7602"/>
                      </a:cubicBezTo>
                      <a:cubicBezTo>
                        <a:pt x="2110" y="7602"/>
                        <a:pt x="2655" y="7519"/>
                        <a:pt x="2832" y="7494"/>
                      </a:cubicBezTo>
                      <a:cubicBezTo>
                        <a:pt x="3010" y="7469"/>
                        <a:pt x="3253" y="7250"/>
                        <a:pt x="3253" y="7250"/>
                      </a:cubicBezTo>
                      <a:cubicBezTo>
                        <a:pt x="3253" y="7250"/>
                        <a:pt x="3265" y="7299"/>
                        <a:pt x="3282" y="7364"/>
                      </a:cubicBezTo>
                      <a:cubicBezTo>
                        <a:pt x="3301" y="7476"/>
                        <a:pt x="3325" y="7587"/>
                        <a:pt x="3355" y="7689"/>
                      </a:cubicBezTo>
                      <a:cubicBezTo>
                        <a:pt x="3380" y="7771"/>
                        <a:pt x="3406" y="7854"/>
                        <a:pt x="3428" y="7929"/>
                      </a:cubicBezTo>
                      <a:cubicBezTo>
                        <a:pt x="3476" y="8124"/>
                        <a:pt x="3521" y="8328"/>
                        <a:pt x="3517" y="8384"/>
                      </a:cubicBezTo>
                      <a:cubicBezTo>
                        <a:pt x="3499" y="8385"/>
                        <a:pt x="3483" y="8386"/>
                        <a:pt x="3469" y="8386"/>
                      </a:cubicBezTo>
                      <a:cubicBezTo>
                        <a:pt x="3463" y="8386"/>
                        <a:pt x="3458" y="8386"/>
                        <a:pt x="3453" y="8385"/>
                      </a:cubicBezTo>
                      <a:cubicBezTo>
                        <a:pt x="3445" y="8385"/>
                        <a:pt x="3438" y="8384"/>
                        <a:pt x="3429" y="8384"/>
                      </a:cubicBezTo>
                      <a:cubicBezTo>
                        <a:pt x="3352" y="8384"/>
                        <a:pt x="3244" y="8414"/>
                        <a:pt x="3182" y="8452"/>
                      </a:cubicBezTo>
                      <a:cubicBezTo>
                        <a:pt x="3157" y="8455"/>
                        <a:pt x="3131" y="8457"/>
                        <a:pt x="3105" y="8460"/>
                      </a:cubicBezTo>
                      <a:cubicBezTo>
                        <a:pt x="3038" y="8467"/>
                        <a:pt x="2995" y="8471"/>
                        <a:pt x="2966" y="8476"/>
                      </a:cubicBezTo>
                      <a:cubicBezTo>
                        <a:pt x="2953" y="8471"/>
                        <a:pt x="2940" y="8467"/>
                        <a:pt x="2930" y="8461"/>
                      </a:cubicBezTo>
                      <a:cubicBezTo>
                        <a:pt x="2912" y="8451"/>
                        <a:pt x="2894" y="8447"/>
                        <a:pt x="2877" y="8447"/>
                      </a:cubicBezTo>
                      <a:cubicBezTo>
                        <a:pt x="2838" y="8447"/>
                        <a:pt x="2800" y="8470"/>
                        <a:pt x="2767" y="8508"/>
                      </a:cubicBezTo>
                      <a:cubicBezTo>
                        <a:pt x="2753" y="8524"/>
                        <a:pt x="2733" y="8531"/>
                        <a:pt x="2709" y="8531"/>
                      </a:cubicBezTo>
                      <a:cubicBezTo>
                        <a:pt x="2690" y="8531"/>
                        <a:pt x="2668" y="8527"/>
                        <a:pt x="2646" y="8521"/>
                      </a:cubicBezTo>
                      <a:cubicBezTo>
                        <a:pt x="2602" y="8499"/>
                        <a:pt x="2557" y="8477"/>
                        <a:pt x="2510" y="8468"/>
                      </a:cubicBezTo>
                      <a:cubicBezTo>
                        <a:pt x="2496" y="8466"/>
                        <a:pt x="2485" y="8464"/>
                        <a:pt x="2474" y="8464"/>
                      </a:cubicBezTo>
                      <a:cubicBezTo>
                        <a:pt x="2450" y="8464"/>
                        <a:pt x="2435" y="8471"/>
                        <a:pt x="2427" y="8481"/>
                      </a:cubicBezTo>
                      <a:cubicBezTo>
                        <a:pt x="2421" y="8486"/>
                        <a:pt x="2417" y="8490"/>
                        <a:pt x="2417" y="8493"/>
                      </a:cubicBezTo>
                      <a:cubicBezTo>
                        <a:pt x="2417" y="8494"/>
                        <a:pt x="2419" y="8494"/>
                        <a:pt x="2419" y="8494"/>
                      </a:cubicBezTo>
                      <a:cubicBezTo>
                        <a:pt x="2411" y="8516"/>
                        <a:pt x="2416" y="8547"/>
                        <a:pt x="2416" y="8576"/>
                      </a:cubicBezTo>
                      <a:cubicBezTo>
                        <a:pt x="2416" y="8637"/>
                        <a:pt x="2378" y="8696"/>
                        <a:pt x="2378" y="8696"/>
                      </a:cubicBezTo>
                      <a:cubicBezTo>
                        <a:pt x="2378" y="8696"/>
                        <a:pt x="1995" y="8831"/>
                        <a:pt x="1871" y="8864"/>
                      </a:cubicBezTo>
                      <a:cubicBezTo>
                        <a:pt x="1747" y="8898"/>
                        <a:pt x="1644" y="9000"/>
                        <a:pt x="1585" y="9198"/>
                      </a:cubicBezTo>
                      <a:cubicBezTo>
                        <a:pt x="1529" y="9396"/>
                        <a:pt x="1743" y="9583"/>
                        <a:pt x="1887" y="9583"/>
                      </a:cubicBezTo>
                      <a:cubicBezTo>
                        <a:pt x="2031" y="9583"/>
                        <a:pt x="2117" y="9597"/>
                        <a:pt x="2200" y="9682"/>
                      </a:cubicBezTo>
                      <a:cubicBezTo>
                        <a:pt x="2286" y="9766"/>
                        <a:pt x="2646" y="9846"/>
                        <a:pt x="2918" y="9846"/>
                      </a:cubicBezTo>
                      <a:cubicBezTo>
                        <a:pt x="3191" y="9846"/>
                        <a:pt x="3635" y="9992"/>
                        <a:pt x="3635" y="9992"/>
                      </a:cubicBezTo>
                      <a:lnTo>
                        <a:pt x="3635" y="10611"/>
                      </a:lnTo>
                      <a:cubicBezTo>
                        <a:pt x="3635" y="10999"/>
                        <a:pt x="3821" y="11908"/>
                        <a:pt x="3821" y="11908"/>
                      </a:cubicBezTo>
                      <a:lnTo>
                        <a:pt x="3770" y="11989"/>
                      </a:lnTo>
                      <a:cubicBezTo>
                        <a:pt x="3770" y="12707"/>
                        <a:pt x="4266" y="13096"/>
                        <a:pt x="4471" y="13227"/>
                      </a:cubicBezTo>
                      <a:cubicBezTo>
                        <a:pt x="4569" y="13290"/>
                        <a:pt x="4727" y="13306"/>
                        <a:pt x="4867" y="13306"/>
                      </a:cubicBezTo>
                      <a:cubicBezTo>
                        <a:pt x="5023" y="13306"/>
                        <a:pt x="5157" y="13286"/>
                        <a:pt x="5157" y="13286"/>
                      </a:cubicBezTo>
                      <a:cubicBezTo>
                        <a:pt x="5338" y="13468"/>
                        <a:pt x="6452" y="13677"/>
                        <a:pt x="6452" y="13677"/>
                      </a:cubicBezTo>
                      <a:cubicBezTo>
                        <a:pt x="6427" y="13702"/>
                        <a:pt x="6486" y="13736"/>
                        <a:pt x="6486" y="13736"/>
                      </a:cubicBezTo>
                      <a:cubicBezTo>
                        <a:pt x="6556" y="13736"/>
                        <a:pt x="7014" y="13868"/>
                        <a:pt x="7014" y="13868"/>
                      </a:cubicBezTo>
                      <a:cubicBezTo>
                        <a:pt x="7014" y="13868"/>
                        <a:pt x="7065" y="13915"/>
                        <a:pt x="7157" y="13944"/>
                      </a:cubicBezTo>
                      <a:cubicBezTo>
                        <a:pt x="7248" y="13973"/>
                        <a:pt x="7125" y="13975"/>
                        <a:pt x="7125" y="14044"/>
                      </a:cubicBezTo>
                      <a:cubicBezTo>
                        <a:pt x="7125" y="14072"/>
                        <a:pt x="7154" y="14078"/>
                        <a:pt x="7189" y="14078"/>
                      </a:cubicBezTo>
                      <a:cubicBezTo>
                        <a:pt x="7218" y="14078"/>
                        <a:pt x="7251" y="14074"/>
                        <a:pt x="7277" y="14074"/>
                      </a:cubicBezTo>
                      <a:cubicBezTo>
                        <a:pt x="7300" y="14074"/>
                        <a:pt x="7316" y="14078"/>
                        <a:pt x="7316" y="14091"/>
                      </a:cubicBezTo>
                      <a:cubicBezTo>
                        <a:pt x="7316" y="14136"/>
                        <a:pt x="7400" y="14369"/>
                        <a:pt x="7467" y="14438"/>
                      </a:cubicBezTo>
                      <a:cubicBezTo>
                        <a:pt x="7532" y="14501"/>
                        <a:pt x="7587" y="14759"/>
                        <a:pt x="7626" y="14759"/>
                      </a:cubicBezTo>
                      <a:cubicBezTo>
                        <a:pt x="7629" y="14759"/>
                        <a:pt x="7631" y="14758"/>
                        <a:pt x="7634" y="14755"/>
                      </a:cubicBezTo>
                      <a:cubicBezTo>
                        <a:pt x="7673" y="14716"/>
                        <a:pt x="7530" y="14334"/>
                        <a:pt x="7530" y="14334"/>
                      </a:cubicBezTo>
                      <a:lnTo>
                        <a:pt x="7530" y="14334"/>
                      </a:lnTo>
                      <a:cubicBezTo>
                        <a:pt x="7530" y="14334"/>
                        <a:pt x="7625" y="14375"/>
                        <a:pt x="7719" y="14425"/>
                      </a:cubicBezTo>
                      <a:cubicBezTo>
                        <a:pt x="7729" y="14430"/>
                        <a:pt x="7737" y="14432"/>
                        <a:pt x="7743" y="14432"/>
                      </a:cubicBezTo>
                      <a:cubicBezTo>
                        <a:pt x="7788" y="14432"/>
                        <a:pt x="7729" y="14299"/>
                        <a:pt x="7747" y="14299"/>
                      </a:cubicBezTo>
                      <a:cubicBezTo>
                        <a:pt x="7750" y="14299"/>
                        <a:pt x="7755" y="14302"/>
                        <a:pt x="7762" y="14310"/>
                      </a:cubicBezTo>
                      <a:cubicBezTo>
                        <a:pt x="7821" y="14369"/>
                        <a:pt x="8066" y="14562"/>
                        <a:pt x="8129" y="14656"/>
                      </a:cubicBezTo>
                      <a:cubicBezTo>
                        <a:pt x="8190" y="14751"/>
                        <a:pt x="8352" y="14814"/>
                        <a:pt x="8467" y="14814"/>
                      </a:cubicBezTo>
                      <a:cubicBezTo>
                        <a:pt x="8583" y="14814"/>
                        <a:pt x="8583" y="14544"/>
                        <a:pt x="8583" y="14326"/>
                      </a:cubicBezTo>
                      <a:cubicBezTo>
                        <a:pt x="8582" y="14106"/>
                        <a:pt x="8430" y="13864"/>
                        <a:pt x="8337" y="13771"/>
                      </a:cubicBezTo>
                      <a:cubicBezTo>
                        <a:pt x="8245" y="13677"/>
                        <a:pt x="8235" y="13581"/>
                        <a:pt x="8189" y="13453"/>
                      </a:cubicBezTo>
                      <a:cubicBezTo>
                        <a:pt x="8143" y="13325"/>
                        <a:pt x="8017" y="13111"/>
                        <a:pt x="7880" y="13032"/>
                      </a:cubicBezTo>
                      <a:cubicBezTo>
                        <a:pt x="7855" y="13018"/>
                        <a:pt x="7829" y="13012"/>
                        <a:pt x="7800" y="13012"/>
                      </a:cubicBezTo>
                      <a:cubicBezTo>
                        <a:pt x="7671" y="13012"/>
                        <a:pt x="7516" y="13137"/>
                        <a:pt x="7456" y="13166"/>
                      </a:cubicBezTo>
                      <a:cubicBezTo>
                        <a:pt x="7384" y="13201"/>
                        <a:pt x="7384" y="13239"/>
                        <a:pt x="7301" y="13239"/>
                      </a:cubicBezTo>
                      <a:cubicBezTo>
                        <a:pt x="7218" y="13239"/>
                        <a:pt x="7162" y="13304"/>
                        <a:pt x="7162" y="13304"/>
                      </a:cubicBezTo>
                      <a:cubicBezTo>
                        <a:pt x="7099" y="13304"/>
                        <a:pt x="6653" y="13156"/>
                        <a:pt x="6604" y="13118"/>
                      </a:cubicBezTo>
                      <a:cubicBezTo>
                        <a:pt x="6594" y="13111"/>
                        <a:pt x="6588" y="13108"/>
                        <a:pt x="6585" y="13108"/>
                      </a:cubicBezTo>
                      <a:cubicBezTo>
                        <a:pt x="6575" y="13108"/>
                        <a:pt x="6593" y="13139"/>
                        <a:pt x="6601" y="13152"/>
                      </a:cubicBezTo>
                      <a:lnTo>
                        <a:pt x="6595" y="13152"/>
                      </a:lnTo>
                      <a:cubicBezTo>
                        <a:pt x="6525" y="13125"/>
                        <a:pt x="6078" y="12946"/>
                        <a:pt x="5960" y="12908"/>
                      </a:cubicBezTo>
                      <a:cubicBezTo>
                        <a:pt x="5832" y="12867"/>
                        <a:pt x="5763" y="12723"/>
                        <a:pt x="5664" y="12656"/>
                      </a:cubicBezTo>
                      <a:cubicBezTo>
                        <a:pt x="5632" y="12635"/>
                        <a:pt x="5580" y="12628"/>
                        <a:pt x="5524" y="12628"/>
                      </a:cubicBezTo>
                      <a:cubicBezTo>
                        <a:pt x="5404" y="12628"/>
                        <a:pt x="5265" y="12661"/>
                        <a:pt x="5265" y="12661"/>
                      </a:cubicBezTo>
                      <a:lnTo>
                        <a:pt x="5265" y="12620"/>
                      </a:lnTo>
                      <a:cubicBezTo>
                        <a:pt x="5265" y="12582"/>
                        <a:pt x="4930" y="12458"/>
                        <a:pt x="4843" y="12458"/>
                      </a:cubicBezTo>
                      <a:cubicBezTo>
                        <a:pt x="4757" y="12458"/>
                        <a:pt x="4774" y="12008"/>
                        <a:pt x="4774" y="12008"/>
                      </a:cubicBezTo>
                      <a:lnTo>
                        <a:pt x="4810" y="11988"/>
                      </a:lnTo>
                      <a:cubicBezTo>
                        <a:pt x="4810" y="11988"/>
                        <a:pt x="4716" y="11988"/>
                        <a:pt x="4808" y="11852"/>
                      </a:cubicBezTo>
                      <a:cubicBezTo>
                        <a:pt x="4898" y="11715"/>
                        <a:pt x="4940" y="10865"/>
                        <a:pt x="4940" y="10865"/>
                      </a:cubicBezTo>
                      <a:cubicBezTo>
                        <a:pt x="4940" y="10865"/>
                        <a:pt x="4946" y="10937"/>
                        <a:pt x="5006" y="10997"/>
                      </a:cubicBezTo>
                      <a:cubicBezTo>
                        <a:pt x="5057" y="11047"/>
                        <a:pt x="5214" y="11118"/>
                        <a:pt x="5309" y="11118"/>
                      </a:cubicBezTo>
                      <a:cubicBezTo>
                        <a:pt x="5328" y="11118"/>
                        <a:pt x="5344" y="11115"/>
                        <a:pt x="5357" y="11109"/>
                      </a:cubicBezTo>
                      <a:cubicBezTo>
                        <a:pt x="5435" y="11071"/>
                        <a:pt x="5510" y="10889"/>
                        <a:pt x="5510" y="10812"/>
                      </a:cubicBezTo>
                      <a:cubicBezTo>
                        <a:pt x="5510" y="10733"/>
                        <a:pt x="5597" y="10556"/>
                        <a:pt x="5680" y="10428"/>
                      </a:cubicBezTo>
                      <a:cubicBezTo>
                        <a:pt x="5762" y="10299"/>
                        <a:pt x="5766" y="10168"/>
                        <a:pt x="5766" y="10076"/>
                      </a:cubicBezTo>
                      <a:cubicBezTo>
                        <a:pt x="5766" y="10010"/>
                        <a:pt x="5694" y="10001"/>
                        <a:pt x="5656" y="10001"/>
                      </a:cubicBezTo>
                      <a:cubicBezTo>
                        <a:pt x="5643" y="10001"/>
                        <a:pt x="5633" y="10002"/>
                        <a:pt x="5633" y="10002"/>
                      </a:cubicBezTo>
                      <a:cubicBezTo>
                        <a:pt x="5534" y="9937"/>
                        <a:pt x="5304" y="9932"/>
                        <a:pt x="5304" y="9932"/>
                      </a:cubicBezTo>
                      <a:cubicBezTo>
                        <a:pt x="5543" y="9478"/>
                        <a:pt x="5287" y="8669"/>
                        <a:pt x="5287" y="8669"/>
                      </a:cubicBezTo>
                      <a:cubicBezTo>
                        <a:pt x="5287" y="8669"/>
                        <a:pt x="5291" y="8467"/>
                        <a:pt x="5196" y="8372"/>
                      </a:cubicBezTo>
                      <a:cubicBezTo>
                        <a:pt x="5102" y="8277"/>
                        <a:pt x="5280" y="7985"/>
                        <a:pt x="5387" y="7769"/>
                      </a:cubicBezTo>
                      <a:cubicBezTo>
                        <a:pt x="5494" y="7555"/>
                        <a:pt x="5453" y="7175"/>
                        <a:pt x="5453" y="7175"/>
                      </a:cubicBezTo>
                      <a:cubicBezTo>
                        <a:pt x="5708" y="7175"/>
                        <a:pt x="5329" y="6621"/>
                        <a:pt x="5329" y="6621"/>
                      </a:cubicBezTo>
                      <a:cubicBezTo>
                        <a:pt x="5329" y="6621"/>
                        <a:pt x="5345" y="6411"/>
                        <a:pt x="5345" y="6317"/>
                      </a:cubicBezTo>
                      <a:cubicBezTo>
                        <a:pt x="5345" y="6222"/>
                        <a:pt x="5514" y="5921"/>
                        <a:pt x="5543" y="5833"/>
                      </a:cubicBezTo>
                      <a:cubicBezTo>
                        <a:pt x="5572" y="5747"/>
                        <a:pt x="5597" y="5631"/>
                        <a:pt x="5667" y="5507"/>
                      </a:cubicBezTo>
                      <a:cubicBezTo>
                        <a:pt x="5737" y="5383"/>
                        <a:pt x="5977" y="4505"/>
                        <a:pt x="5977" y="4505"/>
                      </a:cubicBezTo>
                      <a:cubicBezTo>
                        <a:pt x="6111" y="4411"/>
                        <a:pt x="6034" y="4299"/>
                        <a:pt x="6034" y="4299"/>
                      </a:cubicBezTo>
                      <a:cubicBezTo>
                        <a:pt x="6034" y="4299"/>
                        <a:pt x="6092" y="4239"/>
                        <a:pt x="6239" y="4044"/>
                      </a:cubicBezTo>
                      <a:cubicBezTo>
                        <a:pt x="6385" y="3848"/>
                        <a:pt x="6455" y="3664"/>
                        <a:pt x="6518" y="3569"/>
                      </a:cubicBezTo>
                      <a:cubicBezTo>
                        <a:pt x="6579" y="3475"/>
                        <a:pt x="6662" y="3380"/>
                        <a:pt x="6691" y="3258"/>
                      </a:cubicBezTo>
                      <a:cubicBezTo>
                        <a:pt x="6720" y="3135"/>
                        <a:pt x="6864" y="2789"/>
                        <a:pt x="6905" y="2692"/>
                      </a:cubicBezTo>
                      <a:cubicBezTo>
                        <a:pt x="6947" y="2595"/>
                        <a:pt x="7014" y="2496"/>
                        <a:pt x="7014" y="2432"/>
                      </a:cubicBezTo>
                      <a:cubicBezTo>
                        <a:pt x="7014" y="2368"/>
                        <a:pt x="7083" y="2244"/>
                        <a:pt x="7122" y="2162"/>
                      </a:cubicBezTo>
                      <a:cubicBezTo>
                        <a:pt x="7162" y="2079"/>
                        <a:pt x="7179" y="1954"/>
                        <a:pt x="7179" y="1869"/>
                      </a:cubicBezTo>
                      <a:cubicBezTo>
                        <a:pt x="7179" y="1791"/>
                        <a:pt x="7176" y="1696"/>
                        <a:pt x="7210" y="1491"/>
                      </a:cubicBezTo>
                      <a:cubicBezTo>
                        <a:pt x="7239" y="1312"/>
                        <a:pt x="7157" y="1277"/>
                        <a:pt x="7157" y="1277"/>
                      </a:cubicBezTo>
                      <a:cubicBezTo>
                        <a:pt x="7162" y="1236"/>
                        <a:pt x="7153" y="1201"/>
                        <a:pt x="7140" y="1175"/>
                      </a:cubicBezTo>
                      <a:cubicBezTo>
                        <a:pt x="7188" y="1068"/>
                        <a:pt x="7215" y="952"/>
                        <a:pt x="7215" y="828"/>
                      </a:cubicBezTo>
                      <a:cubicBezTo>
                        <a:pt x="7215" y="372"/>
                        <a:pt x="6845" y="1"/>
                        <a:pt x="63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9" name="Google Shape;149;p13"/>
              <p:cNvSpPr/>
              <p:nvPr/>
            </p:nvSpPr>
            <p:spPr>
              <a:xfrm>
                <a:off x="6879865" y="2259847"/>
                <a:ext cx="183000" cy="183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0" name="Google Shape;150;p13"/>
          <p:cNvSpPr/>
          <p:nvPr/>
        </p:nvSpPr>
        <p:spPr>
          <a:xfrm rot="10800000">
            <a:off x="7427175" y="-962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"/>
          <p:cNvSpPr txBox="1"/>
          <p:nvPr>
            <p:ph idx="9" type="subTitle"/>
          </p:nvPr>
        </p:nvSpPr>
        <p:spPr>
          <a:xfrm>
            <a:off x="1780700" y="2428575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2" name="Google Shape;152;p13"/>
          <p:cNvSpPr txBox="1"/>
          <p:nvPr>
            <p:ph idx="13" type="subTitle"/>
          </p:nvPr>
        </p:nvSpPr>
        <p:spPr>
          <a:xfrm>
            <a:off x="1780700" y="3321100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3" name="Google Shape;153;p13"/>
          <p:cNvSpPr txBox="1"/>
          <p:nvPr>
            <p:ph idx="14" type="subTitle"/>
          </p:nvPr>
        </p:nvSpPr>
        <p:spPr>
          <a:xfrm>
            <a:off x="1780700" y="4213625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4" name="Google Shape;154;p13"/>
          <p:cNvSpPr txBox="1"/>
          <p:nvPr>
            <p:ph idx="15" type="subTitle"/>
          </p:nvPr>
        </p:nvSpPr>
        <p:spPr>
          <a:xfrm>
            <a:off x="1780700" y="1536050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1">
    <p:bg>
      <p:bgPr>
        <a:solidFill>
          <a:schemeClr val="lt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7" name="Google Shape;157;p14"/>
          <p:cNvSpPr txBox="1"/>
          <p:nvPr>
            <p:ph idx="1" type="subTitle"/>
          </p:nvPr>
        </p:nvSpPr>
        <p:spPr>
          <a:xfrm>
            <a:off x="2069700" y="17053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158" name="Google Shape;158;p14"/>
          <p:cNvSpPr txBox="1"/>
          <p:nvPr>
            <p:ph idx="2" type="subTitle"/>
          </p:nvPr>
        </p:nvSpPr>
        <p:spPr>
          <a:xfrm>
            <a:off x="2069700" y="19490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9" name="Google Shape;159;p14"/>
          <p:cNvSpPr txBox="1"/>
          <p:nvPr>
            <p:ph idx="3" type="subTitle"/>
          </p:nvPr>
        </p:nvSpPr>
        <p:spPr>
          <a:xfrm>
            <a:off x="2069700" y="319510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160" name="Google Shape;160;p14"/>
          <p:cNvSpPr txBox="1"/>
          <p:nvPr>
            <p:ph idx="4" type="subTitle"/>
          </p:nvPr>
        </p:nvSpPr>
        <p:spPr>
          <a:xfrm>
            <a:off x="2069700" y="343880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1" name="Google Shape;161;p14"/>
          <p:cNvSpPr txBox="1"/>
          <p:nvPr>
            <p:ph idx="5" type="subTitle"/>
          </p:nvPr>
        </p:nvSpPr>
        <p:spPr>
          <a:xfrm>
            <a:off x="5554400" y="17053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162" name="Google Shape;162;p14"/>
          <p:cNvSpPr txBox="1"/>
          <p:nvPr>
            <p:ph idx="6" type="subTitle"/>
          </p:nvPr>
        </p:nvSpPr>
        <p:spPr>
          <a:xfrm>
            <a:off x="5554400" y="19490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3" name="Google Shape;163;p14"/>
          <p:cNvSpPr txBox="1"/>
          <p:nvPr>
            <p:ph idx="7" type="subTitle"/>
          </p:nvPr>
        </p:nvSpPr>
        <p:spPr>
          <a:xfrm>
            <a:off x="5554400" y="319510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164" name="Google Shape;164;p14"/>
          <p:cNvSpPr txBox="1"/>
          <p:nvPr>
            <p:ph idx="8" type="subTitle"/>
          </p:nvPr>
        </p:nvSpPr>
        <p:spPr>
          <a:xfrm>
            <a:off x="5554400" y="343880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5" name="Google Shape;165;p14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"/>
          <p:cNvSpPr/>
          <p:nvPr/>
        </p:nvSpPr>
        <p:spPr>
          <a:xfrm rot="-5400000">
            <a:off x="7360700" y="3339750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"/>
          <p:cNvSpPr/>
          <p:nvPr/>
        </p:nvSpPr>
        <p:spPr>
          <a:xfrm>
            <a:off x="-130637" y="3339750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 rot="10800000">
            <a:off x="7539475" y="-14137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"/>
          <p:cNvSpPr/>
          <p:nvPr/>
        </p:nvSpPr>
        <p:spPr>
          <a:xfrm>
            <a:off x="3647332" y="4475725"/>
            <a:ext cx="2762297" cy="1447420"/>
          </a:xfrm>
          <a:custGeom>
            <a:rect b="b" l="l" r="r" t="t"/>
            <a:pathLst>
              <a:path extrusionOk="0" h="4936" w="9420">
                <a:moveTo>
                  <a:pt x="3844" y="1"/>
                </a:moveTo>
                <a:cubicBezTo>
                  <a:pt x="3730" y="1"/>
                  <a:pt x="3616" y="9"/>
                  <a:pt x="3506" y="19"/>
                </a:cubicBezTo>
                <a:cubicBezTo>
                  <a:pt x="2866" y="79"/>
                  <a:pt x="2199" y="267"/>
                  <a:pt x="1629" y="567"/>
                </a:cubicBezTo>
                <a:cubicBezTo>
                  <a:pt x="1275" y="753"/>
                  <a:pt x="955" y="994"/>
                  <a:pt x="655" y="1256"/>
                </a:cubicBezTo>
                <a:cubicBezTo>
                  <a:pt x="519" y="1348"/>
                  <a:pt x="390" y="1464"/>
                  <a:pt x="283" y="1598"/>
                </a:cubicBezTo>
                <a:cubicBezTo>
                  <a:pt x="197" y="1681"/>
                  <a:pt x="113" y="1763"/>
                  <a:pt x="30" y="1847"/>
                </a:cubicBezTo>
                <a:cubicBezTo>
                  <a:pt x="13" y="1864"/>
                  <a:pt x="29" y="1888"/>
                  <a:pt x="47" y="1888"/>
                </a:cubicBezTo>
                <a:cubicBezTo>
                  <a:pt x="53" y="1888"/>
                  <a:pt x="58" y="1886"/>
                  <a:pt x="63" y="1881"/>
                </a:cubicBezTo>
                <a:cubicBezTo>
                  <a:pt x="94" y="1850"/>
                  <a:pt x="125" y="1819"/>
                  <a:pt x="155" y="1790"/>
                </a:cubicBezTo>
                <a:lnTo>
                  <a:pt x="155" y="1790"/>
                </a:lnTo>
                <a:cubicBezTo>
                  <a:pt x="53" y="1972"/>
                  <a:pt x="1" y="2176"/>
                  <a:pt x="30" y="2385"/>
                </a:cubicBezTo>
                <a:cubicBezTo>
                  <a:pt x="68" y="2648"/>
                  <a:pt x="288" y="2839"/>
                  <a:pt x="508" y="2963"/>
                </a:cubicBezTo>
                <a:cubicBezTo>
                  <a:pt x="662" y="3051"/>
                  <a:pt x="831" y="3086"/>
                  <a:pt x="1002" y="3086"/>
                </a:cubicBezTo>
                <a:cubicBezTo>
                  <a:pt x="1104" y="3086"/>
                  <a:pt x="1208" y="3073"/>
                  <a:pt x="1309" y="3052"/>
                </a:cubicBezTo>
                <a:cubicBezTo>
                  <a:pt x="1855" y="2938"/>
                  <a:pt x="2378" y="2586"/>
                  <a:pt x="2947" y="2586"/>
                </a:cubicBezTo>
                <a:cubicBezTo>
                  <a:pt x="3018" y="2586"/>
                  <a:pt x="3089" y="2591"/>
                  <a:pt x="3162" y="2603"/>
                </a:cubicBezTo>
                <a:cubicBezTo>
                  <a:pt x="3441" y="2650"/>
                  <a:pt x="3590" y="2967"/>
                  <a:pt x="3669" y="3206"/>
                </a:cubicBezTo>
                <a:cubicBezTo>
                  <a:pt x="3704" y="3310"/>
                  <a:pt x="3728" y="3416"/>
                  <a:pt x="3746" y="3524"/>
                </a:cubicBezTo>
                <a:cubicBezTo>
                  <a:pt x="3756" y="3582"/>
                  <a:pt x="3800" y="3648"/>
                  <a:pt x="3825" y="3700"/>
                </a:cubicBezTo>
                <a:cubicBezTo>
                  <a:pt x="3860" y="3777"/>
                  <a:pt x="3897" y="3852"/>
                  <a:pt x="3938" y="3924"/>
                </a:cubicBezTo>
                <a:cubicBezTo>
                  <a:pt x="4075" y="4171"/>
                  <a:pt x="4263" y="4358"/>
                  <a:pt x="4511" y="4494"/>
                </a:cubicBezTo>
                <a:cubicBezTo>
                  <a:pt x="4786" y="4644"/>
                  <a:pt x="5088" y="4740"/>
                  <a:pt x="5392" y="4809"/>
                </a:cubicBezTo>
                <a:cubicBezTo>
                  <a:pt x="5701" y="4879"/>
                  <a:pt x="6018" y="4912"/>
                  <a:pt x="6334" y="4928"/>
                </a:cubicBezTo>
                <a:cubicBezTo>
                  <a:pt x="6416" y="4932"/>
                  <a:pt x="6497" y="4935"/>
                  <a:pt x="6577" y="4935"/>
                </a:cubicBezTo>
                <a:cubicBezTo>
                  <a:pt x="6761" y="4935"/>
                  <a:pt x="6942" y="4921"/>
                  <a:pt x="7125" y="4881"/>
                </a:cubicBezTo>
                <a:cubicBezTo>
                  <a:pt x="8090" y="4675"/>
                  <a:pt x="9107" y="3943"/>
                  <a:pt x="9319" y="2934"/>
                </a:cubicBezTo>
                <a:cubicBezTo>
                  <a:pt x="9420" y="2455"/>
                  <a:pt x="9038" y="2106"/>
                  <a:pt x="8652" y="1907"/>
                </a:cubicBezTo>
                <a:cubicBezTo>
                  <a:pt x="8090" y="1616"/>
                  <a:pt x="7452" y="1588"/>
                  <a:pt x="6840" y="1482"/>
                </a:cubicBezTo>
                <a:cubicBezTo>
                  <a:pt x="6139" y="1359"/>
                  <a:pt x="5443" y="1065"/>
                  <a:pt x="4964" y="523"/>
                </a:cubicBezTo>
                <a:cubicBezTo>
                  <a:pt x="4795" y="332"/>
                  <a:pt x="4602" y="179"/>
                  <a:pt x="4364" y="85"/>
                </a:cubicBezTo>
                <a:cubicBezTo>
                  <a:pt x="4199" y="21"/>
                  <a:pt x="4021" y="1"/>
                  <a:pt x="38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numbers">
  <p:cSld name="BIG_NUMBER_2"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hasCustomPrompt="1" type="title"/>
          </p:nvPr>
        </p:nvSpPr>
        <p:spPr>
          <a:xfrm>
            <a:off x="4572000" y="826225"/>
            <a:ext cx="38586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/>
          <p:nvPr>
            <p:ph idx="1" type="subTitle"/>
          </p:nvPr>
        </p:nvSpPr>
        <p:spPr>
          <a:xfrm>
            <a:off x="4572000" y="1322175"/>
            <a:ext cx="38586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3" name="Google Shape;173;p15"/>
          <p:cNvSpPr txBox="1"/>
          <p:nvPr>
            <p:ph hasCustomPrompt="1" idx="2" type="title"/>
          </p:nvPr>
        </p:nvSpPr>
        <p:spPr>
          <a:xfrm>
            <a:off x="4572000" y="3322525"/>
            <a:ext cx="38586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/>
          <p:nvPr>
            <p:ph idx="3" type="subTitle"/>
          </p:nvPr>
        </p:nvSpPr>
        <p:spPr>
          <a:xfrm>
            <a:off x="4572000" y="3818375"/>
            <a:ext cx="38586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" name="Google Shape;175;p15"/>
          <p:cNvSpPr txBox="1"/>
          <p:nvPr>
            <p:ph hasCustomPrompt="1" idx="4" type="title"/>
          </p:nvPr>
        </p:nvSpPr>
        <p:spPr>
          <a:xfrm>
            <a:off x="4572000" y="2140175"/>
            <a:ext cx="38586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15"/>
          <p:cNvSpPr txBox="1"/>
          <p:nvPr>
            <p:ph idx="5" type="subTitle"/>
          </p:nvPr>
        </p:nvSpPr>
        <p:spPr>
          <a:xfrm>
            <a:off x="4572000" y="2636125"/>
            <a:ext cx="38586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15"/>
          <p:cNvSpPr/>
          <p:nvPr/>
        </p:nvSpPr>
        <p:spPr>
          <a:xfrm rot="5400000">
            <a:off x="2696179" y="-2221719"/>
            <a:ext cx="3818852" cy="11160290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 rot="10800000">
            <a:off x="7427175" y="-962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MAIN_POINT_1">
    <p:bg>
      <p:bgPr>
        <a:solidFill>
          <a:schemeClr val="lt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ctrTitle"/>
          </p:nvPr>
        </p:nvSpPr>
        <p:spPr>
          <a:xfrm>
            <a:off x="1638600" y="926249"/>
            <a:ext cx="5866800" cy="9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Bevan"/>
              <a:buNone/>
              <a:defRPr sz="52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2" name="Google Shape;182;p16"/>
          <p:cNvSpPr/>
          <p:nvPr/>
        </p:nvSpPr>
        <p:spPr>
          <a:xfrm rot="5400000">
            <a:off x="3228736" y="-365175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 rot="5400000">
            <a:off x="3026975" y="-1615998"/>
            <a:ext cx="3818852" cy="9872798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 rot="5400000">
            <a:off x="-474944" y="276634"/>
            <a:ext cx="4269303" cy="3653386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 txBox="1"/>
          <p:nvPr/>
        </p:nvSpPr>
        <p:spPr>
          <a:xfrm>
            <a:off x="1215750" y="2864063"/>
            <a:ext cx="6712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, including icons from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, infographics &amp; images by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 and illustrations by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Stories.</a:t>
            </a:r>
            <a:endParaRPr sz="16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6" name="Google Shape;186;p16"/>
          <p:cNvSpPr txBox="1"/>
          <p:nvPr>
            <p:ph idx="1" type="subTitle"/>
          </p:nvPr>
        </p:nvSpPr>
        <p:spPr>
          <a:xfrm>
            <a:off x="1215750" y="2462513"/>
            <a:ext cx="67125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7" name="Google Shape;187;p16"/>
          <p:cNvSpPr txBox="1"/>
          <p:nvPr>
            <p:ph idx="2" type="subTitle"/>
          </p:nvPr>
        </p:nvSpPr>
        <p:spPr>
          <a:xfrm>
            <a:off x="1215750" y="3562813"/>
            <a:ext cx="67125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8" name="Google Shape;188;p16"/>
          <p:cNvSpPr/>
          <p:nvPr/>
        </p:nvSpPr>
        <p:spPr>
          <a:xfrm rot="-5400000">
            <a:off x="5234856" y="1493709"/>
            <a:ext cx="4269303" cy="3653386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+ photo">
  <p:cSld name="MAIN_POINT_1_1">
    <p:bg>
      <p:bgPr>
        <a:solidFill>
          <a:schemeClr val="lt2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/>
          <p:nvPr/>
        </p:nvSpPr>
        <p:spPr>
          <a:xfrm rot="5400000">
            <a:off x="3199288" y="-1259210"/>
            <a:ext cx="3818852" cy="10260423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 rot="5400000">
            <a:off x="-1049044" y="143559"/>
            <a:ext cx="4269303" cy="3653386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 txBox="1"/>
          <p:nvPr>
            <p:ph idx="1" type="subTitle"/>
          </p:nvPr>
        </p:nvSpPr>
        <p:spPr>
          <a:xfrm>
            <a:off x="1152425" y="2438150"/>
            <a:ext cx="3565800" cy="1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" name="Google Shape;193;p17"/>
          <p:cNvSpPr txBox="1"/>
          <p:nvPr>
            <p:ph type="title"/>
          </p:nvPr>
        </p:nvSpPr>
        <p:spPr>
          <a:xfrm>
            <a:off x="1152425" y="1509850"/>
            <a:ext cx="35658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ONLY_1_1">
    <p:bg>
      <p:bgPr>
        <a:solidFill>
          <a:schemeClr val="lt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idx="1" type="subTitle"/>
          </p:nvPr>
        </p:nvSpPr>
        <p:spPr>
          <a:xfrm>
            <a:off x="713225" y="2712238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197" name="Google Shape;197;p18"/>
          <p:cNvSpPr txBox="1"/>
          <p:nvPr>
            <p:ph idx="2" type="subTitle"/>
          </p:nvPr>
        </p:nvSpPr>
        <p:spPr>
          <a:xfrm>
            <a:off x="713225" y="29559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98" name="Google Shape;198;p18"/>
          <p:cNvSpPr/>
          <p:nvPr/>
        </p:nvSpPr>
        <p:spPr>
          <a:xfrm rot="-2700000">
            <a:off x="5766410" y="4351305"/>
            <a:ext cx="4618733" cy="2420177"/>
          </a:xfrm>
          <a:custGeom>
            <a:rect b="b" l="l" r="r" t="t"/>
            <a:pathLst>
              <a:path extrusionOk="0" h="4936" w="9420">
                <a:moveTo>
                  <a:pt x="3844" y="1"/>
                </a:moveTo>
                <a:cubicBezTo>
                  <a:pt x="3730" y="1"/>
                  <a:pt x="3616" y="9"/>
                  <a:pt x="3506" y="19"/>
                </a:cubicBezTo>
                <a:cubicBezTo>
                  <a:pt x="2866" y="79"/>
                  <a:pt x="2199" y="267"/>
                  <a:pt x="1629" y="567"/>
                </a:cubicBezTo>
                <a:cubicBezTo>
                  <a:pt x="1275" y="753"/>
                  <a:pt x="955" y="994"/>
                  <a:pt x="655" y="1256"/>
                </a:cubicBezTo>
                <a:cubicBezTo>
                  <a:pt x="519" y="1348"/>
                  <a:pt x="390" y="1464"/>
                  <a:pt x="283" y="1598"/>
                </a:cubicBezTo>
                <a:cubicBezTo>
                  <a:pt x="197" y="1681"/>
                  <a:pt x="113" y="1763"/>
                  <a:pt x="30" y="1847"/>
                </a:cubicBezTo>
                <a:cubicBezTo>
                  <a:pt x="13" y="1864"/>
                  <a:pt x="29" y="1888"/>
                  <a:pt x="47" y="1888"/>
                </a:cubicBezTo>
                <a:cubicBezTo>
                  <a:pt x="53" y="1888"/>
                  <a:pt x="58" y="1886"/>
                  <a:pt x="63" y="1881"/>
                </a:cubicBezTo>
                <a:cubicBezTo>
                  <a:pt x="94" y="1850"/>
                  <a:pt x="125" y="1819"/>
                  <a:pt x="155" y="1790"/>
                </a:cubicBezTo>
                <a:lnTo>
                  <a:pt x="155" y="1790"/>
                </a:lnTo>
                <a:cubicBezTo>
                  <a:pt x="53" y="1972"/>
                  <a:pt x="1" y="2176"/>
                  <a:pt x="30" y="2385"/>
                </a:cubicBezTo>
                <a:cubicBezTo>
                  <a:pt x="68" y="2648"/>
                  <a:pt x="288" y="2839"/>
                  <a:pt x="508" y="2963"/>
                </a:cubicBezTo>
                <a:cubicBezTo>
                  <a:pt x="662" y="3051"/>
                  <a:pt x="831" y="3086"/>
                  <a:pt x="1002" y="3086"/>
                </a:cubicBezTo>
                <a:cubicBezTo>
                  <a:pt x="1104" y="3086"/>
                  <a:pt x="1208" y="3073"/>
                  <a:pt x="1309" y="3052"/>
                </a:cubicBezTo>
                <a:cubicBezTo>
                  <a:pt x="1855" y="2938"/>
                  <a:pt x="2378" y="2586"/>
                  <a:pt x="2947" y="2586"/>
                </a:cubicBezTo>
                <a:cubicBezTo>
                  <a:pt x="3018" y="2586"/>
                  <a:pt x="3089" y="2591"/>
                  <a:pt x="3162" y="2603"/>
                </a:cubicBezTo>
                <a:cubicBezTo>
                  <a:pt x="3441" y="2650"/>
                  <a:pt x="3590" y="2967"/>
                  <a:pt x="3669" y="3206"/>
                </a:cubicBezTo>
                <a:cubicBezTo>
                  <a:pt x="3704" y="3310"/>
                  <a:pt x="3728" y="3416"/>
                  <a:pt x="3746" y="3524"/>
                </a:cubicBezTo>
                <a:cubicBezTo>
                  <a:pt x="3756" y="3582"/>
                  <a:pt x="3800" y="3648"/>
                  <a:pt x="3825" y="3700"/>
                </a:cubicBezTo>
                <a:cubicBezTo>
                  <a:pt x="3860" y="3777"/>
                  <a:pt x="3897" y="3852"/>
                  <a:pt x="3938" y="3924"/>
                </a:cubicBezTo>
                <a:cubicBezTo>
                  <a:pt x="4075" y="4171"/>
                  <a:pt x="4263" y="4358"/>
                  <a:pt x="4511" y="4494"/>
                </a:cubicBezTo>
                <a:cubicBezTo>
                  <a:pt x="4786" y="4644"/>
                  <a:pt x="5088" y="4740"/>
                  <a:pt x="5392" y="4809"/>
                </a:cubicBezTo>
                <a:cubicBezTo>
                  <a:pt x="5701" y="4879"/>
                  <a:pt x="6018" y="4912"/>
                  <a:pt x="6334" y="4928"/>
                </a:cubicBezTo>
                <a:cubicBezTo>
                  <a:pt x="6416" y="4932"/>
                  <a:pt x="6497" y="4935"/>
                  <a:pt x="6577" y="4935"/>
                </a:cubicBezTo>
                <a:cubicBezTo>
                  <a:pt x="6761" y="4935"/>
                  <a:pt x="6942" y="4921"/>
                  <a:pt x="7125" y="4881"/>
                </a:cubicBezTo>
                <a:cubicBezTo>
                  <a:pt x="8090" y="4675"/>
                  <a:pt x="9107" y="3943"/>
                  <a:pt x="9319" y="2934"/>
                </a:cubicBezTo>
                <a:cubicBezTo>
                  <a:pt x="9420" y="2455"/>
                  <a:pt x="9038" y="2106"/>
                  <a:pt x="8652" y="1907"/>
                </a:cubicBezTo>
                <a:cubicBezTo>
                  <a:pt x="8090" y="1616"/>
                  <a:pt x="7452" y="1588"/>
                  <a:pt x="6840" y="1482"/>
                </a:cubicBezTo>
                <a:cubicBezTo>
                  <a:pt x="6139" y="1359"/>
                  <a:pt x="5443" y="1065"/>
                  <a:pt x="4964" y="523"/>
                </a:cubicBezTo>
                <a:cubicBezTo>
                  <a:pt x="4795" y="332"/>
                  <a:pt x="4602" y="179"/>
                  <a:pt x="4364" y="85"/>
                </a:cubicBezTo>
                <a:cubicBezTo>
                  <a:pt x="4199" y="21"/>
                  <a:pt x="4021" y="1"/>
                  <a:pt x="38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 txBox="1"/>
          <p:nvPr>
            <p:ph idx="3" type="subTitle"/>
          </p:nvPr>
        </p:nvSpPr>
        <p:spPr>
          <a:xfrm>
            <a:off x="6136025" y="2712238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00" name="Google Shape;200;p18"/>
          <p:cNvSpPr txBox="1"/>
          <p:nvPr>
            <p:ph idx="4" type="subTitle"/>
          </p:nvPr>
        </p:nvSpPr>
        <p:spPr>
          <a:xfrm>
            <a:off x="6136025" y="29559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1" name="Google Shape;201;p18"/>
          <p:cNvSpPr txBox="1"/>
          <p:nvPr>
            <p:ph idx="5" type="subTitle"/>
          </p:nvPr>
        </p:nvSpPr>
        <p:spPr>
          <a:xfrm>
            <a:off x="3424625" y="2712238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02" name="Google Shape;202;p18"/>
          <p:cNvSpPr txBox="1"/>
          <p:nvPr>
            <p:ph idx="6" type="subTitle"/>
          </p:nvPr>
        </p:nvSpPr>
        <p:spPr>
          <a:xfrm>
            <a:off x="3424625" y="29559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3" name="Google Shape;203;p18"/>
          <p:cNvSpPr/>
          <p:nvPr/>
        </p:nvSpPr>
        <p:spPr>
          <a:xfrm rot="10800000">
            <a:off x="7416337" y="-125262"/>
            <a:ext cx="1782588" cy="1865512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 rot="-4330770">
            <a:off x="-1867549" y="-1418823"/>
            <a:ext cx="4618721" cy="2420171"/>
          </a:xfrm>
          <a:custGeom>
            <a:rect b="b" l="l" r="r" t="t"/>
            <a:pathLst>
              <a:path extrusionOk="0" h="4936" w="9420">
                <a:moveTo>
                  <a:pt x="3844" y="1"/>
                </a:moveTo>
                <a:cubicBezTo>
                  <a:pt x="3730" y="1"/>
                  <a:pt x="3616" y="9"/>
                  <a:pt x="3506" y="19"/>
                </a:cubicBezTo>
                <a:cubicBezTo>
                  <a:pt x="2866" y="79"/>
                  <a:pt x="2199" y="267"/>
                  <a:pt x="1629" y="567"/>
                </a:cubicBezTo>
                <a:cubicBezTo>
                  <a:pt x="1275" y="753"/>
                  <a:pt x="955" y="994"/>
                  <a:pt x="655" y="1256"/>
                </a:cubicBezTo>
                <a:cubicBezTo>
                  <a:pt x="519" y="1348"/>
                  <a:pt x="390" y="1464"/>
                  <a:pt x="283" y="1598"/>
                </a:cubicBezTo>
                <a:cubicBezTo>
                  <a:pt x="197" y="1681"/>
                  <a:pt x="113" y="1763"/>
                  <a:pt x="30" y="1847"/>
                </a:cubicBezTo>
                <a:cubicBezTo>
                  <a:pt x="13" y="1864"/>
                  <a:pt x="29" y="1888"/>
                  <a:pt x="47" y="1888"/>
                </a:cubicBezTo>
                <a:cubicBezTo>
                  <a:pt x="53" y="1888"/>
                  <a:pt x="58" y="1886"/>
                  <a:pt x="63" y="1881"/>
                </a:cubicBezTo>
                <a:cubicBezTo>
                  <a:pt x="94" y="1850"/>
                  <a:pt x="125" y="1819"/>
                  <a:pt x="155" y="1790"/>
                </a:cubicBezTo>
                <a:lnTo>
                  <a:pt x="155" y="1790"/>
                </a:lnTo>
                <a:cubicBezTo>
                  <a:pt x="53" y="1972"/>
                  <a:pt x="1" y="2176"/>
                  <a:pt x="30" y="2385"/>
                </a:cubicBezTo>
                <a:cubicBezTo>
                  <a:pt x="68" y="2648"/>
                  <a:pt x="288" y="2839"/>
                  <a:pt x="508" y="2963"/>
                </a:cubicBezTo>
                <a:cubicBezTo>
                  <a:pt x="662" y="3051"/>
                  <a:pt x="831" y="3086"/>
                  <a:pt x="1002" y="3086"/>
                </a:cubicBezTo>
                <a:cubicBezTo>
                  <a:pt x="1104" y="3086"/>
                  <a:pt x="1208" y="3073"/>
                  <a:pt x="1309" y="3052"/>
                </a:cubicBezTo>
                <a:cubicBezTo>
                  <a:pt x="1855" y="2938"/>
                  <a:pt x="2378" y="2586"/>
                  <a:pt x="2947" y="2586"/>
                </a:cubicBezTo>
                <a:cubicBezTo>
                  <a:pt x="3018" y="2586"/>
                  <a:pt x="3089" y="2591"/>
                  <a:pt x="3162" y="2603"/>
                </a:cubicBezTo>
                <a:cubicBezTo>
                  <a:pt x="3441" y="2650"/>
                  <a:pt x="3590" y="2967"/>
                  <a:pt x="3669" y="3206"/>
                </a:cubicBezTo>
                <a:cubicBezTo>
                  <a:pt x="3704" y="3310"/>
                  <a:pt x="3728" y="3416"/>
                  <a:pt x="3746" y="3524"/>
                </a:cubicBezTo>
                <a:cubicBezTo>
                  <a:pt x="3756" y="3582"/>
                  <a:pt x="3800" y="3648"/>
                  <a:pt x="3825" y="3700"/>
                </a:cubicBezTo>
                <a:cubicBezTo>
                  <a:pt x="3860" y="3777"/>
                  <a:pt x="3897" y="3852"/>
                  <a:pt x="3938" y="3924"/>
                </a:cubicBezTo>
                <a:cubicBezTo>
                  <a:pt x="4075" y="4171"/>
                  <a:pt x="4263" y="4358"/>
                  <a:pt x="4511" y="4494"/>
                </a:cubicBezTo>
                <a:cubicBezTo>
                  <a:pt x="4786" y="4644"/>
                  <a:pt x="5088" y="4740"/>
                  <a:pt x="5392" y="4809"/>
                </a:cubicBezTo>
                <a:cubicBezTo>
                  <a:pt x="5701" y="4879"/>
                  <a:pt x="6018" y="4912"/>
                  <a:pt x="6334" y="4928"/>
                </a:cubicBezTo>
                <a:cubicBezTo>
                  <a:pt x="6416" y="4932"/>
                  <a:pt x="6497" y="4935"/>
                  <a:pt x="6577" y="4935"/>
                </a:cubicBezTo>
                <a:cubicBezTo>
                  <a:pt x="6761" y="4935"/>
                  <a:pt x="6942" y="4921"/>
                  <a:pt x="7125" y="4881"/>
                </a:cubicBezTo>
                <a:cubicBezTo>
                  <a:pt x="8090" y="4675"/>
                  <a:pt x="9107" y="3943"/>
                  <a:pt x="9319" y="2934"/>
                </a:cubicBezTo>
                <a:cubicBezTo>
                  <a:pt x="9420" y="2455"/>
                  <a:pt x="9038" y="2106"/>
                  <a:pt x="8652" y="1907"/>
                </a:cubicBezTo>
                <a:cubicBezTo>
                  <a:pt x="8090" y="1616"/>
                  <a:pt x="7452" y="1588"/>
                  <a:pt x="6840" y="1482"/>
                </a:cubicBezTo>
                <a:cubicBezTo>
                  <a:pt x="6139" y="1359"/>
                  <a:pt x="5443" y="1065"/>
                  <a:pt x="4964" y="523"/>
                </a:cubicBezTo>
                <a:cubicBezTo>
                  <a:pt x="4795" y="332"/>
                  <a:pt x="4602" y="179"/>
                  <a:pt x="4364" y="85"/>
                </a:cubicBezTo>
                <a:cubicBezTo>
                  <a:pt x="4199" y="21"/>
                  <a:pt x="4021" y="1"/>
                  <a:pt x="38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-57538" y="3371588"/>
            <a:ext cx="1782588" cy="1865512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ONLY_2">
    <p:bg>
      <p:bgPr>
        <a:solidFill>
          <a:schemeClr val="lt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idx="1" type="subTitle"/>
          </p:nvPr>
        </p:nvSpPr>
        <p:spPr>
          <a:xfrm>
            <a:off x="5793000" y="1568450"/>
            <a:ext cx="26379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8" name="Google Shape;208;p19"/>
          <p:cNvSpPr txBox="1"/>
          <p:nvPr>
            <p:ph idx="2" type="subTitle"/>
          </p:nvPr>
        </p:nvSpPr>
        <p:spPr>
          <a:xfrm>
            <a:off x="5793000" y="2648975"/>
            <a:ext cx="26379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9" name="Google Shape;209;p19"/>
          <p:cNvSpPr txBox="1"/>
          <p:nvPr>
            <p:ph idx="3" type="subTitle"/>
          </p:nvPr>
        </p:nvSpPr>
        <p:spPr>
          <a:xfrm>
            <a:off x="5793000" y="3729500"/>
            <a:ext cx="26379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10" name="Google Shape;210;p1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19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-703414" y="-122145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ONLY_3">
    <p:bg>
      <p:bgPr>
        <a:solidFill>
          <a:schemeClr val="lt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20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 rot="5400000">
            <a:off x="-28000" y="-99050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-28000" y="324807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 flipH="1" rot="-5400000">
            <a:off x="7369175" y="-99050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 txBox="1"/>
          <p:nvPr>
            <p:ph idx="1" type="subTitle"/>
          </p:nvPr>
        </p:nvSpPr>
        <p:spPr>
          <a:xfrm>
            <a:off x="713225" y="2322425"/>
            <a:ext cx="21498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20" name="Google Shape;220;p20"/>
          <p:cNvSpPr txBox="1"/>
          <p:nvPr>
            <p:ph idx="2" type="subTitle"/>
          </p:nvPr>
        </p:nvSpPr>
        <p:spPr>
          <a:xfrm>
            <a:off x="713225" y="2544200"/>
            <a:ext cx="21498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21" name="Google Shape;221;p20"/>
          <p:cNvSpPr txBox="1"/>
          <p:nvPr>
            <p:ph idx="3" type="subTitle"/>
          </p:nvPr>
        </p:nvSpPr>
        <p:spPr>
          <a:xfrm>
            <a:off x="6280925" y="2322425"/>
            <a:ext cx="21498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22" name="Google Shape;222;p20"/>
          <p:cNvSpPr txBox="1"/>
          <p:nvPr>
            <p:ph idx="4" type="subTitle"/>
          </p:nvPr>
        </p:nvSpPr>
        <p:spPr>
          <a:xfrm>
            <a:off x="6280925" y="2544200"/>
            <a:ext cx="21498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798216" y="1361525"/>
            <a:ext cx="4152600" cy="16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Font typeface="Bevan"/>
              <a:buNone/>
              <a:defRPr sz="5200">
                <a:latin typeface="Bevan"/>
                <a:ea typeface="Bevan"/>
                <a:cs typeface="Bevan"/>
                <a:sym typeface="Bev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798213" y="2820225"/>
            <a:ext cx="41526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SemiBold"/>
              <a:buNone/>
              <a:defRPr sz="2000"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1660988" y="2091225"/>
            <a:ext cx="18507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Font typeface="Bevan"/>
              <a:buNone/>
              <a:defRPr sz="7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 flipH="1" rot="-5400000">
            <a:off x="1493225" y="-337800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flipH="1" rot="-5400000">
            <a:off x="1703212" y="-1487838"/>
            <a:ext cx="3818852" cy="11062728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flipH="1" rot="-5400000">
            <a:off x="7337272" y="-14647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flipH="1" rot="8981331">
            <a:off x="349083" y="3776489"/>
            <a:ext cx="3278070" cy="3285888"/>
          </a:xfrm>
          <a:custGeom>
            <a:rect b="b" l="l" r="r" t="t"/>
            <a:pathLst>
              <a:path extrusionOk="0" h="8861" w="8840">
                <a:moveTo>
                  <a:pt x="5139" y="1"/>
                </a:moveTo>
                <a:cubicBezTo>
                  <a:pt x="4736" y="1"/>
                  <a:pt x="4334" y="100"/>
                  <a:pt x="3967" y="271"/>
                </a:cubicBezTo>
                <a:cubicBezTo>
                  <a:pt x="3960" y="274"/>
                  <a:pt x="3952" y="279"/>
                  <a:pt x="3945" y="282"/>
                </a:cubicBezTo>
                <a:cubicBezTo>
                  <a:pt x="3941" y="280"/>
                  <a:pt x="3936" y="279"/>
                  <a:pt x="3930" y="279"/>
                </a:cubicBezTo>
                <a:cubicBezTo>
                  <a:pt x="3926" y="279"/>
                  <a:pt x="3922" y="280"/>
                  <a:pt x="3919" y="280"/>
                </a:cubicBezTo>
                <a:cubicBezTo>
                  <a:pt x="3641" y="319"/>
                  <a:pt x="3396" y="474"/>
                  <a:pt x="3174" y="638"/>
                </a:cubicBezTo>
                <a:cubicBezTo>
                  <a:pt x="2936" y="818"/>
                  <a:pt x="2720" y="1026"/>
                  <a:pt x="2507" y="1237"/>
                </a:cubicBezTo>
                <a:cubicBezTo>
                  <a:pt x="2270" y="1473"/>
                  <a:pt x="2082" y="1737"/>
                  <a:pt x="1907" y="2021"/>
                </a:cubicBezTo>
                <a:cubicBezTo>
                  <a:pt x="1770" y="2242"/>
                  <a:pt x="1614" y="2456"/>
                  <a:pt x="1501" y="2692"/>
                </a:cubicBezTo>
                <a:cubicBezTo>
                  <a:pt x="1399" y="2907"/>
                  <a:pt x="1315" y="3356"/>
                  <a:pt x="1644" y="3356"/>
                </a:cubicBezTo>
                <a:cubicBezTo>
                  <a:pt x="1662" y="3356"/>
                  <a:pt x="1681" y="3355"/>
                  <a:pt x="1702" y="3352"/>
                </a:cubicBezTo>
                <a:cubicBezTo>
                  <a:pt x="2050" y="3303"/>
                  <a:pt x="2383" y="3058"/>
                  <a:pt x="2673" y="2874"/>
                </a:cubicBezTo>
                <a:cubicBezTo>
                  <a:pt x="2914" y="2723"/>
                  <a:pt x="3154" y="2580"/>
                  <a:pt x="3413" y="2461"/>
                </a:cubicBezTo>
                <a:cubicBezTo>
                  <a:pt x="3490" y="2425"/>
                  <a:pt x="3642" y="2342"/>
                  <a:pt x="3753" y="2342"/>
                </a:cubicBezTo>
                <a:cubicBezTo>
                  <a:pt x="3776" y="2342"/>
                  <a:pt x="3798" y="2346"/>
                  <a:pt x="3817" y="2354"/>
                </a:cubicBezTo>
                <a:cubicBezTo>
                  <a:pt x="3941" y="2413"/>
                  <a:pt x="3641" y="2837"/>
                  <a:pt x="3600" y="2889"/>
                </a:cubicBezTo>
                <a:cubicBezTo>
                  <a:pt x="3415" y="3128"/>
                  <a:pt x="3174" y="3322"/>
                  <a:pt x="2941" y="3513"/>
                </a:cubicBezTo>
                <a:cubicBezTo>
                  <a:pt x="2704" y="3708"/>
                  <a:pt x="2477" y="3912"/>
                  <a:pt x="2257" y="4127"/>
                </a:cubicBezTo>
                <a:cubicBezTo>
                  <a:pt x="1770" y="4599"/>
                  <a:pt x="1351" y="5134"/>
                  <a:pt x="981" y="5699"/>
                </a:cubicBezTo>
                <a:cubicBezTo>
                  <a:pt x="592" y="6295"/>
                  <a:pt x="331" y="6979"/>
                  <a:pt x="182" y="7673"/>
                </a:cubicBezTo>
                <a:cubicBezTo>
                  <a:pt x="137" y="7884"/>
                  <a:pt x="75" y="8094"/>
                  <a:pt x="43" y="8309"/>
                </a:cubicBezTo>
                <a:cubicBezTo>
                  <a:pt x="21" y="8455"/>
                  <a:pt x="0" y="8631"/>
                  <a:pt x="79" y="8764"/>
                </a:cubicBezTo>
                <a:cubicBezTo>
                  <a:pt x="122" y="8835"/>
                  <a:pt x="191" y="8861"/>
                  <a:pt x="264" y="8861"/>
                </a:cubicBezTo>
                <a:cubicBezTo>
                  <a:pt x="328" y="8861"/>
                  <a:pt x="396" y="8841"/>
                  <a:pt x="452" y="8816"/>
                </a:cubicBezTo>
                <a:cubicBezTo>
                  <a:pt x="726" y="8694"/>
                  <a:pt x="982" y="8500"/>
                  <a:pt x="1225" y="8325"/>
                </a:cubicBezTo>
                <a:cubicBezTo>
                  <a:pt x="1750" y="7954"/>
                  <a:pt x="2241" y="7539"/>
                  <a:pt x="2733" y="7128"/>
                </a:cubicBezTo>
                <a:cubicBezTo>
                  <a:pt x="3243" y="6706"/>
                  <a:pt x="3757" y="6289"/>
                  <a:pt x="4312" y="5926"/>
                </a:cubicBezTo>
                <a:cubicBezTo>
                  <a:pt x="4586" y="5747"/>
                  <a:pt x="4870" y="5585"/>
                  <a:pt x="5164" y="5443"/>
                </a:cubicBezTo>
                <a:cubicBezTo>
                  <a:pt x="5189" y="5430"/>
                  <a:pt x="5343" y="5337"/>
                  <a:pt x="5403" y="5337"/>
                </a:cubicBezTo>
                <a:cubicBezTo>
                  <a:pt x="5412" y="5337"/>
                  <a:pt x="5420" y="5339"/>
                  <a:pt x="5424" y="5345"/>
                </a:cubicBezTo>
                <a:cubicBezTo>
                  <a:pt x="5454" y="5392"/>
                  <a:pt x="5427" y="5504"/>
                  <a:pt x="5424" y="5555"/>
                </a:cubicBezTo>
                <a:cubicBezTo>
                  <a:pt x="5413" y="5721"/>
                  <a:pt x="5438" y="5901"/>
                  <a:pt x="5568" y="6018"/>
                </a:cubicBezTo>
                <a:cubicBezTo>
                  <a:pt x="5624" y="6069"/>
                  <a:pt x="5691" y="6088"/>
                  <a:pt x="5761" y="6088"/>
                </a:cubicBezTo>
                <a:cubicBezTo>
                  <a:pt x="5827" y="6088"/>
                  <a:pt x="5894" y="6071"/>
                  <a:pt x="5955" y="6046"/>
                </a:cubicBezTo>
                <a:cubicBezTo>
                  <a:pt x="6289" y="5906"/>
                  <a:pt x="6553" y="5598"/>
                  <a:pt x="6793" y="5339"/>
                </a:cubicBezTo>
                <a:cubicBezTo>
                  <a:pt x="6968" y="5150"/>
                  <a:pt x="7106" y="4927"/>
                  <a:pt x="7269" y="4727"/>
                </a:cubicBezTo>
                <a:cubicBezTo>
                  <a:pt x="7497" y="4449"/>
                  <a:pt x="7743" y="4184"/>
                  <a:pt x="7985" y="3917"/>
                </a:cubicBezTo>
                <a:cubicBezTo>
                  <a:pt x="8197" y="3681"/>
                  <a:pt x="8404" y="3432"/>
                  <a:pt x="8579" y="3166"/>
                </a:cubicBezTo>
                <a:cubicBezTo>
                  <a:pt x="8656" y="3046"/>
                  <a:pt x="8840" y="2746"/>
                  <a:pt x="8631" y="2652"/>
                </a:cubicBezTo>
                <a:cubicBezTo>
                  <a:pt x="8590" y="2633"/>
                  <a:pt x="8546" y="2626"/>
                  <a:pt x="8499" y="2626"/>
                </a:cubicBezTo>
                <a:cubicBezTo>
                  <a:pt x="8375" y="2626"/>
                  <a:pt x="8238" y="2676"/>
                  <a:pt x="8127" y="2691"/>
                </a:cubicBezTo>
                <a:cubicBezTo>
                  <a:pt x="7944" y="2714"/>
                  <a:pt x="7762" y="2746"/>
                  <a:pt x="7580" y="2774"/>
                </a:cubicBezTo>
                <a:cubicBezTo>
                  <a:pt x="7335" y="2810"/>
                  <a:pt x="7075" y="2850"/>
                  <a:pt x="6819" y="2850"/>
                </a:cubicBezTo>
                <a:cubicBezTo>
                  <a:pt x="6654" y="2850"/>
                  <a:pt x="6490" y="2833"/>
                  <a:pt x="6334" y="2789"/>
                </a:cubicBezTo>
                <a:cubicBezTo>
                  <a:pt x="6175" y="2743"/>
                  <a:pt x="6034" y="2647"/>
                  <a:pt x="5977" y="2487"/>
                </a:cubicBezTo>
                <a:cubicBezTo>
                  <a:pt x="5913" y="2301"/>
                  <a:pt x="5958" y="2075"/>
                  <a:pt x="6000" y="1890"/>
                </a:cubicBezTo>
                <a:cubicBezTo>
                  <a:pt x="6088" y="1510"/>
                  <a:pt x="6276" y="1145"/>
                  <a:pt x="6301" y="752"/>
                </a:cubicBezTo>
                <a:cubicBezTo>
                  <a:pt x="6327" y="353"/>
                  <a:pt x="6031" y="145"/>
                  <a:pt x="5674" y="62"/>
                </a:cubicBezTo>
                <a:cubicBezTo>
                  <a:pt x="5497" y="20"/>
                  <a:pt x="5318" y="1"/>
                  <a:pt x="51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bg>
      <p:bgPr>
        <a:solidFill>
          <a:schemeClr val="l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5596675" y="1667850"/>
            <a:ext cx="28341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1" type="subTitle"/>
          </p:nvPr>
        </p:nvSpPr>
        <p:spPr>
          <a:xfrm>
            <a:off x="5596675" y="2146050"/>
            <a:ext cx="2834100" cy="13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_2">
    <p:bg>
      <p:bgPr>
        <a:solidFill>
          <a:schemeClr val="lt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713225" y="1862400"/>
            <a:ext cx="3653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idx="1" type="subTitle"/>
          </p:nvPr>
        </p:nvSpPr>
        <p:spPr>
          <a:xfrm>
            <a:off x="713225" y="2340600"/>
            <a:ext cx="36534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9" name="Google Shape;229;p22"/>
          <p:cNvSpPr/>
          <p:nvPr/>
        </p:nvSpPr>
        <p:spPr>
          <a:xfrm rot="5400000">
            <a:off x="3919061" y="-3726081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 rot="-5400000">
            <a:off x="5500356" y="2385834"/>
            <a:ext cx="4269303" cy="3653386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ONLY_1_1_1">
    <p:bg>
      <p:bgPr>
        <a:solidFill>
          <a:schemeClr val="l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3" name="Google Shape;233;p23"/>
          <p:cNvSpPr txBox="1"/>
          <p:nvPr>
            <p:ph idx="1" type="subTitle"/>
          </p:nvPr>
        </p:nvSpPr>
        <p:spPr>
          <a:xfrm>
            <a:off x="713225" y="18528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34" name="Google Shape;234;p23"/>
          <p:cNvSpPr txBox="1"/>
          <p:nvPr>
            <p:ph idx="2" type="subTitle"/>
          </p:nvPr>
        </p:nvSpPr>
        <p:spPr>
          <a:xfrm>
            <a:off x="713225" y="20965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35" name="Google Shape;235;p23"/>
          <p:cNvSpPr txBox="1"/>
          <p:nvPr>
            <p:ph idx="3" type="subTitle"/>
          </p:nvPr>
        </p:nvSpPr>
        <p:spPr>
          <a:xfrm>
            <a:off x="6136025" y="18528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36" name="Google Shape;236;p23"/>
          <p:cNvSpPr txBox="1"/>
          <p:nvPr>
            <p:ph idx="4" type="subTitle"/>
          </p:nvPr>
        </p:nvSpPr>
        <p:spPr>
          <a:xfrm>
            <a:off x="6136025" y="20965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37" name="Google Shape;237;p23"/>
          <p:cNvSpPr txBox="1"/>
          <p:nvPr>
            <p:ph idx="5" type="subTitle"/>
          </p:nvPr>
        </p:nvSpPr>
        <p:spPr>
          <a:xfrm>
            <a:off x="3424625" y="18528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38" name="Google Shape;238;p23"/>
          <p:cNvSpPr txBox="1"/>
          <p:nvPr>
            <p:ph idx="6" type="subTitle"/>
          </p:nvPr>
        </p:nvSpPr>
        <p:spPr>
          <a:xfrm>
            <a:off x="3424625" y="20965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39" name="Google Shape;239;p23"/>
          <p:cNvSpPr/>
          <p:nvPr/>
        </p:nvSpPr>
        <p:spPr>
          <a:xfrm rot="5400000">
            <a:off x="3292433" y="-805665"/>
            <a:ext cx="3818852" cy="10403733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 rot="-5400000">
            <a:off x="6096543" y="2439679"/>
            <a:ext cx="3638952" cy="3113942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 txBox="1"/>
          <p:nvPr>
            <p:ph idx="7" type="subTitle"/>
          </p:nvPr>
        </p:nvSpPr>
        <p:spPr>
          <a:xfrm>
            <a:off x="713225" y="3554975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42" name="Google Shape;242;p23"/>
          <p:cNvSpPr txBox="1"/>
          <p:nvPr>
            <p:ph idx="8" type="subTitle"/>
          </p:nvPr>
        </p:nvSpPr>
        <p:spPr>
          <a:xfrm>
            <a:off x="713225" y="3798675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43" name="Google Shape;243;p23"/>
          <p:cNvSpPr txBox="1"/>
          <p:nvPr>
            <p:ph idx="9" type="subTitle"/>
          </p:nvPr>
        </p:nvSpPr>
        <p:spPr>
          <a:xfrm>
            <a:off x="6136025" y="3554975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44" name="Google Shape;244;p23"/>
          <p:cNvSpPr txBox="1"/>
          <p:nvPr>
            <p:ph idx="13" type="subTitle"/>
          </p:nvPr>
        </p:nvSpPr>
        <p:spPr>
          <a:xfrm>
            <a:off x="6136025" y="3798675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45" name="Google Shape;245;p23"/>
          <p:cNvSpPr txBox="1"/>
          <p:nvPr>
            <p:ph idx="14" type="subTitle"/>
          </p:nvPr>
        </p:nvSpPr>
        <p:spPr>
          <a:xfrm>
            <a:off x="3424625" y="3554975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46" name="Google Shape;246;p23"/>
          <p:cNvSpPr txBox="1"/>
          <p:nvPr>
            <p:ph idx="15" type="subTitle"/>
          </p:nvPr>
        </p:nvSpPr>
        <p:spPr>
          <a:xfrm>
            <a:off x="3424625" y="3798675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4">
    <p:bg>
      <p:bgPr>
        <a:solidFill>
          <a:schemeClr val="lt2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24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 rot="5400000">
            <a:off x="-1779999" y="1780555"/>
            <a:ext cx="5142401" cy="1582390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 rot="5400000">
            <a:off x="4919756" y="-2531446"/>
            <a:ext cx="2895385" cy="6692804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5">
    <p:bg>
      <p:bgPr>
        <a:solidFill>
          <a:schemeClr val="lt2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25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 rot="-7620047">
            <a:off x="2654407" y="3821768"/>
            <a:ext cx="1770655" cy="2170849"/>
          </a:xfrm>
          <a:custGeom>
            <a:rect b="b" l="l" r="r" t="t"/>
            <a:pathLst>
              <a:path extrusionOk="0" h="8370" w="6827">
                <a:moveTo>
                  <a:pt x="4843" y="0"/>
                </a:moveTo>
                <a:cubicBezTo>
                  <a:pt x="4755" y="0"/>
                  <a:pt x="4660" y="45"/>
                  <a:pt x="4589" y="82"/>
                </a:cubicBezTo>
                <a:cubicBezTo>
                  <a:pt x="4440" y="159"/>
                  <a:pt x="4308" y="269"/>
                  <a:pt x="4181" y="375"/>
                </a:cubicBezTo>
                <a:cubicBezTo>
                  <a:pt x="3954" y="569"/>
                  <a:pt x="3747" y="783"/>
                  <a:pt x="3538" y="995"/>
                </a:cubicBezTo>
                <a:cubicBezTo>
                  <a:pt x="3442" y="1093"/>
                  <a:pt x="3371" y="1218"/>
                  <a:pt x="3276" y="1319"/>
                </a:cubicBezTo>
                <a:cubicBezTo>
                  <a:pt x="3221" y="1377"/>
                  <a:pt x="3165" y="1435"/>
                  <a:pt x="3103" y="1483"/>
                </a:cubicBezTo>
                <a:cubicBezTo>
                  <a:pt x="3080" y="1501"/>
                  <a:pt x="3058" y="1518"/>
                  <a:pt x="3036" y="1534"/>
                </a:cubicBezTo>
                <a:cubicBezTo>
                  <a:pt x="3026" y="1543"/>
                  <a:pt x="3015" y="1550"/>
                  <a:pt x="3004" y="1558"/>
                </a:cubicBezTo>
                <a:lnTo>
                  <a:pt x="3002" y="1558"/>
                </a:lnTo>
                <a:cubicBezTo>
                  <a:pt x="2903" y="1413"/>
                  <a:pt x="2922" y="1249"/>
                  <a:pt x="2924" y="1081"/>
                </a:cubicBezTo>
                <a:cubicBezTo>
                  <a:pt x="2925" y="939"/>
                  <a:pt x="2927" y="745"/>
                  <a:pt x="2806" y="644"/>
                </a:cubicBezTo>
                <a:cubicBezTo>
                  <a:pt x="2761" y="607"/>
                  <a:pt x="2711" y="591"/>
                  <a:pt x="2661" y="591"/>
                </a:cubicBezTo>
                <a:cubicBezTo>
                  <a:pt x="2554" y="591"/>
                  <a:pt x="2446" y="665"/>
                  <a:pt x="2380" y="749"/>
                </a:cubicBezTo>
                <a:cubicBezTo>
                  <a:pt x="2239" y="931"/>
                  <a:pt x="2172" y="1172"/>
                  <a:pt x="2114" y="1390"/>
                </a:cubicBezTo>
                <a:cubicBezTo>
                  <a:pt x="2029" y="1700"/>
                  <a:pt x="1904" y="1992"/>
                  <a:pt x="1785" y="2290"/>
                </a:cubicBezTo>
                <a:cubicBezTo>
                  <a:pt x="1642" y="2647"/>
                  <a:pt x="1519" y="3013"/>
                  <a:pt x="1365" y="3367"/>
                </a:cubicBezTo>
                <a:cubicBezTo>
                  <a:pt x="1209" y="3722"/>
                  <a:pt x="1011" y="4056"/>
                  <a:pt x="854" y="4410"/>
                </a:cubicBezTo>
                <a:cubicBezTo>
                  <a:pt x="701" y="4754"/>
                  <a:pt x="551" y="5099"/>
                  <a:pt x="414" y="5449"/>
                </a:cubicBezTo>
                <a:cubicBezTo>
                  <a:pt x="347" y="5619"/>
                  <a:pt x="302" y="5808"/>
                  <a:pt x="220" y="5973"/>
                </a:cubicBezTo>
                <a:cubicBezTo>
                  <a:pt x="159" y="6097"/>
                  <a:pt x="102" y="6223"/>
                  <a:pt x="66" y="6359"/>
                </a:cubicBezTo>
                <a:cubicBezTo>
                  <a:pt x="0" y="6607"/>
                  <a:pt x="63" y="6847"/>
                  <a:pt x="232" y="7022"/>
                </a:cubicBezTo>
                <a:cubicBezTo>
                  <a:pt x="224" y="7054"/>
                  <a:pt x="217" y="7087"/>
                  <a:pt x="211" y="7121"/>
                </a:cubicBezTo>
                <a:cubicBezTo>
                  <a:pt x="143" y="7465"/>
                  <a:pt x="133" y="7776"/>
                  <a:pt x="259" y="8108"/>
                </a:cubicBezTo>
                <a:cubicBezTo>
                  <a:pt x="316" y="8258"/>
                  <a:pt x="435" y="8370"/>
                  <a:pt x="592" y="8370"/>
                </a:cubicBezTo>
                <a:cubicBezTo>
                  <a:pt x="611" y="8370"/>
                  <a:pt x="631" y="8368"/>
                  <a:pt x="651" y="8365"/>
                </a:cubicBezTo>
                <a:cubicBezTo>
                  <a:pt x="855" y="8331"/>
                  <a:pt x="1029" y="8189"/>
                  <a:pt x="1180" y="8057"/>
                </a:cubicBezTo>
                <a:cubicBezTo>
                  <a:pt x="1391" y="7875"/>
                  <a:pt x="1567" y="7666"/>
                  <a:pt x="1750" y="7456"/>
                </a:cubicBezTo>
                <a:cubicBezTo>
                  <a:pt x="1988" y="7183"/>
                  <a:pt x="2236" y="6915"/>
                  <a:pt x="2503" y="6669"/>
                </a:cubicBezTo>
                <a:cubicBezTo>
                  <a:pt x="2577" y="6599"/>
                  <a:pt x="2653" y="6540"/>
                  <a:pt x="2712" y="6458"/>
                </a:cubicBezTo>
                <a:cubicBezTo>
                  <a:pt x="2759" y="6394"/>
                  <a:pt x="2810" y="6333"/>
                  <a:pt x="2861" y="6272"/>
                </a:cubicBezTo>
                <a:cubicBezTo>
                  <a:pt x="2997" y="6107"/>
                  <a:pt x="3139" y="5950"/>
                  <a:pt x="3292" y="5802"/>
                </a:cubicBezTo>
                <a:cubicBezTo>
                  <a:pt x="3376" y="5723"/>
                  <a:pt x="3654" y="5456"/>
                  <a:pt x="3837" y="5456"/>
                </a:cubicBezTo>
                <a:cubicBezTo>
                  <a:pt x="3905" y="5456"/>
                  <a:pt x="3960" y="5492"/>
                  <a:pt x="3987" y="5588"/>
                </a:cubicBezTo>
                <a:cubicBezTo>
                  <a:pt x="4023" y="5718"/>
                  <a:pt x="3975" y="5872"/>
                  <a:pt x="3938" y="5995"/>
                </a:cubicBezTo>
                <a:cubicBezTo>
                  <a:pt x="3881" y="6180"/>
                  <a:pt x="3801" y="6357"/>
                  <a:pt x="3716" y="6531"/>
                </a:cubicBezTo>
                <a:cubicBezTo>
                  <a:pt x="3553" y="6869"/>
                  <a:pt x="3362" y="7192"/>
                  <a:pt x="3189" y="7524"/>
                </a:cubicBezTo>
                <a:cubicBezTo>
                  <a:pt x="3147" y="7604"/>
                  <a:pt x="3101" y="7737"/>
                  <a:pt x="3066" y="7791"/>
                </a:cubicBezTo>
                <a:cubicBezTo>
                  <a:pt x="2980" y="7921"/>
                  <a:pt x="2903" y="8244"/>
                  <a:pt x="3078" y="8331"/>
                </a:cubicBezTo>
                <a:cubicBezTo>
                  <a:pt x="3104" y="8344"/>
                  <a:pt x="3130" y="8350"/>
                  <a:pt x="3155" y="8350"/>
                </a:cubicBezTo>
                <a:cubicBezTo>
                  <a:pt x="3284" y="8350"/>
                  <a:pt x="3405" y="8205"/>
                  <a:pt x="3471" y="8117"/>
                </a:cubicBezTo>
                <a:cubicBezTo>
                  <a:pt x="3531" y="8039"/>
                  <a:pt x="3584" y="7957"/>
                  <a:pt x="3633" y="7872"/>
                </a:cubicBezTo>
                <a:cubicBezTo>
                  <a:pt x="3693" y="7769"/>
                  <a:pt x="3761" y="7676"/>
                  <a:pt x="3828" y="7578"/>
                </a:cubicBezTo>
                <a:cubicBezTo>
                  <a:pt x="4213" y="7023"/>
                  <a:pt x="4474" y="6394"/>
                  <a:pt x="4734" y="5776"/>
                </a:cubicBezTo>
                <a:cubicBezTo>
                  <a:pt x="4873" y="5447"/>
                  <a:pt x="5011" y="5116"/>
                  <a:pt x="5170" y="4797"/>
                </a:cubicBezTo>
                <a:cubicBezTo>
                  <a:pt x="5329" y="4481"/>
                  <a:pt x="5512" y="4178"/>
                  <a:pt x="5696" y="3877"/>
                </a:cubicBezTo>
                <a:cubicBezTo>
                  <a:pt x="5993" y="3389"/>
                  <a:pt x="6267" y="2892"/>
                  <a:pt x="6509" y="2375"/>
                </a:cubicBezTo>
                <a:cubicBezTo>
                  <a:pt x="6606" y="2167"/>
                  <a:pt x="6694" y="1952"/>
                  <a:pt x="6752" y="1730"/>
                </a:cubicBezTo>
                <a:cubicBezTo>
                  <a:pt x="6797" y="1555"/>
                  <a:pt x="6826" y="1357"/>
                  <a:pt x="6748" y="1189"/>
                </a:cubicBezTo>
                <a:cubicBezTo>
                  <a:pt x="6695" y="1078"/>
                  <a:pt x="6578" y="1041"/>
                  <a:pt x="6459" y="1041"/>
                </a:cubicBezTo>
                <a:cubicBezTo>
                  <a:pt x="6373" y="1041"/>
                  <a:pt x="6286" y="1060"/>
                  <a:pt x="6219" y="1084"/>
                </a:cubicBezTo>
                <a:cubicBezTo>
                  <a:pt x="6006" y="1161"/>
                  <a:pt x="5820" y="1314"/>
                  <a:pt x="5658" y="1469"/>
                </a:cubicBezTo>
                <a:cubicBezTo>
                  <a:pt x="5447" y="1667"/>
                  <a:pt x="5292" y="1878"/>
                  <a:pt x="5152" y="2132"/>
                </a:cubicBezTo>
                <a:cubicBezTo>
                  <a:pt x="5013" y="2384"/>
                  <a:pt x="4881" y="2627"/>
                  <a:pt x="4673" y="2829"/>
                </a:cubicBezTo>
                <a:cubicBezTo>
                  <a:pt x="4586" y="2914"/>
                  <a:pt x="4495" y="2997"/>
                  <a:pt x="4396" y="3068"/>
                </a:cubicBezTo>
                <a:cubicBezTo>
                  <a:pt x="4348" y="3104"/>
                  <a:pt x="4302" y="3128"/>
                  <a:pt x="4255" y="3128"/>
                </a:cubicBezTo>
                <a:cubicBezTo>
                  <a:pt x="4216" y="3128"/>
                  <a:pt x="4177" y="3111"/>
                  <a:pt x="4136" y="3070"/>
                </a:cubicBezTo>
                <a:cubicBezTo>
                  <a:pt x="4005" y="2939"/>
                  <a:pt x="4082" y="2658"/>
                  <a:pt x="4121" y="2505"/>
                </a:cubicBezTo>
                <a:cubicBezTo>
                  <a:pt x="4264" y="1960"/>
                  <a:pt x="4641" y="1524"/>
                  <a:pt x="4890" y="1027"/>
                </a:cubicBezTo>
                <a:cubicBezTo>
                  <a:pt x="5005" y="802"/>
                  <a:pt x="5101" y="544"/>
                  <a:pt x="5083" y="286"/>
                </a:cubicBezTo>
                <a:cubicBezTo>
                  <a:pt x="5075" y="171"/>
                  <a:pt x="5034" y="57"/>
                  <a:pt x="4919" y="14"/>
                </a:cubicBezTo>
                <a:cubicBezTo>
                  <a:pt x="4895" y="4"/>
                  <a:pt x="4869" y="0"/>
                  <a:pt x="48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-320825" y="-374325"/>
            <a:ext cx="2254819" cy="5579085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numbers 2">
  <p:cSld name="BIG_NUMBER_2_1">
    <p:bg>
      <p:bgPr>
        <a:solidFill>
          <a:schemeClr val="lt2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hasCustomPrompt="1" type="title"/>
          </p:nvPr>
        </p:nvSpPr>
        <p:spPr>
          <a:xfrm>
            <a:off x="2642700" y="703700"/>
            <a:ext cx="38586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26"/>
          <p:cNvSpPr txBox="1"/>
          <p:nvPr>
            <p:ph idx="1" type="subTitle"/>
          </p:nvPr>
        </p:nvSpPr>
        <p:spPr>
          <a:xfrm>
            <a:off x="2642700" y="1355950"/>
            <a:ext cx="3858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0" name="Google Shape;260;p26"/>
          <p:cNvSpPr txBox="1"/>
          <p:nvPr>
            <p:ph hasCustomPrompt="1" idx="2" type="title"/>
          </p:nvPr>
        </p:nvSpPr>
        <p:spPr>
          <a:xfrm>
            <a:off x="2642700" y="3338150"/>
            <a:ext cx="38586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6"/>
          <p:cNvSpPr txBox="1"/>
          <p:nvPr>
            <p:ph idx="3" type="subTitle"/>
          </p:nvPr>
        </p:nvSpPr>
        <p:spPr>
          <a:xfrm>
            <a:off x="2642700" y="3990400"/>
            <a:ext cx="3858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2" name="Google Shape;262;p26"/>
          <p:cNvSpPr txBox="1"/>
          <p:nvPr>
            <p:ph hasCustomPrompt="1" idx="4" type="title"/>
          </p:nvPr>
        </p:nvSpPr>
        <p:spPr>
          <a:xfrm>
            <a:off x="2642700" y="2020913"/>
            <a:ext cx="38586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26"/>
          <p:cNvSpPr txBox="1"/>
          <p:nvPr>
            <p:ph idx="5" type="subTitle"/>
          </p:nvPr>
        </p:nvSpPr>
        <p:spPr>
          <a:xfrm>
            <a:off x="2642700" y="2673163"/>
            <a:ext cx="3858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4" name="Google Shape;264;p26"/>
          <p:cNvSpPr/>
          <p:nvPr/>
        </p:nvSpPr>
        <p:spPr>
          <a:xfrm rot="5400000">
            <a:off x="2767929" y="-1336019"/>
            <a:ext cx="3818852" cy="11160290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"/>
          <p:cNvSpPr/>
          <p:nvPr/>
        </p:nvSpPr>
        <p:spPr>
          <a:xfrm rot="10800000">
            <a:off x="7427175" y="-962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APTION_ONLY_1">
    <p:bg>
      <p:bgPr>
        <a:solidFill>
          <a:schemeClr val="lt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2642550" y="3621575"/>
            <a:ext cx="3858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evan"/>
              <a:buNone/>
              <a:defRPr sz="1800"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9" name="Google Shape;269;p27"/>
          <p:cNvSpPr txBox="1"/>
          <p:nvPr>
            <p:ph idx="1" type="subTitle"/>
          </p:nvPr>
        </p:nvSpPr>
        <p:spPr>
          <a:xfrm>
            <a:off x="2642550" y="2739859"/>
            <a:ext cx="3858900" cy="92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0" name="Google Shape;270;p27"/>
          <p:cNvSpPr/>
          <p:nvPr/>
        </p:nvSpPr>
        <p:spPr>
          <a:xfrm rot="5400000">
            <a:off x="3042236" y="-407425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 rot="5400000">
            <a:off x="3349221" y="-134597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27"/>
          <p:cNvGrpSpPr/>
          <p:nvPr/>
        </p:nvGrpSpPr>
        <p:grpSpPr>
          <a:xfrm>
            <a:off x="0" y="1813727"/>
            <a:ext cx="1527096" cy="1452651"/>
            <a:chOff x="-5" y="1702995"/>
            <a:chExt cx="1474031" cy="1402173"/>
          </a:xfrm>
        </p:grpSpPr>
        <p:sp>
          <p:nvSpPr>
            <p:cNvPr id="274" name="Google Shape;274;p27"/>
            <p:cNvSpPr/>
            <p:nvPr/>
          </p:nvSpPr>
          <p:spPr>
            <a:xfrm>
              <a:off x="-5" y="1702995"/>
              <a:ext cx="468941" cy="466142"/>
            </a:xfrm>
            <a:custGeom>
              <a:rect b="b" l="l" r="r" t="t"/>
              <a:pathLst>
                <a:path extrusionOk="0" h="4662" w="4690">
                  <a:moveTo>
                    <a:pt x="163" y="1"/>
                  </a:moveTo>
                  <a:cubicBezTo>
                    <a:pt x="85" y="1"/>
                    <a:pt x="17" y="59"/>
                    <a:pt x="9" y="138"/>
                  </a:cubicBezTo>
                  <a:cubicBezTo>
                    <a:pt x="0" y="224"/>
                    <a:pt x="61" y="300"/>
                    <a:pt x="146" y="309"/>
                  </a:cubicBezTo>
                  <a:cubicBezTo>
                    <a:pt x="312" y="328"/>
                    <a:pt x="478" y="353"/>
                    <a:pt x="640" y="386"/>
                  </a:cubicBezTo>
                  <a:cubicBezTo>
                    <a:pt x="650" y="388"/>
                    <a:pt x="660" y="389"/>
                    <a:pt x="670" y="389"/>
                  </a:cubicBezTo>
                  <a:cubicBezTo>
                    <a:pt x="743" y="389"/>
                    <a:pt x="807" y="338"/>
                    <a:pt x="822" y="265"/>
                  </a:cubicBezTo>
                  <a:cubicBezTo>
                    <a:pt x="839" y="181"/>
                    <a:pt x="785" y="99"/>
                    <a:pt x="701" y="83"/>
                  </a:cubicBezTo>
                  <a:cubicBezTo>
                    <a:pt x="530" y="48"/>
                    <a:pt x="354" y="20"/>
                    <a:pt x="179" y="2"/>
                  </a:cubicBezTo>
                  <a:cubicBezTo>
                    <a:pt x="174" y="1"/>
                    <a:pt x="169" y="1"/>
                    <a:pt x="163" y="1"/>
                  </a:cubicBezTo>
                  <a:close/>
                  <a:moveTo>
                    <a:pt x="1168" y="206"/>
                  </a:moveTo>
                  <a:cubicBezTo>
                    <a:pt x="1102" y="206"/>
                    <a:pt x="1040" y="248"/>
                    <a:pt x="1020" y="315"/>
                  </a:cubicBezTo>
                  <a:cubicBezTo>
                    <a:pt x="995" y="396"/>
                    <a:pt x="1040" y="484"/>
                    <a:pt x="1123" y="508"/>
                  </a:cubicBezTo>
                  <a:cubicBezTo>
                    <a:pt x="1282" y="558"/>
                    <a:pt x="1439" y="615"/>
                    <a:pt x="1589" y="679"/>
                  </a:cubicBezTo>
                  <a:cubicBezTo>
                    <a:pt x="1610" y="686"/>
                    <a:pt x="1630" y="691"/>
                    <a:pt x="1651" y="691"/>
                  </a:cubicBezTo>
                  <a:cubicBezTo>
                    <a:pt x="1710" y="691"/>
                    <a:pt x="1767" y="656"/>
                    <a:pt x="1792" y="596"/>
                  </a:cubicBezTo>
                  <a:cubicBezTo>
                    <a:pt x="1825" y="517"/>
                    <a:pt x="1789" y="427"/>
                    <a:pt x="1710" y="393"/>
                  </a:cubicBezTo>
                  <a:cubicBezTo>
                    <a:pt x="1550" y="325"/>
                    <a:pt x="1383" y="265"/>
                    <a:pt x="1214" y="213"/>
                  </a:cubicBezTo>
                  <a:cubicBezTo>
                    <a:pt x="1199" y="208"/>
                    <a:pt x="1183" y="206"/>
                    <a:pt x="1168" y="206"/>
                  </a:cubicBezTo>
                  <a:close/>
                  <a:moveTo>
                    <a:pt x="2112" y="606"/>
                  </a:moveTo>
                  <a:cubicBezTo>
                    <a:pt x="2057" y="606"/>
                    <a:pt x="2004" y="634"/>
                    <a:pt x="1976" y="685"/>
                  </a:cubicBezTo>
                  <a:cubicBezTo>
                    <a:pt x="1935" y="759"/>
                    <a:pt x="1961" y="854"/>
                    <a:pt x="2035" y="896"/>
                  </a:cubicBezTo>
                  <a:cubicBezTo>
                    <a:pt x="2179" y="976"/>
                    <a:pt x="2321" y="1066"/>
                    <a:pt x="2453" y="1161"/>
                  </a:cubicBezTo>
                  <a:cubicBezTo>
                    <a:pt x="2481" y="1181"/>
                    <a:pt x="2512" y="1190"/>
                    <a:pt x="2544" y="1190"/>
                  </a:cubicBezTo>
                  <a:cubicBezTo>
                    <a:pt x="2592" y="1190"/>
                    <a:pt x="2638" y="1168"/>
                    <a:pt x="2669" y="1126"/>
                  </a:cubicBezTo>
                  <a:cubicBezTo>
                    <a:pt x="2720" y="1058"/>
                    <a:pt x="2704" y="960"/>
                    <a:pt x="2634" y="911"/>
                  </a:cubicBezTo>
                  <a:cubicBezTo>
                    <a:pt x="2493" y="809"/>
                    <a:pt x="2341" y="712"/>
                    <a:pt x="2187" y="625"/>
                  </a:cubicBezTo>
                  <a:cubicBezTo>
                    <a:pt x="2163" y="612"/>
                    <a:pt x="2137" y="606"/>
                    <a:pt x="2112" y="606"/>
                  </a:cubicBezTo>
                  <a:close/>
                  <a:moveTo>
                    <a:pt x="2941" y="1205"/>
                  </a:moveTo>
                  <a:cubicBezTo>
                    <a:pt x="2899" y="1205"/>
                    <a:pt x="2858" y="1222"/>
                    <a:pt x="2828" y="1256"/>
                  </a:cubicBezTo>
                  <a:cubicBezTo>
                    <a:pt x="2769" y="1318"/>
                    <a:pt x="2774" y="1416"/>
                    <a:pt x="2836" y="1474"/>
                  </a:cubicBezTo>
                  <a:cubicBezTo>
                    <a:pt x="2957" y="1585"/>
                    <a:pt x="3072" y="1704"/>
                    <a:pt x="3180" y="1828"/>
                  </a:cubicBezTo>
                  <a:cubicBezTo>
                    <a:pt x="3211" y="1863"/>
                    <a:pt x="3254" y="1882"/>
                    <a:pt x="3298" y="1882"/>
                  </a:cubicBezTo>
                  <a:cubicBezTo>
                    <a:pt x="3335" y="1882"/>
                    <a:pt x="3370" y="1870"/>
                    <a:pt x="3399" y="1844"/>
                  </a:cubicBezTo>
                  <a:cubicBezTo>
                    <a:pt x="3464" y="1789"/>
                    <a:pt x="3472" y="1691"/>
                    <a:pt x="3415" y="1626"/>
                  </a:cubicBezTo>
                  <a:cubicBezTo>
                    <a:pt x="3300" y="1492"/>
                    <a:pt x="3176" y="1365"/>
                    <a:pt x="3046" y="1246"/>
                  </a:cubicBezTo>
                  <a:cubicBezTo>
                    <a:pt x="3016" y="1218"/>
                    <a:pt x="2978" y="1205"/>
                    <a:pt x="2941" y="1205"/>
                  </a:cubicBezTo>
                  <a:close/>
                  <a:moveTo>
                    <a:pt x="3611" y="1979"/>
                  </a:moveTo>
                  <a:cubicBezTo>
                    <a:pt x="3581" y="1979"/>
                    <a:pt x="3550" y="1988"/>
                    <a:pt x="3523" y="2006"/>
                  </a:cubicBezTo>
                  <a:cubicBezTo>
                    <a:pt x="3453" y="2054"/>
                    <a:pt x="3435" y="2150"/>
                    <a:pt x="3483" y="2220"/>
                  </a:cubicBezTo>
                  <a:cubicBezTo>
                    <a:pt x="3575" y="2356"/>
                    <a:pt x="3662" y="2497"/>
                    <a:pt x="3741" y="2644"/>
                  </a:cubicBezTo>
                  <a:cubicBezTo>
                    <a:pt x="3769" y="2696"/>
                    <a:pt x="3823" y="2726"/>
                    <a:pt x="3878" y="2726"/>
                  </a:cubicBezTo>
                  <a:cubicBezTo>
                    <a:pt x="3903" y="2726"/>
                    <a:pt x="3927" y="2720"/>
                    <a:pt x="3951" y="2707"/>
                  </a:cubicBezTo>
                  <a:cubicBezTo>
                    <a:pt x="4027" y="2666"/>
                    <a:pt x="4054" y="2573"/>
                    <a:pt x="4013" y="2497"/>
                  </a:cubicBezTo>
                  <a:cubicBezTo>
                    <a:pt x="3929" y="2341"/>
                    <a:pt x="3836" y="2188"/>
                    <a:pt x="3738" y="2045"/>
                  </a:cubicBezTo>
                  <a:cubicBezTo>
                    <a:pt x="3708" y="2002"/>
                    <a:pt x="3660" y="1979"/>
                    <a:pt x="3611" y="1979"/>
                  </a:cubicBezTo>
                  <a:close/>
                  <a:moveTo>
                    <a:pt x="4099" y="2878"/>
                  </a:moveTo>
                  <a:cubicBezTo>
                    <a:pt x="4079" y="2878"/>
                    <a:pt x="4058" y="2882"/>
                    <a:pt x="4038" y="2890"/>
                  </a:cubicBezTo>
                  <a:cubicBezTo>
                    <a:pt x="3960" y="2924"/>
                    <a:pt x="3923" y="3014"/>
                    <a:pt x="3957" y="3093"/>
                  </a:cubicBezTo>
                  <a:cubicBezTo>
                    <a:pt x="4021" y="3243"/>
                    <a:pt x="4079" y="3400"/>
                    <a:pt x="4131" y="3560"/>
                  </a:cubicBezTo>
                  <a:cubicBezTo>
                    <a:pt x="4152" y="3626"/>
                    <a:pt x="4213" y="3668"/>
                    <a:pt x="4279" y="3668"/>
                  </a:cubicBezTo>
                  <a:cubicBezTo>
                    <a:pt x="4295" y="3668"/>
                    <a:pt x="4311" y="3665"/>
                    <a:pt x="4327" y="3659"/>
                  </a:cubicBezTo>
                  <a:cubicBezTo>
                    <a:pt x="4407" y="3633"/>
                    <a:pt x="4452" y="3546"/>
                    <a:pt x="4426" y="3464"/>
                  </a:cubicBezTo>
                  <a:cubicBezTo>
                    <a:pt x="4370" y="3295"/>
                    <a:pt x="4308" y="3131"/>
                    <a:pt x="4242" y="2972"/>
                  </a:cubicBezTo>
                  <a:cubicBezTo>
                    <a:pt x="4217" y="2913"/>
                    <a:pt x="4159" y="2878"/>
                    <a:pt x="4099" y="2878"/>
                  </a:cubicBezTo>
                  <a:close/>
                  <a:moveTo>
                    <a:pt x="4419" y="3851"/>
                  </a:moveTo>
                  <a:cubicBezTo>
                    <a:pt x="4407" y="3851"/>
                    <a:pt x="4394" y="3853"/>
                    <a:pt x="4382" y="3856"/>
                  </a:cubicBezTo>
                  <a:cubicBezTo>
                    <a:pt x="4299" y="3876"/>
                    <a:pt x="4248" y="3959"/>
                    <a:pt x="4268" y="4042"/>
                  </a:cubicBezTo>
                  <a:cubicBezTo>
                    <a:pt x="4306" y="4201"/>
                    <a:pt x="4341" y="4366"/>
                    <a:pt x="4370" y="4533"/>
                  </a:cubicBezTo>
                  <a:cubicBezTo>
                    <a:pt x="4383" y="4609"/>
                    <a:pt x="4449" y="4661"/>
                    <a:pt x="4522" y="4661"/>
                  </a:cubicBezTo>
                  <a:cubicBezTo>
                    <a:pt x="4532" y="4661"/>
                    <a:pt x="4541" y="4661"/>
                    <a:pt x="4550" y="4660"/>
                  </a:cubicBezTo>
                  <a:cubicBezTo>
                    <a:pt x="4634" y="4645"/>
                    <a:pt x="4689" y="4565"/>
                    <a:pt x="4675" y="4481"/>
                  </a:cubicBezTo>
                  <a:cubicBezTo>
                    <a:pt x="4644" y="4306"/>
                    <a:pt x="4609" y="4134"/>
                    <a:pt x="4568" y="3970"/>
                  </a:cubicBezTo>
                  <a:cubicBezTo>
                    <a:pt x="4551" y="3899"/>
                    <a:pt x="4488" y="3851"/>
                    <a:pt x="4419" y="38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468986" y="1926967"/>
              <a:ext cx="607624" cy="983977"/>
            </a:xfrm>
            <a:custGeom>
              <a:rect b="b" l="l" r="r" t="t"/>
              <a:pathLst>
                <a:path extrusionOk="0" h="9841" w="6077">
                  <a:moveTo>
                    <a:pt x="2105" y="0"/>
                  </a:moveTo>
                  <a:cubicBezTo>
                    <a:pt x="2086" y="0"/>
                    <a:pt x="2067" y="0"/>
                    <a:pt x="2049" y="1"/>
                  </a:cubicBezTo>
                  <a:cubicBezTo>
                    <a:pt x="1963" y="4"/>
                    <a:pt x="1896" y="75"/>
                    <a:pt x="1899" y="161"/>
                  </a:cubicBezTo>
                  <a:cubicBezTo>
                    <a:pt x="1900" y="244"/>
                    <a:pt x="1969" y="311"/>
                    <a:pt x="2052" y="311"/>
                  </a:cubicBezTo>
                  <a:cubicBezTo>
                    <a:pt x="2054" y="311"/>
                    <a:pt x="2056" y="311"/>
                    <a:pt x="2057" y="311"/>
                  </a:cubicBezTo>
                  <a:cubicBezTo>
                    <a:pt x="2075" y="311"/>
                    <a:pt x="2093" y="310"/>
                    <a:pt x="2110" y="310"/>
                  </a:cubicBezTo>
                  <a:cubicBezTo>
                    <a:pt x="2257" y="310"/>
                    <a:pt x="2406" y="327"/>
                    <a:pt x="2553" y="358"/>
                  </a:cubicBezTo>
                  <a:cubicBezTo>
                    <a:pt x="2564" y="361"/>
                    <a:pt x="2575" y="362"/>
                    <a:pt x="2586" y="362"/>
                  </a:cubicBezTo>
                  <a:cubicBezTo>
                    <a:pt x="2658" y="362"/>
                    <a:pt x="2722" y="313"/>
                    <a:pt x="2738" y="241"/>
                  </a:cubicBezTo>
                  <a:cubicBezTo>
                    <a:pt x="2755" y="157"/>
                    <a:pt x="2703" y="75"/>
                    <a:pt x="2620" y="56"/>
                  </a:cubicBezTo>
                  <a:cubicBezTo>
                    <a:pt x="2449" y="18"/>
                    <a:pt x="2275" y="0"/>
                    <a:pt x="2105" y="0"/>
                  </a:cubicBezTo>
                  <a:close/>
                  <a:moveTo>
                    <a:pt x="1524" y="82"/>
                  </a:moveTo>
                  <a:cubicBezTo>
                    <a:pt x="1510" y="82"/>
                    <a:pt x="1496" y="84"/>
                    <a:pt x="1482" y="88"/>
                  </a:cubicBezTo>
                  <a:cubicBezTo>
                    <a:pt x="1306" y="138"/>
                    <a:pt x="1128" y="208"/>
                    <a:pt x="955" y="300"/>
                  </a:cubicBezTo>
                  <a:cubicBezTo>
                    <a:pt x="879" y="339"/>
                    <a:pt x="850" y="432"/>
                    <a:pt x="889" y="508"/>
                  </a:cubicBezTo>
                  <a:cubicBezTo>
                    <a:pt x="917" y="560"/>
                    <a:pt x="971" y="591"/>
                    <a:pt x="1026" y="591"/>
                  </a:cubicBezTo>
                  <a:cubicBezTo>
                    <a:pt x="1049" y="591"/>
                    <a:pt x="1074" y="585"/>
                    <a:pt x="1097" y="573"/>
                  </a:cubicBezTo>
                  <a:cubicBezTo>
                    <a:pt x="1252" y="493"/>
                    <a:pt x="1409" y="431"/>
                    <a:pt x="1565" y="387"/>
                  </a:cubicBezTo>
                  <a:cubicBezTo>
                    <a:pt x="1648" y="364"/>
                    <a:pt x="1696" y="278"/>
                    <a:pt x="1673" y="196"/>
                  </a:cubicBezTo>
                  <a:cubicBezTo>
                    <a:pt x="1654" y="127"/>
                    <a:pt x="1592" y="82"/>
                    <a:pt x="1524" y="82"/>
                  </a:cubicBezTo>
                  <a:close/>
                  <a:moveTo>
                    <a:pt x="3094" y="225"/>
                  </a:moveTo>
                  <a:cubicBezTo>
                    <a:pt x="3035" y="225"/>
                    <a:pt x="2979" y="258"/>
                    <a:pt x="2953" y="316"/>
                  </a:cubicBezTo>
                  <a:cubicBezTo>
                    <a:pt x="2917" y="393"/>
                    <a:pt x="2952" y="485"/>
                    <a:pt x="3029" y="519"/>
                  </a:cubicBezTo>
                  <a:cubicBezTo>
                    <a:pt x="3176" y="588"/>
                    <a:pt x="3325" y="672"/>
                    <a:pt x="3472" y="773"/>
                  </a:cubicBezTo>
                  <a:cubicBezTo>
                    <a:pt x="3500" y="790"/>
                    <a:pt x="3529" y="799"/>
                    <a:pt x="3559" y="799"/>
                  </a:cubicBezTo>
                  <a:cubicBezTo>
                    <a:pt x="3609" y="799"/>
                    <a:pt x="3657" y="776"/>
                    <a:pt x="3688" y="732"/>
                  </a:cubicBezTo>
                  <a:cubicBezTo>
                    <a:pt x="3736" y="661"/>
                    <a:pt x="3717" y="565"/>
                    <a:pt x="3647" y="517"/>
                  </a:cubicBezTo>
                  <a:cubicBezTo>
                    <a:pt x="3485" y="407"/>
                    <a:pt x="3320" y="314"/>
                    <a:pt x="3159" y="238"/>
                  </a:cubicBezTo>
                  <a:cubicBezTo>
                    <a:pt x="3138" y="229"/>
                    <a:pt x="3116" y="225"/>
                    <a:pt x="3094" y="225"/>
                  </a:cubicBezTo>
                  <a:close/>
                  <a:moveTo>
                    <a:pt x="574" y="570"/>
                  </a:moveTo>
                  <a:cubicBezTo>
                    <a:pt x="541" y="570"/>
                    <a:pt x="508" y="581"/>
                    <a:pt x="480" y="603"/>
                  </a:cubicBezTo>
                  <a:cubicBezTo>
                    <a:pt x="337" y="710"/>
                    <a:pt x="196" y="834"/>
                    <a:pt x="60" y="970"/>
                  </a:cubicBezTo>
                  <a:cubicBezTo>
                    <a:pt x="1" y="1031"/>
                    <a:pt x="1" y="1128"/>
                    <a:pt x="60" y="1188"/>
                  </a:cubicBezTo>
                  <a:cubicBezTo>
                    <a:pt x="91" y="1219"/>
                    <a:pt x="130" y="1233"/>
                    <a:pt x="171" y="1233"/>
                  </a:cubicBezTo>
                  <a:cubicBezTo>
                    <a:pt x="210" y="1233"/>
                    <a:pt x="250" y="1219"/>
                    <a:pt x="280" y="1188"/>
                  </a:cubicBezTo>
                  <a:cubicBezTo>
                    <a:pt x="404" y="1063"/>
                    <a:pt x="535" y="949"/>
                    <a:pt x="668" y="849"/>
                  </a:cubicBezTo>
                  <a:cubicBezTo>
                    <a:pt x="735" y="796"/>
                    <a:pt x="749" y="700"/>
                    <a:pt x="697" y="632"/>
                  </a:cubicBezTo>
                  <a:cubicBezTo>
                    <a:pt x="666" y="591"/>
                    <a:pt x="620" y="570"/>
                    <a:pt x="574" y="570"/>
                  </a:cubicBezTo>
                  <a:close/>
                  <a:moveTo>
                    <a:pt x="3982" y="821"/>
                  </a:moveTo>
                  <a:cubicBezTo>
                    <a:pt x="3939" y="821"/>
                    <a:pt x="3897" y="839"/>
                    <a:pt x="3867" y="872"/>
                  </a:cubicBezTo>
                  <a:cubicBezTo>
                    <a:pt x="3810" y="936"/>
                    <a:pt x="3814" y="1034"/>
                    <a:pt x="3878" y="1091"/>
                  </a:cubicBezTo>
                  <a:cubicBezTo>
                    <a:pt x="3998" y="1200"/>
                    <a:pt x="4114" y="1325"/>
                    <a:pt x="4224" y="1465"/>
                  </a:cubicBezTo>
                  <a:cubicBezTo>
                    <a:pt x="4254" y="1504"/>
                    <a:pt x="4299" y="1525"/>
                    <a:pt x="4346" y="1525"/>
                  </a:cubicBezTo>
                  <a:cubicBezTo>
                    <a:pt x="4379" y="1525"/>
                    <a:pt x="4413" y="1513"/>
                    <a:pt x="4441" y="1491"/>
                  </a:cubicBezTo>
                  <a:cubicBezTo>
                    <a:pt x="4508" y="1439"/>
                    <a:pt x="4521" y="1341"/>
                    <a:pt x="4467" y="1274"/>
                  </a:cubicBezTo>
                  <a:cubicBezTo>
                    <a:pt x="4347" y="1120"/>
                    <a:pt x="4218" y="981"/>
                    <a:pt x="4085" y="862"/>
                  </a:cubicBezTo>
                  <a:cubicBezTo>
                    <a:pt x="4056" y="835"/>
                    <a:pt x="4019" y="821"/>
                    <a:pt x="3982" y="821"/>
                  </a:cubicBezTo>
                  <a:close/>
                  <a:moveTo>
                    <a:pt x="4647" y="1658"/>
                  </a:moveTo>
                  <a:cubicBezTo>
                    <a:pt x="4620" y="1658"/>
                    <a:pt x="4593" y="1665"/>
                    <a:pt x="4569" y="1679"/>
                  </a:cubicBezTo>
                  <a:cubicBezTo>
                    <a:pt x="4495" y="1723"/>
                    <a:pt x="4470" y="1817"/>
                    <a:pt x="4513" y="1892"/>
                  </a:cubicBezTo>
                  <a:cubicBezTo>
                    <a:pt x="4598" y="2034"/>
                    <a:pt x="4678" y="2190"/>
                    <a:pt x="4755" y="2353"/>
                  </a:cubicBezTo>
                  <a:cubicBezTo>
                    <a:pt x="4781" y="2410"/>
                    <a:pt x="4837" y="2444"/>
                    <a:pt x="4895" y="2444"/>
                  </a:cubicBezTo>
                  <a:cubicBezTo>
                    <a:pt x="4917" y="2444"/>
                    <a:pt x="4939" y="2439"/>
                    <a:pt x="4961" y="2429"/>
                  </a:cubicBezTo>
                  <a:cubicBezTo>
                    <a:pt x="5038" y="2393"/>
                    <a:pt x="5071" y="2301"/>
                    <a:pt x="5035" y="2224"/>
                  </a:cubicBezTo>
                  <a:cubicBezTo>
                    <a:pt x="4955" y="2050"/>
                    <a:pt x="4869" y="1886"/>
                    <a:pt x="4780" y="1734"/>
                  </a:cubicBezTo>
                  <a:cubicBezTo>
                    <a:pt x="4751" y="1685"/>
                    <a:pt x="4699" y="1658"/>
                    <a:pt x="4647" y="1658"/>
                  </a:cubicBezTo>
                  <a:close/>
                  <a:moveTo>
                    <a:pt x="5101" y="2630"/>
                  </a:moveTo>
                  <a:cubicBezTo>
                    <a:pt x="5083" y="2630"/>
                    <a:pt x="5065" y="2634"/>
                    <a:pt x="5047" y="2640"/>
                  </a:cubicBezTo>
                  <a:cubicBezTo>
                    <a:pt x="4966" y="2670"/>
                    <a:pt x="4926" y="2758"/>
                    <a:pt x="4955" y="2839"/>
                  </a:cubicBezTo>
                  <a:cubicBezTo>
                    <a:pt x="5015" y="2997"/>
                    <a:pt x="5070" y="3165"/>
                    <a:pt x="5124" y="3340"/>
                  </a:cubicBezTo>
                  <a:cubicBezTo>
                    <a:pt x="5144" y="3407"/>
                    <a:pt x="5205" y="3449"/>
                    <a:pt x="5271" y="3449"/>
                  </a:cubicBezTo>
                  <a:cubicBezTo>
                    <a:pt x="5286" y="3449"/>
                    <a:pt x="5302" y="3447"/>
                    <a:pt x="5316" y="3443"/>
                  </a:cubicBezTo>
                  <a:cubicBezTo>
                    <a:pt x="5398" y="3418"/>
                    <a:pt x="5444" y="3331"/>
                    <a:pt x="5420" y="3249"/>
                  </a:cubicBezTo>
                  <a:cubicBezTo>
                    <a:pt x="5366" y="3070"/>
                    <a:pt x="5307" y="2895"/>
                    <a:pt x="5246" y="2731"/>
                  </a:cubicBezTo>
                  <a:cubicBezTo>
                    <a:pt x="5222" y="2669"/>
                    <a:pt x="5164" y="2630"/>
                    <a:pt x="5101" y="2630"/>
                  </a:cubicBezTo>
                  <a:close/>
                  <a:moveTo>
                    <a:pt x="5415" y="3658"/>
                  </a:moveTo>
                  <a:cubicBezTo>
                    <a:pt x="5402" y="3658"/>
                    <a:pt x="5389" y="3660"/>
                    <a:pt x="5376" y="3663"/>
                  </a:cubicBezTo>
                  <a:cubicBezTo>
                    <a:pt x="5293" y="3683"/>
                    <a:pt x="5243" y="3766"/>
                    <a:pt x="5264" y="3849"/>
                  </a:cubicBezTo>
                  <a:cubicBezTo>
                    <a:pt x="5304" y="4016"/>
                    <a:pt x="5344" y="4190"/>
                    <a:pt x="5380" y="4368"/>
                  </a:cubicBezTo>
                  <a:cubicBezTo>
                    <a:pt x="5395" y="4441"/>
                    <a:pt x="5460" y="4492"/>
                    <a:pt x="5532" y="4492"/>
                  </a:cubicBezTo>
                  <a:cubicBezTo>
                    <a:pt x="5542" y="4492"/>
                    <a:pt x="5552" y="4490"/>
                    <a:pt x="5562" y="4488"/>
                  </a:cubicBezTo>
                  <a:cubicBezTo>
                    <a:pt x="5647" y="4471"/>
                    <a:pt x="5701" y="4390"/>
                    <a:pt x="5683" y="4305"/>
                  </a:cubicBezTo>
                  <a:cubicBezTo>
                    <a:pt x="5647" y="4123"/>
                    <a:pt x="5606" y="3946"/>
                    <a:pt x="5564" y="3775"/>
                  </a:cubicBezTo>
                  <a:cubicBezTo>
                    <a:pt x="5547" y="3705"/>
                    <a:pt x="5484" y="3658"/>
                    <a:pt x="5415" y="3658"/>
                  </a:cubicBezTo>
                  <a:close/>
                  <a:moveTo>
                    <a:pt x="5629" y="4710"/>
                  </a:moveTo>
                  <a:cubicBezTo>
                    <a:pt x="5621" y="4710"/>
                    <a:pt x="5613" y="4711"/>
                    <a:pt x="5605" y="4712"/>
                  </a:cubicBezTo>
                  <a:cubicBezTo>
                    <a:pt x="5520" y="4726"/>
                    <a:pt x="5463" y="4807"/>
                    <a:pt x="5478" y="4891"/>
                  </a:cubicBezTo>
                  <a:cubicBezTo>
                    <a:pt x="5505" y="5061"/>
                    <a:pt x="5533" y="5238"/>
                    <a:pt x="5556" y="5417"/>
                  </a:cubicBezTo>
                  <a:cubicBezTo>
                    <a:pt x="5568" y="5496"/>
                    <a:pt x="5634" y="5551"/>
                    <a:pt x="5711" y="5551"/>
                  </a:cubicBezTo>
                  <a:cubicBezTo>
                    <a:pt x="5717" y="5551"/>
                    <a:pt x="5724" y="5551"/>
                    <a:pt x="5731" y="5549"/>
                  </a:cubicBezTo>
                  <a:cubicBezTo>
                    <a:pt x="5816" y="5538"/>
                    <a:pt x="5875" y="5461"/>
                    <a:pt x="5864" y="5376"/>
                  </a:cubicBezTo>
                  <a:cubicBezTo>
                    <a:pt x="5839" y="5194"/>
                    <a:pt x="5811" y="5013"/>
                    <a:pt x="5782" y="4840"/>
                  </a:cubicBezTo>
                  <a:cubicBezTo>
                    <a:pt x="5769" y="4764"/>
                    <a:pt x="5704" y="4710"/>
                    <a:pt x="5629" y="4710"/>
                  </a:cubicBezTo>
                  <a:close/>
                  <a:moveTo>
                    <a:pt x="5777" y="5776"/>
                  </a:moveTo>
                  <a:cubicBezTo>
                    <a:pt x="5771" y="5776"/>
                    <a:pt x="5765" y="5776"/>
                    <a:pt x="5759" y="5777"/>
                  </a:cubicBezTo>
                  <a:cubicBezTo>
                    <a:pt x="5674" y="5785"/>
                    <a:pt x="5612" y="5861"/>
                    <a:pt x="5622" y="5947"/>
                  </a:cubicBezTo>
                  <a:cubicBezTo>
                    <a:pt x="5641" y="6119"/>
                    <a:pt x="5658" y="6298"/>
                    <a:pt x="5673" y="6477"/>
                  </a:cubicBezTo>
                  <a:cubicBezTo>
                    <a:pt x="5680" y="6559"/>
                    <a:pt x="5747" y="6620"/>
                    <a:pt x="5827" y="6620"/>
                  </a:cubicBezTo>
                  <a:cubicBezTo>
                    <a:pt x="5832" y="6620"/>
                    <a:pt x="5836" y="6620"/>
                    <a:pt x="5841" y="6619"/>
                  </a:cubicBezTo>
                  <a:cubicBezTo>
                    <a:pt x="5925" y="6611"/>
                    <a:pt x="5989" y="6537"/>
                    <a:pt x="5982" y="6451"/>
                  </a:cubicBezTo>
                  <a:cubicBezTo>
                    <a:pt x="5966" y="6269"/>
                    <a:pt x="5948" y="6088"/>
                    <a:pt x="5929" y="5914"/>
                  </a:cubicBezTo>
                  <a:cubicBezTo>
                    <a:pt x="5921" y="5834"/>
                    <a:pt x="5854" y="5776"/>
                    <a:pt x="5777" y="5776"/>
                  </a:cubicBezTo>
                  <a:close/>
                  <a:moveTo>
                    <a:pt x="5865" y="6846"/>
                  </a:moveTo>
                  <a:cubicBezTo>
                    <a:pt x="5862" y="6846"/>
                    <a:pt x="5859" y="6846"/>
                    <a:pt x="5857" y="6846"/>
                  </a:cubicBezTo>
                  <a:cubicBezTo>
                    <a:pt x="5772" y="6852"/>
                    <a:pt x="5706" y="6925"/>
                    <a:pt x="5712" y="7011"/>
                  </a:cubicBezTo>
                  <a:cubicBezTo>
                    <a:pt x="5723" y="7185"/>
                    <a:pt x="5733" y="7364"/>
                    <a:pt x="5740" y="7544"/>
                  </a:cubicBezTo>
                  <a:cubicBezTo>
                    <a:pt x="5744" y="7628"/>
                    <a:pt x="5813" y="7692"/>
                    <a:pt x="5894" y="7692"/>
                  </a:cubicBezTo>
                  <a:lnTo>
                    <a:pt x="5902" y="7692"/>
                  </a:lnTo>
                  <a:cubicBezTo>
                    <a:pt x="5988" y="7688"/>
                    <a:pt x="6053" y="7616"/>
                    <a:pt x="6050" y="7531"/>
                  </a:cubicBezTo>
                  <a:cubicBezTo>
                    <a:pt x="6042" y="7350"/>
                    <a:pt x="6033" y="7168"/>
                    <a:pt x="6021" y="6992"/>
                  </a:cubicBezTo>
                  <a:cubicBezTo>
                    <a:pt x="6016" y="6908"/>
                    <a:pt x="5947" y="6846"/>
                    <a:pt x="5865" y="6846"/>
                  </a:cubicBezTo>
                  <a:close/>
                  <a:moveTo>
                    <a:pt x="5912" y="7919"/>
                  </a:moveTo>
                  <a:cubicBezTo>
                    <a:pt x="5911" y="7919"/>
                    <a:pt x="5910" y="7919"/>
                    <a:pt x="5909" y="7919"/>
                  </a:cubicBezTo>
                  <a:cubicBezTo>
                    <a:pt x="5823" y="7922"/>
                    <a:pt x="5756" y="7992"/>
                    <a:pt x="5757" y="8078"/>
                  </a:cubicBezTo>
                  <a:cubicBezTo>
                    <a:pt x="5762" y="8255"/>
                    <a:pt x="5765" y="8435"/>
                    <a:pt x="5766" y="8613"/>
                  </a:cubicBezTo>
                  <a:cubicBezTo>
                    <a:pt x="5766" y="8699"/>
                    <a:pt x="5836" y="8767"/>
                    <a:pt x="5921" y="8767"/>
                  </a:cubicBezTo>
                  <a:lnTo>
                    <a:pt x="5922" y="8767"/>
                  </a:lnTo>
                  <a:cubicBezTo>
                    <a:pt x="6008" y="8766"/>
                    <a:pt x="6076" y="8696"/>
                    <a:pt x="6075" y="8611"/>
                  </a:cubicBezTo>
                  <a:cubicBezTo>
                    <a:pt x="6075" y="8431"/>
                    <a:pt x="6072" y="8249"/>
                    <a:pt x="6068" y="8071"/>
                  </a:cubicBezTo>
                  <a:cubicBezTo>
                    <a:pt x="6065" y="7986"/>
                    <a:pt x="5996" y="7919"/>
                    <a:pt x="5912" y="7919"/>
                  </a:cubicBezTo>
                  <a:close/>
                  <a:moveTo>
                    <a:pt x="5922" y="8995"/>
                  </a:moveTo>
                  <a:cubicBezTo>
                    <a:pt x="5836" y="8995"/>
                    <a:pt x="5766" y="9063"/>
                    <a:pt x="5765" y="9147"/>
                  </a:cubicBezTo>
                  <a:cubicBezTo>
                    <a:pt x="5763" y="9327"/>
                    <a:pt x="5760" y="9507"/>
                    <a:pt x="5755" y="9682"/>
                  </a:cubicBezTo>
                  <a:cubicBezTo>
                    <a:pt x="5752" y="9767"/>
                    <a:pt x="5820" y="9839"/>
                    <a:pt x="5905" y="9841"/>
                  </a:cubicBezTo>
                  <a:lnTo>
                    <a:pt x="5909" y="9841"/>
                  </a:lnTo>
                  <a:cubicBezTo>
                    <a:pt x="5993" y="9841"/>
                    <a:pt x="6062" y="9775"/>
                    <a:pt x="6065" y="9691"/>
                  </a:cubicBezTo>
                  <a:cubicBezTo>
                    <a:pt x="6069" y="9513"/>
                    <a:pt x="6072" y="9332"/>
                    <a:pt x="6075" y="9150"/>
                  </a:cubicBezTo>
                  <a:cubicBezTo>
                    <a:pt x="6075" y="9066"/>
                    <a:pt x="6007" y="8996"/>
                    <a:pt x="5922" y="89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1131965" y="2850148"/>
              <a:ext cx="211574" cy="158680"/>
            </a:xfrm>
            <a:custGeom>
              <a:rect b="b" l="l" r="r" t="t"/>
              <a:pathLst>
                <a:path extrusionOk="0" h="1587" w="2116">
                  <a:moveTo>
                    <a:pt x="648" y="0"/>
                  </a:moveTo>
                  <a:cubicBezTo>
                    <a:pt x="647" y="0"/>
                    <a:pt x="646" y="0"/>
                    <a:pt x="645" y="0"/>
                  </a:cubicBezTo>
                  <a:cubicBezTo>
                    <a:pt x="475" y="3"/>
                    <a:pt x="297" y="42"/>
                    <a:pt x="115" y="118"/>
                  </a:cubicBezTo>
                  <a:cubicBezTo>
                    <a:pt x="36" y="150"/>
                    <a:pt x="0" y="242"/>
                    <a:pt x="32" y="321"/>
                  </a:cubicBezTo>
                  <a:cubicBezTo>
                    <a:pt x="57" y="380"/>
                    <a:pt x="115" y="415"/>
                    <a:pt x="175" y="415"/>
                  </a:cubicBezTo>
                  <a:cubicBezTo>
                    <a:pt x="195" y="415"/>
                    <a:pt x="216" y="412"/>
                    <a:pt x="235" y="404"/>
                  </a:cubicBezTo>
                  <a:cubicBezTo>
                    <a:pt x="379" y="344"/>
                    <a:pt x="519" y="312"/>
                    <a:pt x="650" y="309"/>
                  </a:cubicBezTo>
                  <a:cubicBezTo>
                    <a:pt x="736" y="309"/>
                    <a:pt x="804" y="238"/>
                    <a:pt x="803" y="153"/>
                  </a:cubicBezTo>
                  <a:cubicBezTo>
                    <a:pt x="801" y="68"/>
                    <a:pt x="731" y="0"/>
                    <a:pt x="648" y="0"/>
                  </a:cubicBezTo>
                  <a:close/>
                  <a:moveTo>
                    <a:pt x="1117" y="112"/>
                  </a:moveTo>
                  <a:cubicBezTo>
                    <a:pt x="1061" y="112"/>
                    <a:pt x="1006" y="142"/>
                    <a:pt x="979" y="195"/>
                  </a:cubicBezTo>
                  <a:cubicBezTo>
                    <a:pt x="938" y="270"/>
                    <a:pt x="967" y="364"/>
                    <a:pt x="1043" y="404"/>
                  </a:cubicBezTo>
                  <a:cubicBezTo>
                    <a:pt x="1158" y="465"/>
                    <a:pt x="1267" y="557"/>
                    <a:pt x="1368" y="676"/>
                  </a:cubicBezTo>
                  <a:cubicBezTo>
                    <a:pt x="1398" y="713"/>
                    <a:pt x="1442" y="731"/>
                    <a:pt x="1486" y="731"/>
                  </a:cubicBezTo>
                  <a:cubicBezTo>
                    <a:pt x="1521" y="731"/>
                    <a:pt x="1556" y="720"/>
                    <a:pt x="1585" y="696"/>
                  </a:cubicBezTo>
                  <a:cubicBezTo>
                    <a:pt x="1650" y="641"/>
                    <a:pt x="1659" y="544"/>
                    <a:pt x="1605" y="478"/>
                  </a:cubicBezTo>
                  <a:cubicBezTo>
                    <a:pt x="1479" y="326"/>
                    <a:pt x="1339" y="210"/>
                    <a:pt x="1187" y="130"/>
                  </a:cubicBezTo>
                  <a:cubicBezTo>
                    <a:pt x="1165" y="118"/>
                    <a:pt x="1141" y="112"/>
                    <a:pt x="1117" y="112"/>
                  </a:cubicBezTo>
                  <a:close/>
                  <a:moveTo>
                    <a:pt x="1750" y="829"/>
                  </a:moveTo>
                  <a:cubicBezTo>
                    <a:pt x="1726" y="829"/>
                    <a:pt x="1702" y="835"/>
                    <a:pt x="1680" y="847"/>
                  </a:cubicBezTo>
                  <a:cubicBezTo>
                    <a:pt x="1604" y="886"/>
                    <a:pt x="1573" y="979"/>
                    <a:pt x="1613" y="1055"/>
                  </a:cubicBezTo>
                  <a:cubicBezTo>
                    <a:pt x="1677" y="1182"/>
                    <a:pt x="1738" y="1326"/>
                    <a:pt x="1795" y="1483"/>
                  </a:cubicBezTo>
                  <a:cubicBezTo>
                    <a:pt x="1817" y="1547"/>
                    <a:pt x="1876" y="1587"/>
                    <a:pt x="1940" y="1587"/>
                  </a:cubicBezTo>
                  <a:cubicBezTo>
                    <a:pt x="1958" y="1587"/>
                    <a:pt x="1975" y="1584"/>
                    <a:pt x="1991" y="1578"/>
                  </a:cubicBezTo>
                  <a:cubicBezTo>
                    <a:pt x="2073" y="1549"/>
                    <a:pt x="2115" y="1461"/>
                    <a:pt x="2086" y="1380"/>
                  </a:cubicBezTo>
                  <a:cubicBezTo>
                    <a:pt x="2026" y="1209"/>
                    <a:pt x="1959" y="1053"/>
                    <a:pt x="1888" y="914"/>
                  </a:cubicBezTo>
                  <a:cubicBezTo>
                    <a:pt x="1860" y="860"/>
                    <a:pt x="1806" y="829"/>
                    <a:pt x="1750" y="8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1343542" y="2947887"/>
              <a:ext cx="130484" cy="157280"/>
            </a:xfrm>
            <a:custGeom>
              <a:rect b="b" l="l" r="r" t="t"/>
              <a:pathLst>
                <a:path extrusionOk="0" h="1573" w="1305">
                  <a:moveTo>
                    <a:pt x="1127" y="1"/>
                  </a:moveTo>
                  <a:cubicBezTo>
                    <a:pt x="1098" y="1"/>
                    <a:pt x="1068" y="9"/>
                    <a:pt x="1042" y="26"/>
                  </a:cubicBezTo>
                  <a:cubicBezTo>
                    <a:pt x="891" y="128"/>
                    <a:pt x="746" y="257"/>
                    <a:pt x="614" y="407"/>
                  </a:cubicBezTo>
                  <a:cubicBezTo>
                    <a:pt x="557" y="471"/>
                    <a:pt x="563" y="568"/>
                    <a:pt x="627" y="625"/>
                  </a:cubicBezTo>
                  <a:cubicBezTo>
                    <a:pt x="656" y="651"/>
                    <a:pt x="693" y="665"/>
                    <a:pt x="729" y="665"/>
                  </a:cubicBezTo>
                  <a:cubicBezTo>
                    <a:pt x="773" y="665"/>
                    <a:pt x="815" y="646"/>
                    <a:pt x="845" y="612"/>
                  </a:cubicBezTo>
                  <a:cubicBezTo>
                    <a:pt x="961" y="481"/>
                    <a:pt x="1086" y="372"/>
                    <a:pt x="1214" y="284"/>
                  </a:cubicBezTo>
                  <a:cubicBezTo>
                    <a:pt x="1285" y="236"/>
                    <a:pt x="1304" y="140"/>
                    <a:pt x="1256" y="69"/>
                  </a:cubicBezTo>
                  <a:cubicBezTo>
                    <a:pt x="1226" y="25"/>
                    <a:pt x="1177" y="1"/>
                    <a:pt x="1127" y="1"/>
                  </a:cubicBezTo>
                  <a:close/>
                  <a:moveTo>
                    <a:pt x="417" y="787"/>
                  </a:moveTo>
                  <a:cubicBezTo>
                    <a:pt x="365" y="787"/>
                    <a:pt x="314" y="814"/>
                    <a:pt x="285" y="863"/>
                  </a:cubicBezTo>
                  <a:cubicBezTo>
                    <a:pt x="193" y="1014"/>
                    <a:pt x="108" y="1180"/>
                    <a:pt x="34" y="1358"/>
                  </a:cubicBezTo>
                  <a:cubicBezTo>
                    <a:pt x="1" y="1435"/>
                    <a:pt x="37" y="1527"/>
                    <a:pt x="116" y="1560"/>
                  </a:cubicBezTo>
                  <a:cubicBezTo>
                    <a:pt x="135" y="1569"/>
                    <a:pt x="155" y="1572"/>
                    <a:pt x="175" y="1572"/>
                  </a:cubicBezTo>
                  <a:cubicBezTo>
                    <a:pt x="237" y="1572"/>
                    <a:pt x="293" y="1537"/>
                    <a:pt x="318" y="1479"/>
                  </a:cubicBezTo>
                  <a:cubicBezTo>
                    <a:pt x="388" y="1314"/>
                    <a:pt x="467" y="1161"/>
                    <a:pt x="550" y="1021"/>
                  </a:cubicBezTo>
                  <a:cubicBezTo>
                    <a:pt x="593" y="947"/>
                    <a:pt x="570" y="852"/>
                    <a:pt x="497" y="809"/>
                  </a:cubicBezTo>
                  <a:cubicBezTo>
                    <a:pt x="472" y="794"/>
                    <a:pt x="444" y="787"/>
                    <a:pt x="417" y="7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27"/>
          <p:cNvGrpSpPr/>
          <p:nvPr/>
        </p:nvGrpSpPr>
        <p:grpSpPr>
          <a:xfrm>
            <a:off x="1527171" y="2708959"/>
            <a:ext cx="356080" cy="356061"/>
            <a:chOff x="1382013" y="1580125"/>
            <a:chExt cx="195950" cy="195950"/>
          </a:xfrm>
        </p:grpSpPr>
        <p:sp>
          <p:nvSpPr>
            <p:cNvPr id="279" name="Google Shape;279;p27"/>
            <p:cNvSpPr/>
            <p:nvPr/>
          </p:nvSpPr>
          <p:spPr>
            <a:xfrm>
              <a:off x="1472538" y="1622800"/>
              <a:ext cx="105425" cy="95300"/>
            </a:xfrm>
            <a:custGeom>
              <a:rect b="b" l="l" r="r" t="t"/>
              <a:pathLst>
                <a:path extrusionOk="0" h="3812" w="4217">
                  <a:moveTo>
                    <a:pt x="470" y="1"/>
                  </a:moveTo>
                  <a:cubicBezTo>
                    <a:pt x="373" y="123"/>
                    <a:pt x="277" y="249"/>
                    <a:pt x="183" y="380"/>
                  </a:cubicBezTo>
                  <a:cubicBezTo>
                    <a:pt x="121" y="464"/>
                    <a:pt x="60" y="550"/>
                    <a:pt x="1" y="639"/>
                  </a:cubicBezTo>
                  <a:cubicBezTo>
                    <a:pt x="1543" y="1329"/>
                    <a:pt x="3073" y="2391"/>
                    <a:pt x="3875" y="3812"/>
                  </a:cubicBezTo>
                  <a:cubicBezTo>
                    <a:pt x="3900" y="3756"/>
                    <a:pt x="3923" y="3699"/>
                    <a:pt x="3945" y="3643"/>
                  </a:cubicBezTo>
                  <a:cubicBezTo>
                    <a:pt x="3947" y="3641"/>
                    <a:pt x="3947" y="3640"/>
                    <a:pt x="3947" y="3640"/>
                  </a:cubicBezTo>
                  <a:cubicBezTo>
                    <a:pt x="3957" y="3612"/>
                    <a:pt x="3969" y="3584"/>
                    <a:pt x="3979" y="3557"/>
                  </a:cubicBezTo>
                  <a:cubicBezTo>
                    <a:pt x="3979" y="3554"/>
                    <a:pt x="3980" y="3551"/>
                    <a:pt x="3982" y="3548"/>
                  </a:cubicBezTo>
                  <a:cubicBezTo>
                    <a:pt x="3990" y="3522"/>
                    <a:pt x="3999" y="3496"/>
                    <a:pt x="4009" y="3469"/>
                  </a:cubicBezTo>
                  <a:cubicBezTo>
                    <a:pt x="4011" y="3463"/>
                    <a:pt x="4012" y="3458"/>
                    <a:pt x="4015" y="3452"/>
                  </a:cubicBezTo>
                  <a:cubicBezTo>
                    <a:pt x="4023" y="3429"/>
                    <a:pt x="4030" y="3404"/>
                    <a:pt x="4037" y="3380"/>
                  </a:cubicBezTo>
                  <a:cubicBezTo>
                    <a:pt x="4040" y="3370"/>
                    <a:pt x="4043" y="3362"/>
                    <a:pt x="4046" y="3351"/>
                  </a:cubicBezTo>
                  <a:cubicBezTo>
                    <a:pt x="4053" y="3331"/>
                    <a:pt x="4059" y="3311"/>
                    <a:pt x="4065" y="3290"/>
                  </a:cubicBezTo>
                  <a:cubicBezTo>
                    <a:pt x="4069" y="3274"/>
                    <a:pt x="4074" y="3258"/>
                    <a:pt x="4078" y="3244"/>
                  </a:cubicBezTo>
                  <a:cubicBezTo>
                    <a:pt x="4082" y="3228"/>
                    <a:pt x="4085" y="3213"/>
                    <a:pt x="4090" y="3197"/>
                  </a:cubicBezTo>
                  <a:cubicBezTo>
                    <a:pt x="4098" y="3165"/>
                    <a:pt x="4106" y="3134"/>
                    <a:pt x="4113" y="3102"/>
                  </a:cubicBezTo>
                  <a:cubicBezTo>
                    <a:pt x="4120" y="3072"/>
                    <a:pt x="4127" y="3043"/>
                    <a:pt x="4133" y="3012"/>
                  </a:cubicBezTo>
                  <a:cubicBezTo>
                    <a:pt x="4135" y="3003"/>
                    <a:pt x="4136" y="2993"/>
                    <a:pt x="4139" y="2984"/>
                  </a:cubicBezTo>
                  <a:cubicBezTo>
                    <a:pt x="4143" y="2962"/>
                    <a:pt x="4148" y="2942"/>
                    <a:pt x="4151" y="2922"/>
                  </a:cubicBezTo>
                  <a:cubicBezTo>
                    <a:pt x="4154" y="2910"/>
                    <a:pt x="4155" y="2900"/>
                    <a:pt x="4157" y="2890"/>
                  </a:cubicBezTo>
                  <a:cubicBezTo>
                    <a:pt x="4161" y="2868"/>
                    <a:pt x="4164" y="2846"/>
                    <a:pt x="4168" y="2824"/>
                  </a:cubicBezTo>
                  <a:cubicBezTo>
                    <a:pt x="4170" y="2817"/>
                    <a:pt x="4171" y="2808"/>
                    <a:pt x="4171" y="2799"/>
                  </a:cubicBezTo>
                  <a:cubicBezTo>
                    <a:pt x="4175" y="2770"/>
                    <a:pt x="4180" y="2741"/>
                    <a:pt x="4184" y="2710"/>
                  </a:cubicBezTo>
                  <a:cubicBezTo>
                    <a:pt x="4186" y="2705"/>
                    <a:pt x="4186" y="2697"/>
                    <a:pt x="4187" y="2691"/>
                  </a:cubicBezTo>
                  <a:cubicBezTo>
                    <a:pt x="4190" y="2668"/>
                    <a:pt x="4192" y="2645"/>
                    <a:pt x="4194" y="2622"/>
                  </a:cubicBezTo>
                  <a:cubicBezTo>
                    <a:pt x="4196" y="2611"/>
                    <a:pt x="4197" y="2600"/>
                    <a:pt x="4197" y="2589"/>
                  </a:cubicBezTo>
                  <a:cubicBezTo>
                    <a:pt x="4200" y="2569"/>
                    <a:pt x="4202" y="2550"/>
                    <a:pt x="4203" y="2530"/>
                  </a:cubicBezTo>
                  <a:cubicBezTo>
                    <a:pt x="4203" y="2520"/>
                    <a:pt x="4205" y="2509"/>
                    <a:pt x="4206" y="2498"/>
                  </a:cubicBezTo>
                  <a:cubicBezTo>
                    <a:pt x="4208" y="2476"/>
                    <a:pt x="4209" y="2454"/>
                    <a:pt x="4210" y="2432"/>
                  </a:cubicBezTo>
                  <a:cubicBezTo>
                    <a:pt x="4210" y="2423"/>
                    <a:pt x="4210" y="2416"/>
                    <a:pt x="4212" y="2409"/>
                  </a:cubicBezTo>
                  <a:cubicBezTo>
                    <a:pt x="4213" y="2380"/>
                    <a:pt x="4213" y="2351"/>
                    <a:pt x="4215" y="2323"/>
                  </a:cubicBezTo>
                  <a:cubicBezTo>
                    <a:pt x="4215" y="2313"/>
                    <a:pt x="4215" y="2303"/>
                    <a:pt x="4215" y="2292"/>
                  </a:cubicBezTo>
                  <a:cubicBezTo>
                    <a:pt x="4216" y="2272"/>
                    <a:pt x="4216" y="2253"/>
                    <a:pt x="4216" y="2234"/>
                  </a:cubicBezTo>
                  <a:cubicBezTo>
                    <a:pt x="4216" y="2222"/>
                    <a:pt x="4216" y="2211"/>
                    <a:pt x="4216" y="2198"/>
                  </a:cubicBezTo>
                  <a:cubicBezTo>
                    <a:pt x="4216" y="2180"/>
                    <a:pt x="4216" y="2163"/>
                    <a:pt x="4216" y="2144"/>
                  </a:cubicBezTo>
                  <a:cubicBezTo>
                    <a:pt x="4215" y="2132"/>
                    <a:pt x="4215" y="2120"/>
                    <a:pt x="4215" y="2109"/>
                  </a:cubicBezTo>
                  <a:cubicBezTo>
                    <a:pt x="4215" y="2087"/>
                    <a:pt x="4213" y="2065"/>
                    <a:pt x="4213" y="2043"/>
                  </a:cubicBezTo>
                  <a:cubicBezTo>
                    <a:pt x="4212" y="2030"/>
                    <a:pt x="4212" y="2016"/>
                    <a:pt x="4210" y="2002"/>
                  </a:cubicBezTo>
                  <a:cubicBezTo>
                    <a:pt x="4209" y="1982"/>
                    <a:pt x="4209" y="1960"/>
                    <a:pt x="4208" y="1940"/>
                  </a:cubicBezTo>
                  <a:cubicBezTo>
                    <a:pt x="4206" y="1927"/>
                    <a:pt x="4205" y="1914"/>
                    <a:pt x="4205" y="1900"/>
                  </a:cubicBezTo>
                  <a:cubicBezTo>
                    <a:pt x="4203" y="1884"/>
                    <a:pt x="4202" y="1870"/>
                    <a:pt x="4200" y="1854"/>
                  </a:cubicBezTo>
                  <a:cubicBezTo>
                    <a:pt x="4199" y="1839"/>
                    <a:pt x="4197" y="1826"/>
                    <a:pt x="4196" y="1813"/>
                  </a:cubicBezTo>
                  <a:cubicBezTo>
                    <a:pt x="4194" y="1797"/>
                    <a:pt x="4193" y="1781"/>
                    <a:pt x="4192" y="1766"/>
                  </a:cubicBezTo>
                  <a:cubicBezTo>
                    <a:pt x="4190" y="1753"/>
                    <a:pt x="4189" y="1740"/>
                    <a:pt x="4186" y="1726"/>
                  </a:cubicBezTo>
                  <a:cubicBezTo>
                    <a:pt x="4184" y="1704"/>
                    <a:pt x="4180" y="1681"/>
                    <a:pt x="4177" y="1659"/>
                  </a:cubicBezTo>
                  <a:cubicBezTo>
                    <a:pt x="4174" y="1641"/>
                    <a:pt x="4173" y="1625"/>
                    <a:pt x="4170" y="1608"/>
                  </a:cubicBezTo>
                  <a:cubicBezTo>
                    <a:pt x="4167" y="1593"/>
                    <a:pt x="4165" y="1579"/>
                    <a:pt x="4162" y="1565"/>
                  </a:cubicBezTo>
                  <a:cubicBezTo>
                    <a:pt x="4159" y="1549"/>
                    <a:pt x="4158" y="1535"/>
                    <a:pt x="4155" y="1520"/>
                  </a:cubicBezTo>
                  <a:cubicBezTo>
                    <a:pt x="4152" y="1507"/>
                    <a:pt x="4149" y="1494"/>
                    <a:pt x="4148" y="1481"/>
                  </a:cubicBezTo>
                  <a:cubicBezTo>
                    <a:pt x="4145" y="1466"/>
                    <a:pt x="4142" y="1450"/>
                    <a:pt x="4139" y="1436"/>
                  </a:cubicBezTo>
                  <a:cubicBezTo>
                    <a:pt x="4136" y="1423"/>
                    <a:pt x="4133" y="1411"/>
                    <a:pt x="4130" y="1399"/>
                  </a:cubicBezTo>
                  <a:cubicBezTo>
                    <a:pt x="4125" y="1367"/>
                    <a:pt x="4117" y="1337"/>
                    <a:pt x="4110" y="1306"/>
                  </a:cubicBezTo>
                  <a:cubicBezTo>
                    <a:pt x="4107" y="1297"/>
                    <a:pt x="4106" y="1289"/>
                    <a:pt x="4104" y="1280"/>
                  </a:cubicBezTo>
                  <a:lnTo>
                    <a:pt x="4091" y="1230"/>
                  </a:lnTo>
                  <a:cubicBezTo>
                    <a:pt x="4088" y="1220"/>
                    <a:pt x="4085" y="1210"/>
                    <a:pt x="4082" y="1198"/>
                  </a:cubicBezTo>
                  <a:cubicBezTo>
                    <a:pt x="4078" y="1182"/>
                    <a:pt x="4074" y="1166"/>
                    <a:pt x="4069" y="1150"/>
                  </a:cubicBezTo>
                  <a:cubicBezTo>
                    <a:pt x="4066" y="1140"/>
                    <a:pt x="4063" y="1130"/>
                    <a:pt x="4060" y="1120"/>
                  </a:cubicBezTo>
                  <a:cubicBezTo>
                    <a:pt x="4056" y="1102"/>
                    <a:pt x="4050" y="1086"/>
                    <a:pt x="4046" y="1069"/>
                  </a:cubicBezTo>
                  <a:cubicBezTo>
                    <a:pt x="4043" y="1061"/>
                    <a:pt x="4041" y="1054"/>
                    <a:pt x="4039" y="1047"/>
                  </a:cubicBezTo>
                  <a:cubicBezTo>
                    <a:pt x="4027" y="1012"/>
                    <a:pt x="4017" y="977"/>
                    <a:pt x="4004" y="942"/>
                  </a:cubicBezTo>
                  <a:cubicBezTo>
                    <a:pt x="4002" y="935"/>
                    <a:pt x="3999" y="929"/>
                    <a:pt x="3998" y="922"/>
                  </a:cubicBezTo>
                  <a:cubicBezTo>
                    <a:pt x="3992" y="906"/>
                    <a:pt x="3985" y="888"/>
                    <a:pt x="3979" y="871"/>
                  </a:cubicBezTo>
                  <a:cubicBezTo>
                    <a:pt x="3976" y="862"/>
                    <a:pt x="3973" y="853"/>
                    <a:pt x="3969" y="844"/>
                  </a:cubicBezTo>
                  <a:cubicBezTo>
                    <a:pt x="3963" y="827"/>
                    <a:pt x="3957" y="811"/>
                    <a:pt x="3950" y="793"/>
                  </a:cubicBezTo>
                  <a:cubicBezTo>
                    <a:pt x="3947" y="786"/>
                    <a:pt x="3944" y="777"/>
                    <a:pt x="3941" y="769"/>
                  </a:cubicBezTo>
                  <a:cubicBezTo>
                    <a:pt x="3934" y="751"/>
                    <a:pt x="3926" y="735"/>
                    <a:pt x="3919" y="718"/>
                  </a:cubicBezTo>
                  <a:cubicBezTo>
                    <a:pt x="3536" y="566"/>
                    <a:pt x="3084" y="522"/>
                    <a:pt x="2594" y="474"/>
                  </a:cubicBezTo>
                  <a:cubicBezTo>
                    <a:pt x="1931" y="410"/>
                    <a:pt x="1202" y="340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1382988" y="1660325"/>
              <a:ext cx="68125" cy="98300"/>
            </a:xfrm>
            <a:custGeom>
              <a:rect b="b" l="l" r="r" t="t"/>
              <a:pathLst>
                <a:path extrusionOk="0" h="3932" w="2725">
                  <a:moveTo>
                    <a:pt x="2119" y="0"/>
                  </a:moveTo>
                  <a:cubicBezTo>
                    <a:pt x="1665" y="0"/>
                    <a:pt x="1236" y="194"/>
                    <a:pt x="859" y="464"/>
                  </a:cubicBezTo>
                  <a:cubicBezTo>
                    <a:pt x="529" y="700"/>
                    <a:pt x="239" y="992"/>
                    <a:pt x="1" y="1266"/>
                  </a:cubicBezTo>
                  <a:cubicBezTo>
                    <a:pt x="28" y="1467"/>
                    <a:pt x="73" y="1664"/>
                    <a:pt x="132" y="1856"/>
                  </a:cubicBezTo>
                  <a:cubicBezTo>
                    <a:pt x="133" y="1859"/>
                    <a:pt x="133" y="1862"/>
                    <a:pt x="135" y="1865"/>
                  </a:cubicBezTo>
                  <a:cubicBezTo>
                    <a:pt x="143" y="1894"/>
                    <a:pt x="152" y="1922"/>
                    <a:pt x="162" y="1951"/>
                  </a:cubicBezTo>
                  <a:cubicBezTo>
                    <a:pt x="164" y="1955"/>
                    <a:pt x="165" y="1960"/>
                    <a:pt x="167" y="1964"/>
                  </a:cubicBezTo>
                  <a:cubicBezTo>
                    <a:pt x="175" y="1990"/>
                    <a:pt x="186" y="2016"/>
                    <a:pt x="194" y="2043"/>
                  </a:cubicBezTo>
                  <a:cubicBezTo>
                    <a:pt x="197" y="2048"/>
                    <a:pt x="199" y="2054"/>
                    <a:pt x="202" y="2060"/>
                  </a:cubicBezTo>
                  <a:cubicBezTo>
                    <a:pt x="210" y="2085"/>
                    <a:pt x="219" y="2111"/>
                    <a:pt x="229" y="2136"/>
                  </a:cubicBezTo>
                  <a:cubicBezTo>
                    <a:pt x="232" y="2142"/>
                    <a:pt x="234" y="2147"/>
                    <a:pt x="237" y="2153"/>
                  </a:cubicBezTo>
                  <a:cubicBezTo>
                    <a:pt x="247" y="2178"/>
                    <a:pt x="257" y="2203"/>
                    <a:pt x="267" y="2226"/>
                  </a:cubicBezTo>
                  <a:cubicBezTo>
                    <a:pt x="269" y="2233"/>
                    <a:pt x="271" y="2239"/>
                    <a:pt x="274" y="2247"/>
                  </a:cubicBezTo>
                  <a:cubicBezTo>
                    <a:pt x="285" y="2270"/>
                    <a:pt x="295" y="2293"/>
                    <a:pt x="306" y="2316"/>
                  </a:cubicBezTo>
                  <a:cubicBezTo>
                    <a:pt x="309" y="2324"/>
                    <a:pt x="312" y="2331"/>
                    <a:pt x="315" y="2337"/>
                  </a:cubicBezTo>
                  <a:cubicBezTo>
                    <a:pt x="325" y="2360"/>
                    <a:pt x="337" y="2383"/>
                    <a:pt x="347" y="2407"/>
                  </a:cubicBezTo>
                  <a:cubicBezTo>
                    <a:pt x="350" y="2413"/>
                    <a:pt x="355" y="2420"/>
                    <a:pt x="357" y="2426"/>
                  </a:cubicBezTo>
                  <a:cubicBezTo>
                    <a:pt x="369" y="2449"/>
                    <a:pt x="381" y="2474"/>
                    <a:pt x="392" y="2497"/>
                  </a:cubicBezTo>
                  <a:cubicBezTo>
                    <a:pt x="395" y="2503"/>
                    <a:pt x="398" y="2509"/>
                    <a:pt x="401" y="2515"/>
                  </a:cubicBezTo>
                  <a:cubicBezTo>
                    <a:pt x="414" y="2538"/>
                    <a:pt x="426" y="2563"/>
                    <a:pt x="439" y="2586"/>
                  </a:cubicBezTo>
                  <a:cubicBezTo>
                    <a:pt x="442" y="2590"/>
                    <a:pt x="445" y="2596"/>
                    <a:pt x="448" y="2601"/>
                  </a:cubicBezTo>
                  <a:cubicBezTo>
                    <a:pt x="462" y="2625"/>
                    <a:pt x="475" y="2652"/>
                    <a:pt x="490" y="2676"/>
                  </a:cubicBezTo>
                  <a:cubicBezTo>
                    <a:pt x="491" y="2679"/>
                    <a:pt x="494" y="2682"/>
                    <a:pt x="496" y="2686"/>
                  </a:cubicBezTo>
                  <a:cubicBezTo>
                    <a:pt x="512" y="2714"/>
                    <a:pt x="529" y="2742"/>
                    <a:pt x="545" y="2770"/>
                  </a:cubicBezTo>
                  <a:lnTo>
                    <a:pt x="547" y="2770"/>
                  </a:lnTo>
                  <a:cubicBezTo>
                    <a:pt x="617" y="2883"/>
                    <a:pt x="692" y="2992"/>
                    <a:pt x="773" y="3099"/>
                  </a:cubicBezTo>
                  <a:cubicBezTo>
                    <a:pt x="776" y="3100"/>
                    <a:pt x="777" y="3103"/>
                    <a:pt x="778" y="3106"/>
                  </a:cubicBezTo>
                  <a:cubicBezTo>
                    <a:pt x="796" y="3129"/>
                    <a:pt x="815" y="3153"/>
                    <a:pt x="834" y="3174"/>
                  </a:cubicBezTo>
                  <a:cubicBezTo>
                    <a:pt x="837" y="3180"/>
                    <a:pt x="841" y="3185"/>
                    <a:pt x="845" y="3190"/>
                  </a:cubicBezTo>
                  <a:cubicBezTo>
                    <a:pt x="863" y="3209"/>
                    <a:pt x="879" y="3230"/>
                    <a:pt x="895" y="3250"/>
                  </a:cubicBezTo>
                  <a:cubicBezTo>
                    <a:pt x="901" y="3256"/>
                    <a:pt x="907" y="3263"/>
                    <a:pt x="912" y="3269"/>
                  </a:cubicBezTo>
                  <a:cubicBezTo>
                    <a:pt x="927" y="3287"/>
                    <a:pt x="943" y="3306"/>
                    <a:pt x="959" y="3325"/>
                  </a:cubicBezTo>
                  <a:cubicBezTo>
                    <a:pt x="966" y="3330"/>
                    <a:pt x="972" y="3338"/>
                    <a:pt x="978" y="3345"/>
                  </a:cubicBezTo>
                  <a:cubicBezTo>
                    <a:pt x="994" y="3362"/>
                    <a:pt x="1010" y="3378"/>
                    <a:pt x="1026" y="3396"/>
                  </a:cubicBezTo>
                  <a:cubicBezTo>
                    <a:pt x="1033" y="3403"/>
                    <a:pt x="1039" y="3410"/>
                    <a:pt x="1046" y="3418"/>
                  </a:cubicBezTo>
                  <a:cubicBezTo>
                    <a:pt x="1062" y="3434"/>
                    <a:pt x="1078" y="3451"/>
                    <a:pt x="1095" y="3467"/>
                  </a:cubicBezTo>
                  <a:cubicBezTo>
                    <a:pt x="1102" y="3475"/>
                    <a:pt x="1109" y="3482"/>
                    <a:pt x="1116" y="3489"/>
                  </a:cubicBezTo>
                  <a:cubicBezTo>
                    <a:pt x="1132" y="3505"/>
                    <a:pt x="1148" y="3521"/>
                    <a:pt x="1164" y="3536"/>
                  </a:cubicBezTo>
                  <a:cubicBezTo>
                    <a:pt x="1172" y="3543"/>
                    <a:pt x="1179" y="3550"/>
                    <a:pt x="1188" y="3558"/>
                  </a:cubicBezTo>
                  <a:cubicBezTo>
                    <a:pt x="1204" y="3574"/>
                    <a:pt x="1220" y="3588"/>
                    <a:pt x="1236" y="3604"/>
                  </a:cubicBezTo>
                  <a:cubicBezTo>
                    <a:pt x="1245" y="3610"/>
                    <a:pt x="1252" y="3617"/>
                    <a:pt x="1261" y="3625"/>
                  </a:cubicBezTo>
                  <a:cubicBezTo>
                    <a:pt x="1277" y="3641"/>
                    <a:pt x="1294" y="3655"/>
                    <a:pt x="1310" y="3670"/>
                  </a:cubicBezTo>
                  <a:cubicBezTo>
                    <a:pt x="1319" y="3677"/>
                    <a:pt x="1326" y="3683"/>
                    <a:pt x="1335" y="3690"/>
                  </a:cubicBezTo>
                  <a:cubicBezTo>
                    <a:pt x="1351" y="3706"/>
                    <a:pt x="1368" y="3719"/>
                    <a:pt x="1386" y="3734"/>
                  </a:cubicBezTo>
                  <a:cubicBezTo>
                    <a:pt x="1395" y="3741"/>
                    <a:pt x="1402" y="3747"/>
                    <a:pt x="1411" y="3754"/>
                  </a:cubicBezTo>
                  <a:cubicBezTo>
                    <a:pt x="1428" y="3769"/>
                    <a:pt x="1447" y="3783"/>
                    <a:pt x="1466" y="3798"/>
                  </a:cubicBezTo>
                  <a:cubicBezTo>
                    <a:pt x="1473" y="3804"/>
                    <a:pt x="1481" y="3810"/>
                    <a:pt x="1488" y="3815"/>
                  </a:cubicBezTo>
                  <a:cubicBezTo>
                    <a:pt x="1508" y="3831"/>
                    <a:pt x="1527" y="3846"/>
                    <a:pt x="1548" y="3861"/>
                  </a:cubicBezTo>
                  <a:cubicBezTo>
                    <a:pt x="1555" y="3866"/>
                    <a:pt x="1561" y="3871"/>
                    <a:pt x="1566" y="3875"/>
                  </a:cubicBezTo>
                  <a:cubicBezTo>
                    <a:pt x="1590" y="3893"/>
                    <a:pt x="1615" y="3909"/>
                    <a:pt x="1638" y="3926"/>
                  </a:cubicBezTo>
                  <a:lnTo>
                    <a:pt x="1647" y="3932"/>
                  </a:lnTo>
                  <a:cubicBezTo>
                    <a:pt x="1642" y="3674"/>
                    <a:pt x="1658" y="3415"/>
                    <a:pt x="1692" y="3153"/>
                  </a:cubicBezTo>
                  <a:cubicBezTo>
                    <a:pt x="1820" y="2120"/>
                    <a:pt x="2215" y="1070"/>
                    <a:pt x="2725" y="120"/>
                  </a:cubicBezTo>
                  <a:cubicBezTo>
                    <a:pt x="2519" y="37"/>
                    <a:pt x="2317" y="0"/>
                    <a:pt x="21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1458813" y="1643450"/>
              <a:ext cx="107600" cy="128250"/>
            </a:xfrm>
            <a:custGeom>
              <a:rect b="b" l="l" r="r" t="t"/>
              <a:pathLst>
                <a:path extrusionOk="0" h="5130" w="4304">
                  <a:moveTo>
                    <a:pt x="423" y="1"/>
                  </a:moveTo>
                  <a:cubicBezTo>
                    <a:pt x="277" y="224"/>
                    <a:pt x="134" y="455"/>
                    <a:pt x="0" y="696"/>
                  </a:cubicBezTo>
                  <a:cubicBezTo>
                    <a:pt x="1113" y="1328"/>
                    <a:pt x="1612" y="3449"/>
                    <a:pt x="1964" y="4957"/>
                  </a:cubicBezTo>
                  <a:cubicBezTo>
                    <a:pt x="1979" y="5015"/>
                    <a:pt x="1992" y="5073"/>
                    <a:pt x="2005" y="5130"/>
                  </a:cubicBezTo>
                  <a:cubicBezTo>
                    <a:pt x="2187" y="5073"/>
                    <a:pt x="2365" y="5003"/>
                    <a:pt x="2537" y="4922"/>
                  </a:cubicBezTo>
                  <a:cubicBezTo>
                    <a:pt x="2566" y="4907"/>
                    <a:pt x="2593" y="4894"/>
                    <a:pt x="2621" y="4879"/>
                  </a:cubicBezTo>
                  <a:lnTo>
                    <a:pt x="2622" y="4879"/>
                  </a:lnTo>
                  <a:cubicBezTo>
                    <a:pt x="2650" y="4865"/>
                    <a:pt x="2678" y="4850"/>
                    <a:pt x="2705" y="4836"/>
                  </a:cubicBezTo>
                  <a:cubicBezTo>
                    <a:pt x="2705" y="4836"/>
                    <a:pt x="2705" y="4834"/>
                    <a:pt x="2707" y="4834"/>
                  </a:cubicBezTo>
                  <a:cubicBezTo>
                    <a:pt x="2735" y="4820"/>
                    <a:pt x="2761" y="4805"/>
                    <a:pt x="2789" y="4789"/>
                  </a:cubicBezTo>
                  <a:lnTo>
                    <a:pt x="2790" y="4788"/>
                  </a:lnTo>
                  <a:cubicBezTo>
                    <a:pt x="2816" y="4773"/>
                    <a:pt x="2844" y="4757"/>
                    <a:pt x="2870" y="4741"/>
                  </a:cubicBezTo>
                  <a:lnTo>
                    <a:pt x="2872" y="4741"/>
                  </a:lnTo>
                  <a:cubicBezTo>
                    <a:pt x="2898" y="4725"/>
                    <a:pt x="2924" y="4707"/>
                    <a:pt x="2950" y="4691"/>
                  </a:cubicBezTo>
                  <a:cubicBezTo>
                    <a:pt x="2950" y="4691"/>
                    <a:pt x="2950" y="4691"/>
                    <a:pt x="2952" y="4690"/>
                  </a:cubicBezTo>
                  <a:cubicBezTo>
                    <a:pt x="2978" y="4674"/>
                    <a:pt x="3003" y="4656"/>
                    <a:pt x="3029" y="4640"/>
                  </a:cubicBezTo>
                  <a:cubicBezTo>
                    <a:pt x="3029" y="4639"/>
                    <a:pt x="3030" y="4639"/>
                    <a:pt x="3032" y="4639"/>
                  </a:cubicBezTo>
                  <a:cubicBezTo>
                    <a:pt x="3057" y="4622"/>
                    <a:pt x="3081" y="4604"/>
                    <a:pt x="3108" y="4587"/>
                  </a:cubicBezTo>
                  <a:cubicBezTo>
                    <a:pt x="3108" y="4585"/>
                    <a:pt x="3109" y="4585"/>
                    <a:pt x="3109" y="4585"/>
                  </a:cubicBezTo>
                  <a:cubicBezTo>
                    <a:pt x="3134" y="4568"/>
                    <a:pt x="3159" y="4549"/>
                    <a:pt x="3183" y="4531"/>
                  </a:cubicBezTo>
                  <a:cubicBezTo>
                    <a:pt x="3185" y="4530"/>
                    <a:pt x="3185" y="4530"/>
                    <a:pt x="3186" y="4528"/>
                  </a:cubicBezTo>
                  <a:cubicBezTo>
                    <a:pt x="3211" y="4511"/>
                    <a:pt x="3236" y="4492"/>
                    <a:pt x="3259" y="4473"/>
                  </a:cubicBezTo>
                  <a:cubicBezTo>
                    <a:pt x="3260" y="4473"/>
                    <a:pt x="3260" y="4471"/>
                    <a:pt x="3262" y="4471"/>
                  </a:cubicBezTo>
                  <a:cubicBezTo>
                    <a:pt x="3285" y="4453"/>
                    <a:pt x="3310" y="4434"/>
                    <a:pt x="3333" y="4413"/>
                  </a:cubicBezTo>
                  <a:cubicBezTo>
                    <a:pt x="3335" y="4413"/>
                    <a:pt x="3335" y="4412"/>
                    <a:pt x="3336" y="4412"/>
                  </a:cubicBezTo>
                  <a:cubicBezTo>
                    <a:pt x="3360" y="4393"/>
                    <a:pt x="3383" y="4372"/>
                    <a:pt x="3406" y="4352"/>
                  </a:cubicBezTo>
                  <a:cubicBezTo>
                    <a:pt x="3408" y="4352"/>
                    <a:pt x="3408" y="4351"/>
                    <a:pt x="3409" y="4351"/>
                  </a:cubicBezTo>
                  <a:cubicBezTo>
                    <a:pt x="3432" y="4330"/>
                    <a:pt x="3454" y="4310"/>
                    <a:pt x="3478" y="4289"/>
                  </a:cubicBezTo>
                  <a:cubicBezTo>
                    <a:pt x="3479" y="4289"/>
                    <a:pt x="3479" y="4288"/>
                    <a:pt x="3480" y="4288"/>
                  </a:cubicBezTo>
                  <a:cubicBezTo>
                    <a:pt x="3502" y="4266"/>
                    <a:pt x="3526" y="4246"/>
                    <a:pt x="3547" y="4224"/>
                  </a:cubicBezTo>
                  <a:cubicBezTo>
                    <a:pt x="3549" y="4224"/>
                    <a:pt x="3549" y="4224"/>
                    <a:pt x="3550" y="4222"/>
                  </a:cubicBezTo>
                  <a:cubicBezTo>
                    <a:pt x="3572" y="4202"/>
                    <a:pt x="3594" y="4180"/>
                    <a:pt x="3616" y="4158"/>
                  </a:cubicBezTo>
                  <a:lnTo>
                    <a:pt x="3617" y="4155"/>
                  </a:lnTo>
                  <a:cubicBezTo>
                    <a:pt x="3639" y="4134"/>
                    <a:pt x="3661" y="4112"/>
                    <a:pt x="3683" y="4090"/>
                  </a:cubicBezTo>
                  <a:cubicBezTo>
                    <a:pt x="3683" y="4088"/>
                    <a:pt x="3684" y="4088"/>
                    <a:pt x="3684" y="4088"/>
                  </a:cubicBezTo>
                  <a:cubicBezTo>
                    <a:pt x="3706" y="4065"/>
                    <a:pt x="3727" y="4043"/>
                    <a:pt x="3748" y="4020"/>
                  </a:cubicBezTo>
                  <a:cubicBezTo>
                    <a:pt x="3748" y="4018"/>
                    <a:pt x="3748" y="4018"/>
                    <a:pt x="3750" y="4018"/>
                  </a:cubicBezTo>
                  <a:cubicBezTo>
                    <a:pt x="3770" y="3995"/>
                    <a:pt x="3791" y="3972"/>
                    <a:pt x="3811" y="3949"/>
                  </a:cubicBezTo>
                  <a:cubicBezTo>
                    <a:pt x="3813" y="3947"/>
                    <a:pt x="3813" y="3947"/>
                    <a:pt x="3813" y="3947"/>
                  </a:cubicBezTo>
                  <a:cubicBezTo>
                    <a:pt x="3833" y="3922"/>
                    <a:pt x="3853" y="3899"/>
                    <a:pt x="3874" y="3874"/>
                  </a:cubicBezTo>
                  <a:cubicBezTo>
                    <a:pt x="3874" y="3874"/>
                    <a:pt x="3874" y="3874"/>
                    <a:pt x="3875" y="3873"/>
                  </a:cubicBezTo>
                  <a:cubicBezTo>
                    <a:pt x="3894" y="3849"/>
                    <a:pt x="3915" y="3825"/>
                    <a:pt x="3933" y="3800"/>
                  </a:cubicBezTo>
                  <a:cubicBezTo>
                    <a:pt x="3933" y="3800"/>
                    <a:pt x="3935" y="3798"/>
                    <a:pt x="3935" y="3798"/>
                  </a:cubicBezTo>
                  <a:cubicBezTo>
                    <a:pt x="3954" y="3774"/>
                    <a:pt x="3973" y="3749"/>
                    <a:pt x="3992" y="3723"/>
                  </a:cubicBezTo>
                  <a:lnTo>
                    <a:pt x="3993" y="3723"/>
                  </a:lnTo>
                  <a:cubicBezTo>
                    <a:pt x="4012" y="3697"/>
                    <a:pt x="4031" y="3670"/>
                    <a:pt x="4049" y="3646"/>
                  </a:cubicBezTo>
                  <a:cubicBezTo>
                    <a:pt x="4049" y="3644"/>
                    <a:pt x="4050" y="3644"/>
                    <a:pt x="4050" y="3644"/>
                  </a:cubicBezTo>
                  <a:cubicBezTo>
                    <a:pt x="4068" y="3618"/>
                    <a:pt x="4086" y="3592"/>
                    <a:pt x="4104" y="3565"/>
                  </a:cubicBezTo>
                  <a:cubicBezTo>
                    <a:pt x="4175" y="3458"/>
                    <a:pt x="4242" y="3347"/>
                    <a:pt x="4303" y="3232"/>
                  </a:cubicBezTo>
                  <a:cubicBezTo>
                    <a:pt x="3550" y="1788"/>
                    <a:pt x="2006" y="709"/>
                    <a:pt x="448" y="11"/>
                  </a:cubicBezTo>
                  <a:cubicBezTo>
                    <a:pt x="440" y="8"/>
                    <a:pt x="432" y="4"/>
                    <a:pt x="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429463" y="1665700"/>
              <a:ext cx="74125" cy="110375"/>
            </a:xfrm>
            <a:custGeom>
              <a:rect b="b" l="l" r="r" t="t"/>
              <a:pathLst>
                <a:path extrusionOk="0" h="4415" w="2965">
                  <a:moveTo>
                    <a:pt x="1067" y="1"/>
                  </a:moveTo>
                  <a:cubicBezTo>
                    <a:pt x="565" y="930"/>
                    <a:pt x="178" y="1959"/>
                    <a:pt x="53" y="2965"/>
                  </a:cubicBezTo>
                  <a:cubicBezTo>
                    <a:pt x="15" y="3268"/>
                    <a:pt x="0" y="3568"/>
                    <a:pt x="15" y="3863"/>
                  </a:cubicBezTo>
                  <a:cubicBezTo>
                    <a:pt x="32" y="3874"/>
                    <a:pt x="53" y="3884"/>
                    <a:pt x="72" y="3896"/>
                  </a:cubicBezTo>
                  <a:cubicBezTo>
                    <a:pt x="76" y="3899"/>
                    <a:pt x="80" y="3900"/>
                    <a:pt x="85" y="3903"/>
                  </a:cubicBezTo>
                  <a:cubicBezTo>
                    <a:pt x="104" y="3915"/>
                    <a:pt x="123" y="3925"/>
                    <a:pt x="142" y="3935"/>
                  </a:cubicBezTo>
                  <a:cubicBezTo>
                    <a:pt x="143" y="3937"/>
                    <a:pt x="146" y="3938"/>
                    <a:pt x="149" y="3940"/>
                  </a:cubicBezTo>
                  <a:cubicBezTo>
                    <a:pt x="190" y="3962"/>
                    <a:pt x="230" y="3982"/>
                    <a:pt x="273" y="4004"/>
                  </a:cubicBezTo>
                  <a:cubicBezTo>
                    <a:pt x="273" y="4004"/>
                    <a:pt x="274" y="4004"/>
                    <a:pt x="276" y="4005"/>
                  </a:cubicBezTo>
                  <a:cubicBezTo>
                    <a:pt x="292" y="4013"/>
                    <a:pt x="309" y="4021"/>
                    <a:pt x="327" y="4030"/>
                  </a:cubicBezTo>
                  <a:cubicBezTo>
                    <a:pt x="335" y="4034"/>
                    <a:pt x="344" y="4039"/>
                    <a:pt x="353" y="4042"/>
                  </a:cubicBezTo>
                  <a:cubicBezTo>
                    <a:pt x="369" y="4051"/>
                    <a:pt x="385" y="4058"/>
                    <a:pt x="401" y="4065"/>
                  </a:cubicBezTo>
                  <a:cubicBezTo>
                    <a:pt x="411" y="4069"/>
                    <a:pt x="421" y="4074"/>
                    <a:pt x="431" y="4078"/>
                  </a:cubicBezTo>
                  <a:cubicBezTo>
                    <a:pt x="453" y="4087"/>
                    <a:pt x="474" y="4097"/>
                    <a:pt x="496" y="4106"/>
                  </a:cubicBezTo>
                  <a:cubicBezTo>
                    <a:pt x="513" y="4113"/>
                    <a:pt x="532" y="4120"/>
                    <a:pt x="549" y="4128"/>
                  </a:cubicBezTo>
                  <a:cubicBezTo>
                    <a:pt x="563" y="4134"/>
                    <a:pt x="576" y="4139"/>
                    <a:pt x="589" y="4144"/>
                  </a:cubicBezTo>
                  <a:lnTo>
                    <a:pt x="632" y="4161"/>
                  </a:lnTo>
                  <a:cubicBezTo>
                    <a:pt x="646" y="4166"/>
                    <a:pt x="659" y="4170"/>
                    <a:pt x="672" y="4174"/>
                  </a:cubicBezTo>
                  <a:cubicBezTo>
                    <a:pt x="688" y="4182"/>
                    <a:pt x="704" y="4187"/>
                    <a:pt x="721" y="4193"/>
                  </a:cubicBezTo>
                  <a:cubicBezTo>
                    <a:pt x="732" y="4196"/>
                    <a:pt x="743" y="4201"/>
                    <a:pt x="755" y="4205"/>
                  </a:cubicBezTo>
                  <a:cubicBezTo>
                    <a:pt x="781" y="4214"/>
                    <a:pt x="809" y="4222"/>
                    <a:pt x="836" y="4231"/>
                  </a:cubicBezTo>
                  <a:cubicBezTo>
                    <a:pt x="842" y="4234"/>
                    <a:pt x="850" y="4236"/>
                    <a:pt x="857" y="4238"/>
                  </a:cubicBezTo>
                  <a:cubicBezTo>
                    <a:pt x="879" y="4244"/>
                    <a:pt x="901" y="4252"/>
                    <a:pt x="922" y="4257"/>
                  </a:cubicBezTo>
                  <a:cubicBezTo>
                    <a:pt x="933" y="4260"/>
                    <a:pt x="943" y="4263"/>
                    <a:pt x="953" y="4266"/>
                  </a:cubicBezTo>
                  <a:cubicBezTo>
                    <a:pt x="973" y="4272"/>
                    <a:pt x="994" y="4278"/>
                    <a:pt x="1016" y="4284"/>
                  </a:cubicBezTo>
                  <a:cubicBezTo>
                    <a:pt x="1024" y="4285"/>
                    <a:pt x="1033" y="4288"/>
                    <a:pt x="1040" y="4289"/>
                  </a:cubicBezTo>
                  <a:cubicBezTo>
                    <a:pt x="1071" y="4297"/>
                    <a:pt x="1100" y="4304"/>
                    <a:pt x="1129" y="4311"/>
                  </a:cubicBezTo>
                  <a:cubicBezTo>
                    <a:pt x="1166" y="4320"/>
                    <a:pt x="1202" y="4327"/>
                    <a:pt x="1238" y="4335"/>
                  </a:cubicBezTo>
                  <a:cubicBezTo>
                    <a:pt x="1250" y="4337"/>
                    <a:pt x="1262" y="4339"/>
                    <a:pt x="1273" y="4342"/>
                  </a:cubicBezTo>
                  <a:cubicBezTo>
                    <a:pt x="1298" y="4346"/>
                    <a:pt x="1323" y="4351"/>
                    <a:pt x="1348" y="4355"/>
                  </a:cubicBezTo>
                  <a:cubicBezTo>
                    <a:pt x="1362" y="4358"/>
                    <a:pt x="1375" y="4359"/>
                    <a:pt x="1389" y="4362"/>
                  </a:cubicBezTo>
                  <a:cubicBezTo>
                    <a:pt x="1412" y="4367"/>
                    <a:pt x="1435" y="4370"/>
                    <a:pt x="1458" y="4372"/>
                  </a:cubicBezTo>
                  <a:cubicBezTo>
                    <a:pt x="1473" y="4375"/>
                    <a:pt x="1486" y="4377"/>
                    <a:pt x="1501" y="4380"/>
                  </a:cubicBezTo>
                  <a:cubicBezTo>
                    <a:pt x="1524" y="4383"/>
                    <a:pt x="1547" y="4386"/>
                    <a:pt x="1572" y="4388"/>
                  </a:cubicBezTo>
                  <a:cubicBezTo>
                    <a:pt x="1584" y="4390"/>
                    <a:pt x="1597" y="4391"/>
                    <a:pt x="1610" y="4393"/>
                  </a:cubicBezTo>
                  <a:cubicBezTo>
                    <a:pt x="1638" y="4396"/>
                    <a:pt x="1667" y="4399"/>
                    <a:pt x="1696" y="4400"/>
                  </a:cubicBezTo>
                  <a:cubicBezTo>
                    <a:pt x="1703" y="4402"/>
                    <a:pt x="1710" y="4402"/>
                    <a:pt x="1718" y="4403"/>
                  </a:cubicBezTo>
                  <a:cubicBezTo>
                    <a:pt x="1754" y="4406"/>
                    <a:pt x="1789" y="4407"/>
                    <a:pt x="1826" y="4409"/>
                  </a:cubicBezTo>
                  <a:cubicBezTo>
                    <a:pt x="1836" y="4410"/>
                    <a:pt x="1846" y="4410"/>
                    <a:pt x="1856" y="4410"/>
                  </a:cubicBezTo>
                  <a:cubicBezTo>
                    <a:pt x="1882" y="4412"/>
                    <a:pt x="1909" y="4413"/>
                    <a:pt x="1933" y="4413"/>
                  </a:cubicBezTo>
                  <a:lnTo>
                    <a:pt x="1974" y="4413"/>
                  </a:lnTo>
                  <a:cubicBezTo>
                    <a:pt x="1996" y="4415"/>
                    <a:pt x="2019" y="4415"/>
                    <a:pt x="2043" y="4415"/>
                  </a:cubicBezTo>
                  <a:cubicBezTo>
                    <a:pt x="2056" y="4415"/>
                    <a:pt x="2070" y="4415"/>
                    <a:pt x="2083" y="4413"/>
                  </a:cubicBezTo>
                  <a:cubicBezTo>
                    <a:pt x="2107" y="4413"/>
                    <a:pt x="2129" y="4413"/>
                    <a:pt x="2152" y="4412"/>
                  </a:cubicBezTo>
                  <a:cubicBezTo>
                    <a:pt x="2165" y="4412"/>
                    <a:pt x="2178" y="4412"/>
                    <a:pt x="2191" y="4410"/>
                  </a:cubicBezTo>
                  <a:cubicBezTo>
                    <a:pt x="2217" y="4410"/>
                    <a:pt x="2242" y="4409"/>
                    <a:pt x="2267" y="4407"/>
                  </a:cubicBezTo>
                  <a:cubicBezTo>
                    <a:pt x="2277" y="4406"/>
                    <a:pt x="2287" y="4406"/>
                    <a:pt x="2299" y="4404"/>
                  </a:cubicBezTo>
                  <a:cubicBezTo>
                    <a:pt x="2334" y="4402"/>
                    <a:pt x="2369" y="4400"/>
                    <a:pt x="2404" y="4396"/>
                  </a:cubicBezTo>
                  <a:cubicBezTo>
                    <a:pt x="2411" y="4396"/>
                    <a:pt x="2418" y="4394"/>
                    <a:pt x="2424" y="4394"/>
                  </a:cubicBezTo>
                  <a:cubicBezTo>
                    <a:pt x="2453" y="4391"/>
                    <a:pt x="2481" y="4388"/>
                    <a:pt x="2509" y="4384"/>
                  </a:cubicBezTo>
                  <a:cubicBezTo>
                    <a:pt x="2522" y="4383"/>
                    <a:pt x="2533" y="4381"/>
                    <a:pt x="2547" y="4380"/>
                  </a:cubicBezTo>
                  <a:cubicBezTo>
                    <a:pt x="2568" y="4375"/>
                    <a:pt x="2592" y="4374"/>
                    <a:pt x="2614" y="4370"/>
                  </a:cubicBezTo>
                  <a:cubicBezTo>
                    <a:pt x="2628" y="4368"/>
                    <a:pt x="2641" y="4365"/>
                    <a:pt x="2654" y="4364"/>
                  </a:cubicBezTo>
                  <a:cubicBezTo>
                    <a:pt x="2676" y="4359"/>
                    <a:pt x="2698" y="4356"/>
                    <a:pt x="2720" y="4352"/>
                  </a:cubicBezTo>
                  <a:cubicBezTo>
                    <a:pt x="2733" y="4349"/>
                    <a:pt x="2746" y="4346"/>
                    <a:pt x="2759" y="4345"/>
                  </a:cubicBezTo>
                  <a:cubicBezTo>
                    <a:pt x="2783" y="4340"/>
                    <a:pt x="2806" y="4335"/>
                    <a:pt x="2828" y="4330"/>
                  </a:cubicBezTo>
                  <a:cubicBezTo>
                    <a:pt x="2839" y="4329"/>
                    <a:pt x="2851" y="4326"/>
                    <a:pt x="2863" y="4323"/>
                  </a:cubicBezTo>
                  <a:cubicBezTo>
                    <a:pt x="2895" y="4316"/>
                    <a:pt x="2927" y="4308"/>
                    <a:pt x="2957" y="4301"/>
                  </a:cubicBezTo>
                  <a:cubicBezTo>
                    <a:pt x="2960" y="4301"/>
                    <a:pt x="2962" y="4300"/>
                    <a:pt x="2965" y="4300"/>
                  </a:cubicBezTo>
                  <a:cubicBezTo>
                    <a:pt x="2950" y="4240"/>
                    <a:pt x="2936" y="4179"/>
                    <a:pt x="2921" y="4116"/>
                  </a:cubicBezTo>
                  <a:cubicBezTo>
                    <a:pt x="2577" y="2649"/>
                    <a:pt x="2094" y="585"/>
                    <a:pt x="1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403263" y="1584825"/>
              <a:ext cx="75900" cy="51675"/>
            </a:xfrm>
            <a:custGeom>
              <a:rect b="b" l="l" r="r" t="t"/>
              <a:pathLst>
                <a:path extrusionOk="0" h="2067" w="3036">
                  <a:moveTo>
                    <a:pt x="1871" y="1"/>
                  </a:moveTo>
                  <a:cubicBezTo>
                    <a:pt x="1826" y="15"/>
                    <a:pt x="1781" y="30"/>
                    <a:pt x="1736" y="46"/>
                  </a:cubicBezTo>
                  <a:cubicBezTo>
                    <a:pt x="1734" y="47"/>
                    <a:pt x="1733" y="47"/>
                    <a:pt x="1731" y="49"/>
                  </a:cubicBezTo>
                  <a:cubicBezTo>
                    <a:pt x="1643" y="81"/>
                    <a:pt x="1557" y="116"/>
                    <a:pt x="1471" y="154"/>
                  </a:cubicBezTo>
                  <a:cubicBezTo>
                    <a:pt x="1468" y="155"/>
                    <a:pt x="1466" y="156"/>
                    <a:pt x="1463" y="156"/>
                  </a:cubicBezTo>
                  <a:cubicBezTo>
                    <a:pt x="1379" y="196"/>
                    <a:pt x="1296" y="237"/>
                    <a:pt x="1213" y="280"/>
                  </a:cubicBezTo>
                  <a:cubicBezTo>
                    <a:pt x="1211" y="282"/>
                    <a:pt x="1209" y="283"/>
                    <a:pt x="1206" y="285"/>
                  </a:cubicBezTo>
                  <a:cubicBezTo>
                    <a:pt x="1124" y="328"/>
                    <a:pt x="1044" y="376"/>
                    <a:pt x="967" y="425"/>
                  </a:cubicBezTo>
                  <a:cubicBezTo>
                    <a:pt x="964" y="427"/>
                    <a:pt x="961" y="429"/>
                    <a:pt x="958" y="430"/>
                  </a:cubicBezTo>
                  <a:cubicBezTo>
                    <a:pt x="879" y="480"/>
                    <a:pt x="804" y="532"/>
                    <a:pt x="729" y="588"/>
                  </a:cubicBezTo>
                  <a:cubicBezTo>
                    <a:pt x="726" y="589"/>
                    <a:pt x="725" y="592"/>
                    <a:pt x="722" y="593"/>
                  </a:cubicBezTo>
                  <a:cubicBezTo>
                    <a:pt x="648" y="649"/>
                    <a:pt x="575" y="707"/>
                    <a:pt x="505" y="768"/>
                  </a:cubicBezTo>
                  <a:cubicBezTo>
                    <a:pt x="503" y="770"/>
                    <a:pt x="501" y="771"/>
                    <a:pt x="498" y="774"/>
                  </a:cubicBezTo>
                  <a:cubicBezTo>
                    <a:pt x="428" y="835"/>
                    <a:pt x="359" y="898"/>
                    <a:pt x="294" y="963"/>
                  </a:cubicBezTo>
                  <a:cubicBezTo>
                    <a:pt x="292" y="966"/>
                    <a:pt x="291" y="968"/>
                    <a:pt x="288" y="971"/>
                  </a:cubicBezTo>
                  <a:cubicBezTo>
                    <a:pt x="222" y="1036"/>
                    <a:pt x="158" y="1106"/>
                    <a:pt x="97" y="1176"/>
                  </a:cubicBezTo>
                  <a:lnTo>
                    <a:pt x="93" y="1182"/>
                  </a:lnTo>
                  <a:cubicBezTo>
                    <a:pt x="62" y="1218"/>
                    <a:pt x="32" y="1255"/>
                    <a:pt x="2" y="1291"/>
                  </a:cubicBezTo>
                  <a:lnTo>
                    <a:pt x="1" y="1291"/>
                  </a:lnTo>
                  <a:cubicBezTo>
                    <a:pt x="753" y="1421"/>
                    <a:pt x="1656" y="1679"/>
                    <a:pt x="2563" y="2066"/>
                  </a:cubicBezTo>
                  <a:cubicBezTo>
                    <a:pt x="2633" y="1964"/>
                    <a:pt x="2703" y="1865"/>
                    <a:pt x="2773" y="1768"/>
                  </a:cubicBezTo>
                  <a:cubicBezTo>
                    <a:pt x="2860" y="1648"/>
                    <a:pt x="2948" y="1532"/>
                    <a:pt x="3035" y="1419"/>
                  </a:cubicBezTo>
                  <a:cubicBezTo>
                    <a:pt x="2176" y="965"/>
                    <a:pt x="1906" y="458"/>
                    <a:pt x="18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455788" y="1580125"/>
              <a:ext cx="56900" cy="35750"/>
            </a:xfrm>
            <a:custGeom>
              <a:rect b="b" l="l" r="r" t="t"/>
              <a:pathLst>
                <a:path extrusionOk="0" h="1430" w="2276">
                  <a:moveTo>
                    <a:pt x="902" y="1"/>
                  </a:moveTo>
                  <a:cubicBezTo>
                    <a:pt x="869" y="2"/>
                    <a:pt x="837" y="2"/>
                    <a:pt x="805" y="4"/>
                  </a:cubicBezTo>
                  <a:lnTo>
                    <a:pt x="793" y="4"/>
                  </a:lnTo>
                  <a:cubicBezTo>
                    <a:pt x="717" y="8"/>
                    <a:pt x="641" y="14"/>
                    <a:pt x="567" y="21"/>
                  </a:cubicBezTo>
                  <a:cubicBezTo>
                    <a:pt x="564" y="21"/>
                    <a:pt x="560" y="21"/>
                    <a:pt x="557" y="23"/>
                  </a:cubicBezTo>
                  <a:cubicBezTo>
                    <a:pt x="523" y="25"/>
                    <a:pt x="491" y="30"/>
                    <a:pt x="458" y="34"/>
                  </a:cubicBezTo>
                  <a:cubicBezTo>
                    <a:pt x="452" y="34"/>
                    <a:pt x="446" y="36"/>
                    <a:pt x="440" y="36"/>
                  </a:cubicBezTo>
                  <a:cubicBezTo>
                    <a:pt x="408" y="40"/>
                    <a:pt x="376" y="46"/>
                    <a:pt x="344" y="50"/>
                  </a:cubicBezTo>
                  <a:cubicBezTo>
                    <a:pt x="340" y="52"/>
                    <a:pt x="336" y="52"/>
                    <a:pt x="331" y="53"/>
                  </a:cubicBezTo>
                  <a:cubicBezTo>
                    <a:pt x="220" y="71"/>
                    <a:pt x="110" y="94"/>
                    <a:pt x="2" y="122"/>
                  </a:cubicBezTo>
                  <a:lnTo>
                    <a:pt x="0" y="122"/>
                  </a:lnTo>
                  <a:cubicBezTo>
                    <a:pt x="24" y="540"/>
                    <a:pt x="263" y="1010"/>
                    <a:pt x="1077" y="1430"/>
                  </a:cubicBezTo>
                  <a:cubicBezTo>
                    <a:pt x="1489" y="926"/>
                    <a:pt x="1906" y="512"/>
                    <a:pt x="2276" y="226"/>
                  </a:cubicBezTo>
                  <a:cubicBezTo>
                    <a:pt x="2242" y="215"/>
                    <a:pt x="2209" y="203"/>
                    <a:pt x="2174" y="192"/>
                  </a:cubicBezTo>
                  <a:cubicBezTo>
                    <a:pt x="2142" y="181"/>
                    <a:pt x="2108" y="171"/>
                    <a:pt x="2076" y="161"/>
                  </a:cubicBezTo>
                  <a:cubicBezTo>
                    <a:pt x="2073" y="161"/>
                    <a:pt x="2070" y="159"/>
                    <a:pt x="2068" y="158"/>
                  </a:cubicBezTo>
                  <a:cubicBezTo>
                    <a:pt x="2038" y="151"/>
                    <a:pt x="2008" y="142"/>
                    <a:pt x="1979" y="133"/>
                  </a:cubicBezTo>
                  <a:cubicBezTo>
                    <a:pt x="1973" y="132"/>
                    <a:pt x="1967" y="132"/>
                    <a:pt x="1961" y="129"/>
                  </a:cubicBezTo>
                  <a:cubicBezTo>
                    <a:pt x="1926" y="120"/>
                    <a:pt x="1891" y="111"/>
                    <a:pt x="1856" y="104"/>
                  </a:cubicBezTo>
                  <a:cubicBezTo>
                    <a:pt x="1820" y="95"/>
                    <a:pt x="1783" y="87"/>
                    <a:pt x="1747" y="79"/>
                  </a:cubicBezTo>
                  <a:cubicBezTo>
                    <a:pt x="1735" y="76"/>
                    <a:pt x="1724" y="75"/>
                    <a:pt x="1712" y="74"/>
                  </a:cubicBezTo>
                  <a:cubicBezTo>
                    <a:pt x="1687" y="68"/>
                    <a:pt x="1661" y="63"/>
                    <a:pt x="1636" y="59"/>
                  </a:cubicBezTo>
                  <a:cubicBezTo>
                    <a:pt x="1623" y="56"/>
                    <a:pt x="1610" y="55"/>
                    <a:pt x="1597" y="52"/>
                  </a:cubicBezTo>
                  <a:cubicBezTo>
                    <a:pt x="1572" y="49"/>
                    <a:pt x="1548" y="44"/>
                    <a:pt x="1524" y="41"/>
                  </a:cubicBezTo>
                  <a:cubicBezTo>
                    <a:pt x="1511" y="39"/>
                    <a:pt x="1498" y="37"/>
                    <a:pt x="1485" y="36"/>
                  </a:cubicBezTo>
                  <a:cubicBezTo>
                    <a:pt x="1459" y="33"/>
                    <a:pt x="1432" y="28"/>
                    <a:pt x="1405" y="25"/>
                  </a:cubicBezTo>
                  <a:cubicBezTo>
                    <a:pt x="1396" y="24"/>
                    <a:pt x="1386" y="24"/>
                    <a:pt x="1376" y="23"/>
                  </a:cubicBezTo>
                  <a:cubicBezTo>
                    <a:pt x="1301" y="14"/>
                    <a:pt x="1227" y="9"/>
                    <a:pt x="1154" y="5"/>
                  </a:cubicBezTo>
                  <a:cubicBezTo>
                    <a:pt x="1145" y="5"/>
                    <a:pt x="1137" y="5"/>
                    <a:pt x="1128" y="4"/>
                  </a:cubicBezTo>
                  <a:cubicBezTo>
                    <a:pt x="1099" y="2"/>
                    <a:pt x="1071" y="2"/>
                    <a:pt x="1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1487838" y="1588075"/>
              <a:ext cx="79450" cy="45625"/>
            </a:xfrm>
            <a:custGeom>
              <a:rect b="b" l="l" r="r" t="t"/>
              <a:pathLst>
                <a:path extrusionOk="0" h="1825" w="3178">
                  <a:moveTo>
                    <a:pt x="1231" y="0"/>
                  </a:moveTo>
                  <a:cubicBezTo>
                    <a:pt x="866" y="262"/>
                    <a:pt x="436" y="682"/>
                    <a:pt x="0" y="1211"/>
                  </a:cubicBezTo>
                  <a:cubicBezTo>
                    <a:pt x="685" y="1514"/>
                    <a:pt x="1374" y="1581"/>
                    <a:pt x="2003" y="1642"/>
                  </a:cubicBezTo>
                  <a:cubicBezTo>
                    <a:pt x="2426" y="1683"/>
                    <a:pt x="2822" y="1721"/>
                    <a:pt x="3177" y="1824"/>
                  </a:cubicBezTo>
                  <a:cubicBezTo>
                    <a:pt x="3075" y="1624"/>
                    <a:pt x="2957" y="1435"/>
                    <a:pt x="2823" y="1256"/>
                  </a:cubicBezTo>
                  <a:cubicBezTo>
                    <a:pt x="2822" y="1254"/>
                    <a:pt x="2822" y="1253"/>
                    <a:pt x="2821" y="1253"/>
                  </a:cubicBezTo>
                  <a:cubicBezTo>
                    <a:pt x="2805" y="1231"/>
                    <a:pt x="2789" y="1211"/>
                    <a:pt x="2772" y="1189"/>
                  </a:cubicBezTo>
                  <a:cubicBezTo>
                    <a:pt x="2771" y="1187"/>
                    <a:pt x="2770" y="1186"/>
                    <a:pt x="2768" y="1185"/>
                  </a:cubicBezTo>
                  <a:cubicBezTo>
                    <a:pt x="2752" y="1163"/>
                    <a:pt x="2736" y="1144"/>
                    <a:pt x="2720" y="1123"/>
                  </a:cubicBezTo>
                  <a:cubicBezTo>
                    <a:pt x="2719" y="1122"/>
                    <a:pt x="2717" y="1120"/>
                    <a:pt x="2716" y="1118"/>
                  </a:cubicBezTo>
                  <a:cubicBezTo>
                    <a:pt x="2612" y="991"/>
                    <a:pt x="2500" y="870"/>
                    <a:pt x="2379" y="756"/>
                  </a:cubicBezTo>
                  <a:cubicBezTo>
                    <a:pt x="2378" y="753"/>
                    <a:pt x="2375" y="752"/>
                    <a:pt x="2372" y="749"/>
                  </a:cubicBezTo>
                  <a:cubicBezTo>
                    <a:pt x="2356" y="733"/>
                    <a:pt x="2338" y="717"/>
                    <a:pt x="2321" y="702"/>
                  </a:cubicBezTo>
                  <a:cubicBezTo>
                    <a:pt x="2317" y="697"/>
                    <a:pt x="2312" y="692"/>
                    <a:pt x="2306" y="688"/>
                  </a:cubicBezTo>
                  <a:cubicBezTo>
                    <a:pt x="2290" y="673"/>
                    <a:pt x="2274" y="659"/>
                    <a:pt x="2258" y="646"/>
                  </a:cubicBezTo>
                  <a:cubicBezTo>
                    <a:pt x="2252" y="640"/>
                    <a:pt x="2245" y="634"/>
                    <a:pt x="2239" y="630"/>
                  </a:cubicBezTo>
                  <a:cubicBezTo>
                    <a:pt x="2223" y="616"/>
                    <a:pt x="2207" y="602"/>
                    <a:pt x="2191" y="589"/>
                  </a:cubicBezTo>
                  <a:cubicBezTo>
                    <a:pt x="2185" y="583"/>
                    <a:pt x="2178" y="579"/>
                    <a:pt x="2172" y="573"/>
                  </a:cubicBezTo>
                  <a:cubicBezTo>
                    <a:pt x="2156" y="560"/>
                    <a:pt x="2140" y="547"/>
                    <a:pt x="2123" y="533"/>
                  </a:cubicBezTo>
                  <a:lnTo>
                    <a:pt x="2104" y="517"/>
                  </a:lnTo>
                  <a:cubicBezTo>
                    <a:pt x="2086" y="504"/>
                    <a:pt x="2070" y="491"/>
                    <a:pt x="2053" y="478"/>
                  </a:cubicBezTo>
                  <a:cubicBezTo>
                    <a:pt x="2047" y="474"/>
                    <a:pt x="2041" y="469"/>
                    <a:pt x="2035" y="465"/>
                  </a:cubicBezTo>
                  <a:cubicBezTo>
                    <a:pt x="1957" y="405"/>
                    <a:pt x="1874" y="348"/>
                    <a:pt x="1789" y="295"/>
                  </a:cubicBezTo>
                  <a:cubicBezTo>
                    <a:pt x="1780" y="290"/>
                    <a:pt x="1773" y="284"/>
                    <a:pt x="1764" y="278"/>
                  </a:cubicBezTo>
                  <a:cubicBezTo>
                    <a:pt x="1748" y="270"/>
                    <a:pt x="1732" y="260"/>
                    <a:pt x="1716" y="249"/>
                  </a:cubicBezTo>
                  <a:cubicBezTo>
                    <a:pt x="1706" y="244"/>
                    <a:pt x="1697" y="238"/>
                    <a:pt x="1687" y="232"/>
                  </a:cubicBezTo>
                  <a:cubicBezTo>
                    <a:pt x="1671" y="223"/>
                    <a:pt x="1655" y="214"/>
                    <a:pt x="1641" y="204"/>
                  </a:cubicBezTo>
                  <a:lnTo>
                    <a:pt x="1607" y="187"/>
                  </a:lnTo>
                  <a:cubicBezTo>
                    <a:pt x="1593" y="178"/>
                    <a:pt x="1577" y="169"/>
                    <a:pt x="1562" y="160"/>
                  </a:cubicBezTo>
                  <a:cubicBezTo>
                    <a:pt x="1550" y="155"/>
                    <a:pt x="1539" y="149"/>
                    <a:pt x="1527" y="142"/>
                  </a:cubicBezTo>
                  <a:cubicBezTo>
                    <a:pt x="1511" y="134"/>
                    <a:pt x="1496" y="126"/>
                    <a:pt x="1480" y="118"/>
                  </a:cubicBezTo>
                  <a:cubicBezTo>
                    <a:pt x="1469" y="112"/>
                    <a:pt x="1457" y="107"/>
                    <a:pt x="1445" y="101"/>
                  </a:cubicBezTo>
                  <a:cubicBezTo>
                    <a:pt x="1429" y="92"/>
                    <a:pt x="1415" y="85"/>
                    <a:pt x="1399" y="77"/>
                  </a:cubicBezTo>
                  <a:cubicBezTo>
                    <a:pt x="1387" y="72"/>
                    <a:pt x="1376" y="66"/>
                    <a:pt x="1364" y="60"/>
                  </a:cubicBezTo>
                  <a:cubicBezTo>
                    <a:pt x="1348" y="53"/>
                    <a:pt x="1332" y="45"/>
                    <a:pt x="1316" y="38"/>
                  </a:cubicBezTo>
                  <a:cubicBezTo>
                    <a:pt x="1304" y="32"/>
                    <a:pt x="1292" y="28"/>
                    <a:pt x="1281" y="22"/>
                  </a:cubicBezTo>
                  <a:cubicBezTo>
                    <a:pt x="1265" y="15"/>
                    <a:pt x="1249" y="8"/>
                    <a:pt x="1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1382013" y="1622075"/>
              <a:ext cx="82200" cy="62450"/>
            </a:xfrm>
            <a:custGeom>
              <a:rect b="b" l="l" r="r" t="t"/>
              <a:pathLst>
                <a:path extrusionOk="0" h="2498" w="3288">
                  <a:moveTo>
                    <a:pt x="704" y="1"/>
                  </a:moveTo>
                  <a:cubicBezTo>
                    <a:pt x="704" y="1"/>
                    <a:pt x="702" y="2"/>
                    <a:pt x="702" y="2"/>
                  </a:cubicBezTo>
                  <a:cubicBezTo>
                    <a:pt x="688" y="23"/>
                    <a:pt x="673" y="45"/>
                    <a:pt x="659" y="66"/>
                  </a:cubicBezTo>
                  <a:cubicBezTo>
                    <a:pt x="656" y="71"/>
                    <a:pt x="653" y="75"/>
                    <a:pt x="650" y="79"/>
                  </a:cubicBezTo>
                  <a:cubicBezTo>
                    <a:pt x="637" y="100"/>
                    <a:pt x="624" y="119"/>
                    <a:pt x="611" y="141"/>
                  </a:cubicBezTo>
                  <a:lnTo>
                    <a:pt x="600" y="157"/>
                  </a:lnTo>
                  <a:cubicBezTo>
                    <a:pt x="587" y="177"/>
                    <a:pt x="576" y="196"/>
                    <a:pt x="564" y="216"/>
                  </a:cubicBezTo>
                  <a:cubicBezTo>
                    <a:pt x="560" y="224"/>
                    <a:pt x="555" y="230"/>
                    <a:pt x="551" y="237"/>
                  </a:cubicBezTo>
                  <a:cubicBezTo>
                    <a:pt x="539" y="256"/>
                    <a:pt x="529" y="275"/>
                    <a:pt x="517" y="295"/>
                  </a:cubicBezTo>
                  <a:cubicBezTo>
                    <a:pt x="513" y="302"/>
                    <a:pt x="509" y="311"/>
                    <a:pt x="504" y="318"/>
                  </a:cubicBezTo>
                  <a:cubicBezTo>
                    <a:pt x="494" y="337"/>
                    <a:pt x="484" y="356"/>
                    <a:pt x="474" y="375"/>
                  </a:cubicBezTo>
                  <a:cubicBezTo>
                    <a:pt x="468" y="384"/>
                    <a:pt x="463" y="393"/>
                    <a:pt x="459" y="401"/>
                  </a:cubicBezTo>
                  <a:cubicBezTo>
                    <a:pt x="449" y="419"/>
                    <a:pt x="440" y="438"/>
                    <a:pt x="430" y="457"/>
                  </a:cubicBezTo>
                  <a:cubicBezTo>
                    <a:pt x="426" y="465"/>
                    <a:pt x="420" y="476"/>
                    <a:pt x="415" y="486"/>
                  </a:cubicBezTo>
                  <a:cubicBezTo>
                    <a:pt x="407" y="503"/>
                    <a:pt x="398" y="521"/>
                    <a:pt x="389" y="540"/>
                  </a:cubicBezTo>
                  <a:cubicBezTo>
                    <a:pt x="383" y="550"/>
                    <a:pt x="379" y="560"/>
                    <a:pt x="375" y="572"/>
                  </a:cubicBezTo>
                  <a:cubicBezTo>
                    <a:pt x="366" y="588"/>
                    <a:pt x="357" y="607"/>
                    <a:pt x="350" y="624"/>
                  </a:cubicBezTo>
                  <a:cubicBezTo>
                    <a:pt x="344" y="636"/>
                    <a:pt x="340" y="646"/>
                    <a:pt x="334" y="658"/>
                  </a:cubicBezTo>
                  <a:cubicBezTo>
                    <a:pt x="327" y="675"/>
                    <a:pt x="319" y="693"/>
                    <a:pt x="312" y="710"/>
                  </a:cubicBezTo>
                  <a:cubicBezTo>
                    <a:pt x="306" y="722"/>
                    <a:pt x="302" y="735"/>
                    <a:pt x="296" y="748"/>
                  </a:cubicBezTo>
                  <a:cubicBezTo>
                    <a:pt x="289" y="764"/>
                    <a:pt x="283" y="780"/>
                    <a:pt x="276" y="798"/>
                  </a:cubicBezTo>
                  <a:cubicBezTo>
                    <a:pt x="270" y="811"/>
                    <a:pt x="265" y="824"/>
                    <a:pt x="259" y="838"/>
                  </a:cubicBezTo>
                  <a:cubicBezTo>
                    <a:pt x="254" y="854"/>
                    <a:pt x="248" y="870"/>
                    <a:pt x="242" y="886"/>
                  </a:cubicBezTo>
                  <a:cubicBezTo>
                    <a:pt x="236" y="901"/>
                    <a:pt x="232" y="916"/>
                    <a:pt x="226" y="930"/>
                  </a:cubicBezTo>
                  <a:cubicBezTo>
                    <a:pt x="220" y="946"/>
                    <a:pt x="214" y="961"/>
                    <a:pt x="210" y="977"/>
                  </a:cubicBezTo>
                  <a:cubicBezTo>
                    <a:pt x="204" y="993"/>
                    <a:pt x="200" y="1009"/>
                    <a:pt x="194" y="1025"/>
                  </a:cubicBezTo>
                  <a:cubicBezTo>
                    <a:pt x="190" y="1039"/>
                    <a:pt x="185" y="1054"/>
                    <a:pt x="179" y="1069"/>
                  </a:cubicBezTo>
                  <a:cubicBezTo>
                    <a:pt x="175" y="1086"/>
                    <a:pt x="169" y="1104"/>
                    <a:pt x="165" y="1121"/>
                  </a:cubicBezTo>
                  <a:cubicBezTo>
                    <a:pt x="160" y="1134"/>
                    <a:pt x="156" y="1149"/>
                    <a:pt x="152" y="1162"/>
                  </a:cubicBezTo>
                  <a:cubicBezTo>
                    <a:pt x="146" y="1182"/>
                    <a:pt x="140" y="1203"/>
                    <a:pt x="136" y="1223"/>
                  </a:cubicBezTo>
                  <a:cubicBezTo>
                    <a:pt x="133" y="1233"/>
                    <a:pt x="130" y="1245"/>
                    <a:pt x="127" y="1256"/>
                  </a:cubicBezTo>
                  <a:cubicBezTo>
                    <a:pt x="118" y="1289"/>
                    <a:pt x="111" y="1321"/>
                    <a:pt x="104" y="1353"/>
                  </a:cubicBezTo>
                  <a:cubicBezTo>
                    <a:pt x="96" y="1382"/>
                    <a:pt x="91" y="1411"/>
                    <a:pt x="83" y="1440"/>
                  </a:cubicBezTo>
                  <a:cubicBezTo>
                    <a:pt x="82" y="1450"/>
                    <a:pt x="80" y="1459"/>
                    <a:pt x="79" y="1468"/>
                  </a:cubicBezTo>
                  <a:cubicBezTo>
                    <a:pt x="74" y="1490"/>
                    <a:pt x="70" y="1511"/>
                    <a:pt x="66" y="1533"/>
                  </a:cubicBezTo>
                  <a:cubicBezTo>
                    <a:pt x="64" y="1542"/>
                    <a:pt x="63" y="1551"/>
                    <a:pt x="60" y="1558"/>
                  </a:cubicBezTo>
                  <a:cubicBezTo>
                    <a:pt x="56" y="1587"/>
                    <a:pt x="51" y="1615"/>
                    <a:pt x="47" y="1644"/>
                  </a:cubicBezTo>
                  <a:cubicBezTo>
                    <a:pt x="45" y="1651"/>
                    <a:pt x="44" y="1660"/>
                    <a:pt x="42" y="1669"/>
                  </a:cubicBezTo>
                  <a:cubicBezTo>
                    <a:pt x="40" y="1689"/>
                    <a:pt x="37" y="1710"/>
                    <a:pt x="34" y="1730"/>
                  </a:cubicBezTo>
                  <a:cubicBezTo>
                    <a:pt x="32" y="1742"/>
                    <a:pt x="31" y="1755"/>
                    <a:pt x="29" y="1766"/>
                  </a:cubicBezTo>
                  <a:cubicBezTo>
                    <a:pt x="26" y="1784"/>
                    <a:pt x="25" y="1801"/>
                    <a:pt x="24" y="1817"/>
                  </a:cubicBezTo>
                  <a:cubicBezTo>
                    <a:pt x="22" y="1830"/>
                    <a:pt x="21" y="1842"/>
                    <a:pt x="19" y="1855"/>
                  </a:cubicBezTo>
                  <a:cubicBezTo>
                    <a:pt x="16" y="1880"/>
                    <a:pt x="15" y="1906"/>
                    <a:pt x="12" y="1931"/>
                  </a:cubicBezTo>
                  <a:cubicBezTo>
                    <a:pt x="10" y="1947"/>
                    <a:pt x="10" y="1962"/>
                    <a:pt x="9" y="1978"/>
                  </a:cubicBezTo>
                  <a:cubicBezTo>
                    <a:pt x="7" y="1991"/>
                    <a:pt x="7" y="2002"/>
                    <a:pt x="6" y="2014"/>
                  </a:cubicBezTo>
                  <a:cubicBezTo>
                    <a:pt x="6" y="2031"/>
                    <a:pt x="5" y="2047"/>
                    <a:pt x="3" y="2065"/>
                  </a:cubicBezTo>
                  <a:cubicBezTo>
                    <a:pt x="3" y="2074"/>
                    <a:pt x="3" y="2082"/>
                    <a:pt x="3" y="2091"/>
                  </a:cubicBezTo>
                  <a:cubicBezTo>
                    <a:pt x="0" y="2154"/>
                    <a:pt x="0" y="2216"/>
                    <a:pt x="0" y="2278"/>
                  </a:cubicBezTo>
                  <a:cubicBezTo>
                    <a:pt x="0" y="2283"/>
                    <a:pt x="0" y="2288"/>
                    <a:pt x="0" y="2292"/>
                  </a:cubicBezTo>
                  <a:cubicBezTo>
                    <a:pt x="2" y="2361"/>
                    <a:pt x="3" y="2429"/>
                    <a:pt x="9" y="2498"/>
                  </a:cubicBezTo>
                  <a:cubicBezTo>
                    <a:pt x="229" y="2259"/>
                    <a:pt x="484" y="2015"/>
                    <a:pt x="768" y="1813"/>
                  </a:cubicBezTo>
                  <a:cubicBezTo>
                    <a:pt x="1182" y="1518"/>
                    <a:pt x="1653" y="1305"/>
                    <a:pt x="2157" y="1305"/>
                  </a:cubicBezTo>
                  <a:cubicBezTo>
                    <a:pt x="2389" y="1305"/>
                    <a:pt x="2628" y="1350"/>
                    <a:pt x="2871" y="1453"/>
                  </a:cubicBezTo>
                  <a:cubicBezTo>
                    <a:pt x="3004" y="1216"/>
                    <a:pt x="3144" y="987"/>
                    <a:pt x="3288" y="766"/>
                  </a:cubicBezTo>
                  <a:cubicBezTo>
                    <a:pt x="2360" y="374"/>
                    <a:pt x="1445" y="117"/>
                    <a:pt x="7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27"/>
          <p:cNvGrpSpPr/>
          <p:nvPr/>
        </p:nvGrpSpPr>
        <p:grpSpPr>
          <a:xfrm flipH="1">
            <a:off x="7616906" y="1813727"/>
            <a:ext cx="1527096" cy="1452651"/>
            <a:chOff x="-5" y="1702995"/>
            <a:chExt cx="1474031" cy="1402173"/>
          </a:xfrm>
        </p:grpSpPr>
        <p:sp>
          <p:nvSpPr>
            <p:cNvPr id="288" name="Google Shape;288;p27"/>
            <p:cNvSpPr/>
            <p:nvPr/>
          </p:nvSpPr>
          <p:spPr>
            <a:xfrm>
              <a:off x="-5" y="1702995"/>
              <a:ext cx="468941" cy="466142"/>
            </a:xfrm>
            <a:custGeom>
              <a:rect b="b" l="l" r="r" t="t"/>
              <a:pathLst>
                <a:path extrusionOk="0" h="4662" w="4690">
                  <a:moveTo>
                    <a:pt x="163" y="1"/>
                  </a:moveTo>
                  <a:cubicBezTo>
                    <a:pt x="85" y="1"/>
                    <a:pt x="17" y="59"/>
                    <a:pt x="9" y="138"/>
                  </a:cubicBezTo>
                  <a:cubicBezTo>
                    <a:pt x="0" y="224"/>
                    <a:pt x="61" y="300"/>
                    <a:pt x="146" y="309"/>
                  </a:cubicBezTo>
                  <a:cubicBezTo>
                    <a:pt x="312" y="328"/>
                    <a:pt x="478" y="353"/>
                    <a:pt x="640" y="386"/>
                  </a:cubicBezTo>
                  <a:cubicBezTo>
                    <a:pt x="650" y="388"/>
                    <a:pt x="660" y="389"/>
                    <a:pt x="670" y="389"/>
                  </a:cubicBezTo>
                  <a:cubicBezTo>
                    <a:pt x="743" y="389"/>
                    <a:pt x="807" y="338"/>
                    <a:pt x="822" y="265"/>
                  </a:cubicBezTo>
                  <a:cubicBezTo>
                    <a:pt x="839" y="181"/>
                    <a:pt x="785" y="99"/>
                    <a:pt x="701" y="83"/>
                  </a:cubicBezTo>
                  <a:cubicBezTo>
                    <a:pt x="530" y="48"/>
                    <a:pt x="354" y="20"/>
                    <a:pt x="179" y="2"/>
                  </a:cubicBezTo>
                  <a:cubicBezTo>
                    <a:pt x="174" y="1"/>
                    <a:pt x="169" y="1"/>
                    <a:pt x="163" y="1"/>
                  </a:cubicBezTo>
                  <a:close/>
                  <a:moveTo>
                    <a:pt x="1168" y="206"/>
                  </a:moveTo>
                  <a:cubicBezTo>
                    <a:pt x="1102" y="206"/>
                    <a:pt x="1040" y="248"/>
                    <a:pt x="1020" y="315"/>
                  </a:cubicBezTo>
                  <a:cubicBezTo>
                    <a:pt x="995" y="396"/>
                    <a:pt x="1040" y="484"/>
                    <a:pt x="1123" y="508"/>
                  </a:cubicBezTo>
                  <a:cubicBezTo>
                    <a:pt x="1282" y="558"/>
                    <a:pt x="1439" y="615"/>
                    <a:pt x="1589" y="679"/>
                  </a:cubicBezTo>
                  <a:cubicBezTo>
                    <a:pt x="1610" y="686"/>
                    <a:pt x="1630" y="691"/>
                    <a:pt x="1651" y="691"/>
                  </a:cubicBezTo>
                  <a:cubicBezTo>
                    <a:pt x="1710" y="691"/>
                    <a:pt x="1767" y="656"/>
                    <a:pt x="1792" y="596"/>
                  </a:cubicBezTo>
                  <a:cubicBezTo>
                    <a:pt x="1825" y="517"/>
                    <a:pt x="1789" y="427"/>
                    <a:pt x="1710" y="393"/>
                  </a:cubicBezTo>
                  <a:cubicBezTo>
                    <a:pt x="1550" y="325"/>
                    <a:pt x="1383" y="265"/>
                    <a:pt x="1214" y="213"/>
                  </a:cubicBezTo>
                  <a:cubicBezTo>
                    <a:pt x="1199" y="208"/>
                    <a:pt x="1183" y="206"/>
                    <a:pt x="1168" y="206"/>
                  </a:cubicBezTo>
                  <a:close/>
                  <a:moveTo>
                    <a:pt x="2112" y="606"/>
                  </a:moveTo>
                  <a:cubicBezTo>
                    <a:pt x="2057" y="606"/>
                    <a:pt x="2004" y="634"/>
                    <a:pt x="1976" y="685"/>
                  </a:cubicBezTo>
                  <a:cubicBezTo>
                    <a:pt x="1935" y="759"/>
                    <a:pt x="1961" y="854"/>
                    <a:pt x="2035" y="896"/>
                  </a:cubicBezTo>
                  <a:cubicBezTo>
                    <a:pt x="2179" y="976"/>
                    <a:pt x="2321" y="1066"/>
                    <a:pt x="2453" y="1161"/>
                  </a:cubicBezTo>
                  <a:cubicBezTo>
                    <a:pt x="2481" y="1181"/>
                    <a:pt x="2512" y="1190"/>
                    <a:pt x="2544" y="1190"/>
                  </a:cubicBezTo>
                  <a:cubicBezTo>
                    <a:pt x="2592" y="1190"/>
                    <a:pt x="2638" y="1168"/>
                    <a:pt x="2669" y="1126"/>
                  </a:cubicBezTo>
                  <a:cubicBezTo>
                    <a:pt x="2720" y="1058"/>
                    <a:pt x="2704" y="960"/>
                    <a:pt x="2634" y="911"/>
                  </a:cubicBezTo>
                  <a:cubicBezTo>
                    <a:pt x="2493" y="809"/>
                    <a:pt x="2341" y="712"/>
                    <a:pt x="2187" y="625"/>
                  </a:cubicBezTo>
                  <a:cubicBezTo>
                    <a:pt x="2163" y="612"/>
                    <a:pt x="2137" y="606"/>
                    <a:pt x="2112" y="606"/>
                  </a:cubicBezTo>
                  <a:close/>
                  <a:moveTo>
                    <a:pt x="2941" y="1205"/>
                  </a:moveTo>
                  <a:cubicBezTo>
                    <a:pt x="2899" y="1205"/>
                    <a:pt x="2858" y="1222"/>
                    <a:pt x="2828" y="1256"/>
                  </a:cubicBezTo>
                  <a:cubicBezTo>
                    <a:pt x="2769" y="1318"/>
                    <a:pt x="2774" y="1416"/>
                    <a:pt x="2836" y="1474"/>
                  </a:cubicBezTo>
                  <a:cubicBezTo>
                    <a:pt x="2957" y="1585"/>
                    <a:pt x="3072" y="1704"/>
                    <a:pt x="3180" y="1828"/>
                  </a:cubicBezTo>
                  <a:cubicBezTo>
                    <a:pt x="3211" y="1863"/>
                    <a:pt x="3254" y="1882"/>
                    <a:pt x="3298" y="1882"/>
                  </a:cubicBezTo>
                  <a:cubicBezTo>
                    <a:pt x="3335" y="1882"/>
                    <a:pt x="3370" y="1870"/>
                    <a:pt x="3399" y="1844"/>
                  </a:cubicBezTo>
                  <a:cubicBezTo>
                    <a:pt x="3464" y="1789"/>
                    <a:pt x="3472" y="1691"/>
                    <a:pt x="3415" y="1626"/>
                  </a:cubicBezTo>
                  <a:cubicBezTo>
                    <a:pt x="3300" y="1492"/>
                    <a:pt x="3176" y="1365"/>
                    <a:pt x="3046" y="1246"/>
                  </a:cubicBezTo>
                  <a:cubicBezTo>
                    <a:pt x="3016" y="1218"/>
                    <a:pt x="2978" y="1205"/>
                    <a:pt x="2941" y="1205"/>
                  </a:cubicBezTo>
                  <a:close/>
                  <a:moveTo>
                    <a:pt x="3611" y="1979"/>
                  </a:moveTo>
                  <a:cubicBezTo>
                    <a:pt x="3581" y="1979"/>
                    <a:pt x="3550" y="1988"/>
                    <a:pt x="3523" y="2006"/>
                  </a:cubicBezTo>
                  <a:cubicBezTo>
                    <a:pt x="3453" y="2054"/>
                    <a:pt x="3435" y="2150"/>
                    <a:pt x="3483" y="2220"/>
                  </a:cubicBezTo>
                  <a:cubicBezTo>
                    <a:pt x="3575" y="2356"/>
                    <a:pt x="3662" y="2497"/>
                    <a:pt x="3741" y="2644"/>
                  </a:cubicBezTo>
                  <a:cubicBezTo>
                    <a:pt x="3769" y="2696"/>
                    <a:pt x="3823" y="2726"/>
                    <a:pt x="3878" y="2726"/>
                  </a:cubicBezTo>
                  <a:cubicBezTo>
                    <a:pt x="3903" y="2726"/>
                    <a:pt x="3927" y="2720"/>
                    <a:pt x="3951" y="2707"/>
                  </a:cubicBezTo>
                  <a:cubicBezTo>
                    <a:pt x="4027" y="2666"/>
                    <a:pt x="4054" y="2573"/>
                    <a:pt x="4013" y="2497"/>
                  </a:cubicBezTo>
                  <a:cubicBezTo>
                    <a:pt x="3929" y="2341"/>
                    <a:pt x="3836" y="2188"/>
                    <a:pt x="3738" y="2045"/>
                  </a:cubicBezTo>
                  <a:cubicBezTo>
                    <a:pt x="3708" y="2002"/>
                    <a:pt x="3660" y="1979"/>
                    <a:pt x="3611" y="1979"/>
                  </a:cubicBezTo>
                  <a:close/>
                  <a:moveTo>
                    <a:pt x="4099" y="2878"/>
                  </a:moveTo>
                  <a:cubicBezTo>
                    <a:pt x="4079" y="2878"/>
                    <a:pt x="4058" y="2882"/>
                    <a:pt x="4038" y="2890"/>
                  </a:cubicBezTo>
                  <a:cubicBezTo>
                    <a:pt x="3960" y="2924"/>
                    <a:pt x="3923" y="3014"/>
                    <a:pt x="3957" y="3093"/>
                  </a:cubicBezTo>
                  <a:cubicBezTo>
                    <a:pt x="4021" y="3243"/>
                    <a:pt x="4079" y="3400"/>
                    <a:pt x="4131" y="3560"/>
                  </a:cubicBezTo>
                  <a:cubicBezTo>
                    <a:pt x="4152" y="3626"/>
                    <a:pt x="4213" y="3668"/>
                    <a:pt x="4279" y="3668"/>
                  </a:cubicBezTo>
                  <a:cubicBezTo>
                    <a:pt x="4295" y="3668"/>
                    <a:pt x="4311" y="3665"/>
                    <a:pt x="4327" y="3659"/>
                  </a:cubicBezTo>
                  <a:cubicBezTo>
                    <a:pt x="4407" y="3633"/>
                    <a:pt x="4452" y="3546"/>
                    <a:pt x="4426" y="3464"/>
                  </a:cubicBezTo>
                  <a:cubicBezTo>
                    <a:pt x="4370" y="3295"/>
                    <a:pt x="4308" y="3131"/>
                    <a:pt x="4242" y="2972"/>
                  </a:cubicBezTo>
                  <a:cubicBezTo>
                    <a:pt x="4217" y="2913"/>
                    <a:pt x="4159" y="2878"/>
                    <a:pt x="4099" y="2878"/>
                  </a:cubicBezTo>
                  <a:close/>
                  <a:moveTo>
                    <a:pt x="4419" y="3851"/>
                  </a:moveTo>
                  <a:cubicBezTo>
                    <a:pt x="4407" y="3851"/>
                    <a:pt x="4394" y="3853"/>
                    <a:pt x="4382" y="3856"/>
                  </a:cubicBezTo>
                  <a:cubicBezTo>
                    <a:pt x="4299" y="3876"/>
                    <a:pt x="4248" y="3959"/>
                    <a:pt x="4268" y="4042"/>
                  </a:cubicBezTo>
                  <a:cubicBezTo>
                    <a:pt x="4306" y="4201"/>
                    <a:pt x="4341" y="4366"/>
                    <a:pt x="4370" y="4533"/>
                  </a:cubicBezTo>
                  <a:cubicBezTo>
                    <a:pt x="4383" y="4609"/>
                    <a:pt x="4449" y="4661"/>
                    <a:pt x="4522" y="4661"/>
                  </a:cubicBezTo>
                  <a:cubicBezTo>
                    <a:pt x="4532" y="4661"/>
                    <a:pt x="4541" y="4661"/>
                    <a:pt x="4550" y="4660"/>
                  </a:cubicBezTo>
                  <a:cubicBezTo>
                    <a:pt x="4634" y="4645"/>
                    <a:pt x="4689" y="4565"/>
                    <a:pt x="4675" y="4481"/>
                  </a:cubicBezTo>
                  <a:cubicBezTo>
                    <a:pt x="4644" y="4306"/>
                    <a:pt x="4609" y="4134"/>
                    <a:pt x="4568" y="3970"/>
                  </a:cubicBezTo>
                  <a:cubicBezTo>
                    <a:pt x="4551" y="3899"/>
                    <a:pt x="4488" y="3851"/>
                    <a:pt x="4419" y="38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468986" y="1926967"/>
              <a:ext cx="607624" cy="983977"/>
            </a:xfrm>
            <a:custGeom>
              <a:rect b="b" l="l" r="r" t="t"/>
              <a:pathLst>
                <a:path extrusionOk="0" h="9841" w="6077">
                  <a:moveTo>
                    <a:pt x="2105" y="0"/>
                  </a:moveTo>
                  <a:cubicBezTo>
                    <a:pt x="2086" y="0"/>
                    <a:pt x="2067" y="0"/>
                    <a:pt x="2049" y="1"/>
                  </a:cubicBezTo>
                  <a:cubicBezTo>
                    <a:pt x="1963" y="4"/>
                    <a:pt x="1896" y="75"/>
                    <a:pt x="1899" y="161"/>
                  </a:cubicBezTo>
                  <a:cubicBezTo>
                    <a:pt x="1900" y="244"/>
                    <a:pt x="1969" y="311"/>
                    <a:pt x="2052" y="311"/>
                  </a:cubicBezTo>
                  <a:cubicBezTo>
                    <a:pt x="2054" y="311"/>
                    <a:pt x="2056" y="311"/>
                    <a:pt x="2057" y="311"/>
                  </a:cubicBezTo>
                  <a:cubicBezTo>
                    <a:pt x="2075" y="311"/>
                    <a:pt x="2093" y="310"/>
                    <a:pt x="2110" y="310"/>
                  </a:cubicBezTo>
                  <a:cubicBezTo>
                    <a:pt x="2257" y="310"/>
                    <a:pt x="2406" y="327"/>
                    <a:pt x="2553" y="358"/>
                  </a:cubicBezTo>
                  <a:cubicBezTo>
                    <a:pt x="2564" y="361"/>
                    <a:pt x="2575" y="362"/>
                    <a:pt x="2586" y="362"/>
                  </a:cubicBezTo>
                  <a:cubicBezTo>
                    <a:pt x="2658" y="362"/>
                    <a:pt x="2722" y="313"/>
                    <a:pt x="2738" y="241"/>
                  </a:cubicBezTo>
                  <a:cubicBezTo>
                    <a:pt x="2755" y="157"/>
                    <a:pt x="2703" y="75"/>
                    <a:pt x="2620" y="56"/>
                  </a:cubicBezTo>
                  <a:cubicBezTo>
                    <a:pt x="2449" y="18"/>
                    <a:pt x="2275" y="0"/>
                    <a:pt x="2105" y="0"/>
                  </a:cubicBezTo>
                  <a:close/>
                  <a:moveTo>
                    <a:pt x="1524" y="82"/>
                  </a:moveTo>
                  <a:cubicBezTo>
                    <a:pt x="1510" y="82"/>
                    <a:pt x="1496" y="84"/>
                    <a:pt x="1482" y="88"/>
                  </a:cubicBezTo>
                  <a:cubicBezTo>
                    <a:pt x="1306" y="138"/>
                    <a:pt x="1128" y="208"/>
                    <a:pt x="955" y="300"/>
                  </a:cubicBezTo>
                  <a:cubicBezTo>
                    <a:pt x="879" y="339"/>
                    <a:pt x="850" y="432"/>
                    <a:pt x="889" y="508"/>
                  </a:cubicBezTo>
                  <a:cubicBezTo>
                    <a:pt x="917" y="560"/>
                    <a:pt x="971" y="591"/>
                    <a:pt x="1026" y="591"/>
                  </a:cubicBezTo>
                  <a:cubicBezTo>
                    <a:pt x="1049" y="591"/>
                    <a:pt x="1074" y="585"/>
                    <a:pt x="1097" y="573"/>
                  </a:cubicBezTo>
                  <a:cubicBezTo>
                    <a:pt x="1252" y="493"/>
                    <a:pt x="1409" y="431"/>
                    <a:pt x="1565" y="387"/>
                  </a:cubicBezTo>
                  <a:cubicBezTo>
                    <a:pt x="1648" y="364"/>
                    <a:pt x="1696" y="278"/>
                    <a:pt x="1673" y="196"/>
                  </a:cubicBezTo>
                  <a:cubicBezTo>
                    <a:pt x="1654" y="127"/>
                    <a:pt x="1592" y="82"/>
                    <a:pt x="1524" y="82"/>
                  </a:cubicBezTo>
                  <a:close/>
                  <a:moveTo>
                    <a:pt x="3094" y="225"/>
                  </a:moveTo>
                  <a:cubicBezTo>
                    <a:pt x="3035" y="225"/>
                    <a:pt x="2979" y="258"/>
                    <a:pt x="2953" y="316"/>
                  </a:cubicBezTo>
                  <a:cubicBezTo>
                    <a:pt x="2917" y="393"/>
                    <a:pt x="2952" y="485"/>
                    <a:pt x="3029" y="519"/>
                  </a:cubicBezTo>
                  <a:cubicBezTo>
                    <a:pt x="3176" y="588"/>
                    <a:pt x="3325" y="672"/>
                    <a:pt x="3472" y="773"/>
                  </a:cubicBezTo>
                  <a:cubicBezTo>
                    <a:pt x="3500" y="790"/>
                    <a:pt x="3529" y="799"/>
                    <a:pt x="3559" y="799"/>
                  </a:cubicBezTo>
                  <a:cubicBezTo>
                    <a:pt x="3609" y="799"/>
                    <a:pt x="3657" y="776"/>
                    <a:pt x="3688" y="732"/>
                  </a:cubicBezTo>
                  <a:cubicBezTo>
                    <a:pt x="3736" y="661"/>
                    <a:pt x="3717" y="565"/>
                    <a:pt x="3647" y="517"/>
                  </a:cubicBezTo>
                  <a:cubicBezTo>
                    <a:pt x="3485" y="407"/>
                    <a:pt x="3320" y="314"/>
                    <a:pt x="3159" y="238"/>
                  </a:cubicBezTo>
                  <a:cubicBezTo>
                    <a:pt x="3138" y="229"/>
                    <a:pt x="3116" y="225"/>
                    <a:pt x="3094" y="225"/>
                  </a:cubicBezTo>
                  <a:close/>
                  <a:moveTo>
                    <a:pt x="574" y="570"/>
                  </a:moveTo>
                  <a:cubicBezTo>
                    <a:pt x="541" y="570"/>
                    <a:pt x="508" y="581"/>
                    <a:pt x="480" y="603"/>
                  </a:cubicBezTo>
                  <a:cubicBezTo>
                    <a:pt x="337" y="710"/>
                    <a:pt x="196" y="834"/>
                    <a:pt x="60" y="970"/>
                  </a:cubicBezTo>
                  <a:cubicBezTo>
                    <a:pt x="1" y="1031"/>
                    <a:pt x="1" y="1128"/>
                    <a:pt x="60" y="1188"/>
                  </a:cubicBezTo>
                  <a:cubicBezTo>
                    <a:pt x="91" y="1219"/>
                    <a:pt x="130" y="1233"/>
                    <a:pt x="171" y="1233"/>
                  </a:cubicBezTo>
                  <a:cubicBezTo>
                    <a:pt x="210" y="1233"/>
                    <a:pt x="250" y="1219"/>
                    <a:pt x="280" y="1188"/>
                  </a:cubicBezTo>
                  <a:cubicBezTo>
                    <a:pt x="404" y="1063"/>
                    <a:pt x="535" y="949"/>
                    <a:pt x="668" y="849"/>
                  </a:cubicBezTo>
                  <a:cubicBezTo>
                    <a:pt x="735" y="796"/>
                    <a:pt x="749" y="700"/>
                    <a:pt x="697" y="632"/>
                  </a:cubicBezTo>
                  <a:cubicBezTo>
                    <a:pt x="666" y="591"/>
                    <a:pt x="620" y="570"/>
                    <a:pt x="574" y="570"/>
                  </a:cubicBezTo>
                  <a:close/>
                  <a:moveTo>
                    <a:pt x="3982" y="821"/>
                  </a:moveTo>
                  <a:cubicBezTo>
                    <a:pt x="3939" y="821"/>
                    <a:pt x="3897" y="839"/>
                    <a:pt x="3867" y="872"/>
                  </a:cubicBezTo>
                  <a:cubicBezTo>
                    <a:pt x="3810" y="936"/>
                    <a:pt x="3814" y="1034"/>
                    <a:pt x="3878" y="1091"/>
                  </a:cubicBezTo>
                  <a:cubicBezTo>
                    <a:pt x="3998" y="1200"/>
                    <a:pt x="4114" y="1325"/>
                    <a:pt x="4224" y="1465"/>
                  </a:cubicBezTo>
                  <a:cubicBezTo>
                    <a:pt x="4254" y="1504"/>
                    <a:pt x="4299" y="1525"/>
                    <a:pt x="4346" y="1525"/>
                  </a:cubicBezTo>
                  <a:cubicBezTo>
                    <a:pt x="4379" y="1525"/>
                    <a:pt x="4413" y="1513"/>
                    <a:pt x="4441" y="1491"/>
                  </a:cubicBezTo>
                  <a:cubicBezTo>
                    <a:pt x="4508" y="1439"/>
                    <a:pt x="4521" y="1341"/>
                    <a:pt x="4467" y="1274"/>
                  </a:cubicBezTo>
                  <a:cubicBezTo>
                    <a:pt x="4347" y="1120"/>
                    <a:pt x="4218" y="981"/>
                    <a:pt x="4085" y="862"/>
                  </a:cubicBezTo>
                  <a:cubicBezTo>
                    <a:pt x="4056" y="835"/>
                    <a:pt x="4019" y="821"/>
                    <a:pt x="3982" y="821"/>
                  </a:cubicBezTo>
                  <a:close/>
                  <a:moveTo>
                    <a:pt x="4647" y="1658"/>
                  </a:moveTo>
                  <a:cubicBezTo>
                    <a:pt x="4620" y="1658"/>
                    <a:pt x="4593" y="1665"/>
                    <a:pt x="4569" y="1679"/>
                  </a:cubicBezTo>
                  <a:cubicBezTo>
                    <a:pt x="4495" y="1723"/>
                    <a:pt x="4470" y="1817"/>
                    <a:pt x="4513" y="1892"/>
                  </a:cubicBezTo>
                  <a:cubicBezTo>
                    <a:pt x="4598" y="2034"/>
                    <a:pt x="4678" y="2190"/>
                    <a:pt x="4755" y="2353"/>
                  </a:cubicBezTo>
                  <a:cubicBezTo>
                    <a:pt x="4781" y="2410"/>
                    <a:pt x="4837" y="2444"/>
                    <a:pt x="4895" y="2444"/>
                  </a:cubicBezTo>
                  <a:cubicBezTo>
                    <a:pt x="4917" y="2444"/>
                    <a:pt x="4939" y="2439"/>
                    <a:pt x="4961" y="2429"/>
                  </a:cubicBezTo>
                  <a:cubicBezTo>
                    <a:pt x="5038" y="2393"/>
                    <a:pt x="5071" y="2301"/>
                    <a:pt x="5035" y="2224"/>
                  </a:cubicBezTo>
                  <a:cubicBezTo>
                    <a:pt x="4955" y="2050"/>
                    <a:pt x="4869" y="1886"/>
                    <a:pt x="4780" y="1734"/>
                  </a:cubicBezTo>
                  <a:cubicBezTo>
                    <a:pt x="4751" y="1685"/>
                    <a:pt x="4699" y="1658"/>
                    <a:pt x="4647" y="1658"/>
                  </a:cubicBezTo>
                  <a:close/>
                  <a:moveTo>
                    <a:pt x="5101" y="2630"/>
                  </a:moveTo>
                  <a:cubicBezTo>
                    <a:pt x="5083" y="2630"/>
                    <a:pt x="5065" y="2634"/>
                    <a:pt x="5047" y="2640"/>
                  </a:cubicBezTo>
                  <a:cubicBezTo>
                    <a:pt x="4966" y="2670"/>
                    <a:pt x="4926" y="2758"/>
                    <a:pt x="4955" y="2839"/>
                  </a:cubicBezTo>
                  <a:cubicBezTo>
                    <a:pt x="5015" y="2997"/>
                    <a:pt x="5070" y="3165"/>
                    <a:pt x="5124" y="3340"/>
                  </a:cubicBezTo>
                  <a:cubicBezTo>
                    <a:pt x="5144" y="3407"/>
                    <a:pt x="5205" y="3449"/>
                    <a:pt x="5271" y="3449"/>
                  </a:cubicBezTo>
                  <a:cubicBezTo>
                    <a:pt x="5286" y="3449"/>
                    <a:pt x="5302" y="3447"/>
                    <a:pt x="5316" y="3443"/>
                  </a:cubicBezTo>
                  <a:cubicBezTo>
                    <a:pt x="5398" y="3418"/>
                    <a:pt x="5444" y="3331"/>
                    <a:pt x="5420" y="3249"/>
                  </a:cubicBezTo>
                  <a:cubicBezTo>
                    <a:pt x="5366" y="3070"/>
                    <a:pt x="5307" y="2895"/>
                    <a:pt x="5246" y="2731"/>
                  </a:cubicBezTo>
                  <a:cubicBezTo>
                    <a:pt x="5222" y="2669"/>
                    <a:pt x="5164" y="2630"/>
                    <a:pt x="5101" y="2630"/>
                  </a:cubicBezTo>
                  <a:close/>
                  <a:moveTo>
                    <a:pt x="5415" y="3658"/>
                  </a:moveTo>
                  <a:cubicBezTo>
                    <a:pt x="5402" y="3658"/>
                    <a:pt x="5389" y="3660"/>
                    <a:pt x="5376" y="3663"/>
                  </a:cubicBezTo>
                  <a:cubicBezTo>
                    <a:pt x="5293" y="3683"/>
                    <a:pt x="5243" y="3766"/>
                    <a:pt x="5264" y="3849"/>
                  </a:cubicBezTo>
                  <a:cubicBezTo>
                    <a:pt x="5304" y="4016"/>
                    <a:pt x="5344" y="4190"/>
                    <a:pt x="5380" y="4368"/>
                  </a:cubicBezTo>
                  <a:cubicBezTo>
                    <a:pt x="5395" y="4441"/>
                    <a:pt x="5460" y="4492"/>
                    <a:pt x="5532" y="4492"/>
                  </a:cubicBezTo>
                  <a:cubicBezTo>
                    <a:pt x="5542" y="4492"/>
                    <a:pt x="5552" y="4490"/>
                    <a:pt x="5562" y="4488"/>
                  </a:cubicBezTo>
                  <a:cubicBezTo>
                    <a:pt x="5647" y="4471"/>
                    <a:pt x="5701" y="4390"/>
                    <a:pt x="5683" y="4305"/>
                  </a:cubicBezTo>
                  <a:cubicBezTo>
                    <a:pt x="5647" y="4123"/>
                    <a:pt x="5606" y="3946"/>
                    <a:pt x="5564" y="3775"/>
                  </a:cubicBezTo>
                  <a:cubicBezTo>
                    <a:pt x="5547" y="3705"/>
                    <a:pt x="5484" y="3658"/>
                    <a:pt x="5415" y="3658"/>
                  </a:cubicBezTo>
                  <a:close/>
                  <a:moveTo>
                    <a:pt x="5629" y="4710"/>
                  </a:moveTo>
                  <a:cubicBezTo>
                    <a:pt x="5621" y="4710"/>
                    <a:pt x="5613" y="4711"/>
                    <a:pt x="5605" y="4712"/>
                  </a:cubicBezTo>
                  <a:cubicBezTo>
                    <a:pt x="5520" y="4726"/>
                    <a:pt x="5463" y="4807"/>
                    <a:pt x="5478" y="4891"/>
                  </a:cubicBezTo>
                  <a:cubicBezTo>
                    <a:pt x="5505" y="5061"/>
                    <a:pt x="5533" y="5238"/>
                    <a:pt x="5556" y="5417"/>
                  </a:cubicBezTo>
                  <a:cubicBezTo>
                    <a:pt x="5568" y="5496"/>
                    <a:pt x="5634" y="5551"/>
                    <a:pt x="5711" y="5551"/>
                  </a:cubicBezTo>
                  <a:cubicBezTo>
                    <a:pt x="5717" y="5551"/>
                    <a:pt x="5724" y="5551"/>
                    <a:pt x="5731" y="5549"/>
                  </a:cubicBezTo>
                  <a:cubicBezTo>
                    <a:pt x="5816" y="5538"/>
                    <a:pt x="5875" y="5461"/>
                    <a:pt x="5864" y="5376"/>
                  </a:cubicBezTo>
                  <a:cubicBezTo>
                    <a:pt x="5839" y="5194"/>
                    <a:pt x="5811" y="5013"/>
                    <a:pt x="5782" y="4840"/>
                  </a:cubicBezTo>
                  <a:cubicBezTo>
                    <a:pt x="5769" y="4764"/>
                    <a:pt x="5704" y="4710"/>
                    <a:pt x="5629" y="4710"/>
                  </a:cubicBezTo>
                  <a:close/>
                  <a:moveTo>
                    <a:pt x="5777" y="5776"/>
                  </a:moveTo>
                  <a:cubicBezTo>
                    <a:pt x="5771" y="5776"/>
                    <a:pt x="5765" y="5776"/>
                    <a:pt x="5759" y="5777"/>
                  </a:cubicBezTo>
                  <a:cubicBezTo>
                    <a:pt x="5674" y="5785"/>
                    <a:pt x="5612" y="5861"/>
                    <a:pt x="5622" y="5947"/>
                  </a:cubicBezTo>
                  <a:cubicBezTo>
                    <a:pt x="5641" y="6119"/>
                    <a:pt x="5658" y="6298"/>
                    <a:pt x="5673" y="6477"/>
                  </a:cubicBezTo>
                  <a:cubicBezTo>
                    <a:pt x="5680" y="6559"/>
                    <a:pt x="5747" y="6620"/>
                    <a:pt x="5827" y="6620"/>
                  </a:cubicBezTo>
                  <a:cubicBezTo>
                    <a:pt x="5832" y="6620"/>
                    <a:pt x="5836" y="6620"/>
                    <a:pt x="5841" y="6619"/>
                  </a:cubicBezTo>
                  <a:cubicBezTo>
                    <a:pt x="5925" y="6611"/>
                    <a:pt x="5989" y="6537"/>
                    <a:pt x="5982" y="6451"/>
                  </a:cubicBezTo>
                  <a:cubicBezTo>
                    <a:pt x="5966" y="6269"/>
                    <a:pt x="5948" y="6088"/>
                    <a:pt x="5929" y="5914"/>
                  </a:cubicBezTo>
                  <a:cubicBezTo>
                    <a:pt x="5921" y="5834"/>
                    <a:pt x="5854" y="5776"/>
                    <a:pt x="5777" y="5776"/>
                  </a:cubicBezTo>
                  <a:close/>
                  <a:moveTo>
                    <a:pt x="5865" y="6846"/>
                  </a:moveTo>
                  <a:cubicBezTo>
                    <a:pt x="5862" y="6846"/>
                    <a:pt x="5859" y="6846"/>
                    <a:pt x="5857" y="6846"/>
                  </a:cubicBezTo>
                  <a:cubicBezTo>
                    <a:pt x="5772" y="6852"/>
                    <a:pt x="5706" y="6925"/>
                    <a:pt x="5712" y="7011"/>
                  </a:cubicBezTo>
                  <a:cubicBezTo>
                    <a:pt x="5723" y="7185"/>
                    <a:pt x="5733" y="7364"/>
                    <a:pt x="5740" y="7544"/>
                  </a:cubicBezTo>
                  <a:cubicBezTo>
                    <a:pt x="5744" y="7628"/>
                    <a:pt x="5813" y="7692"/>
                    <a:pt x="5894" y="7692"/>
                  </a:cubicBezTo>
                  <a:lnTo>
                    <a:pt x="5902" y="7692"/>
                  </a:lnTo>
                  <a:cubicBezTo>
                    <a:pt x="5988" y="7688"/>
                    <a:pt x="6053" y="7616"/>
                    <a:pt x="6050" y="7531"/>
                  </a:cubicBezTo>
                  <a:cubicBezTo>
                    <a:pt x="6042" y="7350"/>
                    <a:pt x="6033" y="7168"/>
                    <a:pt x="6021" y="6992"/>
                  </a:cubicBezTo>
                  <a:cubicBezTo>
                    <a:pt x="6016" y="6908"/>
                    <a:pt x="5947" y="6846"/>
                    <a:pt x="5865" y="6846"/>
                  </a:cubicBezTo>
                  <a:close/>
                  <a:moveTo>
                    <a:pt x="5912" y="7919"/>
                  </a:moveTo>
                  <a:cubicBezTo>
                    <a:pt x="5911" y="7919"/>
                    <a:pt x="5910" y="7919"/>
                    <a:pt x="5909" y="7919"/>
                  </a:cubicBezTo>
                  <a:cubicBezTo>
                    <a:pt x="5823" y="7922"/>
                    <a:pt x="5756" y="7992"/>
                    <a:pt x="5757" y="8078"/>
                  </a:cubicBezTo>
                  <a:cubicBezTo>
                    <a:pt x="5762" y="8255"/>
                    <a:pt x="5765" y="8435"/>
                    <a:pt x="5766" y="8613"/>
                  </a:cubicBezTo>
                  <a:cubicBezTo>
                    <a:pt x="5766" y="8699"/>
                    <a:pt x="5836" y="8767"/>
                    <a:pt x="5921" y="8767"/>
                  </a:cubicBezTo>
                  <a:lnTo>
                    <a:pt x="5922" y="8767"/>
                  </a:lnTo>
                  <a:cubicBezTo>
                    <a:pt x="6008" y="8766"/>
                    <a:pt x="6076" y="8696"/>
                    <a:pt x="6075" y="8611"/>
                  </a:cubicBezTo>
                  <a:cubicBezTo>
                    <a:pt x="6075" y="8431"/>
                    <a:pt x="6072" y="8249"/>
                    <a:pt x="6068" y="8071"/>
                  </a:cubicBezTo>
                  <a:cubicBezTo>
                    <a:pt x="6065" y="7986"/>
                    <a:pt x="5996" y="7919"/>
                    <a:pt x="5912" y="7919"/>
                  </a:cubicBezTo>
                  <a:close/>
                  <a:moveTo>
                    <a:pt x="5922" y="8995"/>
                  </a:moveTo>
                  <a:cubicBezTo>
                    <a:pt x="5836" y="8995"/>
                    <a:pt x="5766" y="9063"/>
                    <a:pt x="5765" y="9147"/>
                  </a:cubicBezTo>
                  <a:cubicBezTo>
                    <a:pt x="5763" y="9327"/>
                    <a:pt x="5760" y="9507"/>
                    <a:pt x="5755" y="9682"/>
                  </a:cubicBezTo>
                  <a:cubicBezTo>
                    <a:pt x="5752" y="9767"/>
                    <a:pt x="5820" y="9839"/>
                    <a:pt x="5905" y="9841"/>
                  </a:cubicBezTo>
                  <a:lnTo>
                    <a:pt x="5909" y="9841"/>
                  </a:lnTo>
                  <a:cubicBezTo>
                    <a:pt x="5993" y="9841"/>
                    <a:pt x="6062" y="9775"/>
                    <a:pt x="6065" y="9691"/>
                  </a:cubicBezTo>
                  <a:cubicBezTo>
                    <a:pt x="6069" y="9513"/>
                    <a:pt x="6072" y="9332"/>
                    <a:pt x="6075" y="9150"/>
                  </a:cubicBezTo>
                  <a:cubicBezTo>
                    <a:pt x="6075" y="9066"/>
                    <a:pt x="6007" y="8996"/>
                    <a:pt x="5922" y="89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1131965" y="2850148"/>
              <a:ext cx="211574" cy="158680"/>
            </a:xfrm>
            <a:custGeom>
              <a:rect b="b" l="l" r="r" t="t"/>
              <a:pathLst>
                <a:path extrusionOk="0" h="1587" w="2116">
                  <a:moveTo>
                    <a:pt x="648" y="0"/>
                  </a:moveTo>
                  <a:cubicBezTo>
                    <a:pt x="647" y="0"/>
                    <a:pt x="646" y="0"/>
                    <a:pt x="645" y="0"/>
                  </a:cubicBezTo>
                  <a:cubicBezTo>
                    <a:pt x="475" y="3"/>
                    <a:pt x="297" y="42"/>
                    <a:pt x="115" y="118"/>
                  </a:cubicBezTo>
                  <a:cubicBezTo>
                    <a:pt x="36" y="150"/>
                    <a:pt x="0" y="242"/>
                    <a:pt x="32" y="321"/>
                  </a:cubicBezTo>
                  <a:cubicBezTo>
                    <a:pt x="57" y="380"/>
                    <a:pt x="115" y="415"/>
                    <a:pt x="175" y="415"/>
                  </a:cubicBezTo>
                  <a:cubicBezTo>
                    <a:pt x="195" y="415"/>
                    <a:pt x="216" y="412"/>
                    <a:pt x="235" y="404"/>
                  </a:cubicBezTo>
                  <a:cubicBezTo>
                    <a:pt x="379" y="344"/>
                    <a:pt x="519" y="312"/>
                    <a:pt x="650" y="309"/>
                  </a:cubicBezTo>
                  <a:cubicBezTo>
                    <a:pt x="736" y="309"/>
                    <a:pt x="804" y="238"/>
                    <a:pt x="803" y="153"/>
                  </a:cubicBezTo>
                  <a:cubicBezTo>
                    <a:pt x="801" y="68"/>
                    <a:pt x="731" y="0"/>
                    <a:pt x="648" y="0"/>
                  </a:cubicBezTo>
                  <a:close/>
                  <a:moveTo>
                    <a:pt x="1117" y="112"/>
                  </a:moveTo>
                  <a:cubicBezTo>
                    <a:pt x="1061" y="112"/>
                    <a:pt x="1006" y="142"/>
                    <a:pt x="979" y="195"/>
                  </a:cubicBezTo>
                  <a:cubicBezTo>
                    <a:pt x="938" y="270"/>
                    <a:pt x="967" y="364"/>
                    <a:pt x="1043" y="404"/>
                  </a:cubicBezTo>
                  <a:cubicBezTo>
                    <a:pt x="1158" y="465"/>
                    <a:pt x="1267" y="557"/>
                    <a:pt x="1368" y="676"/>
                  </a:cubicBezTo>
                  <a:cubicBezTo>
                    <a:pt x="1398" y="713"/>
                    <a:pt x="1442" y="731"/>
                    <a:pt x="1486" y="731"/>
                  </a:cubicBezTo>
                  <a:cubicBezTo>
                    <a:pt x="1521" y="731"/>
                    <a:pt x="1556" y="720"/>
                    <a:pt x="1585" y="696"/>
                  </a:cubicBezTo>
                  <a:cubicBezTo>
                    <a:pt x="1650" y="641"/>
                    <a:pt x="1659" y="544"/>
                    <a:pt x="1605" y="478"/>
                  </a:cubicBezTo>
                  <a:cubicBezTo>
                    <a:pt x="1479" y="326"/>
                    <a:pt x="1339" y="210"/>
                    <a:pt x="1187" y="130"/>
                  </a:cubicBezTo>
                  <a:cubicBezTo>
                    <a:pt x="1165" y="118"/>
                    <a:pt x="1141" y="112"/>
                    <a:pt x="1117" y="112"/>
                  </a:cubicBezTo>
                  <a:close/>
                  <a:moveTo>
                    <a:pt x="1750" y="829"/>
                  </a:moveTo>
                  <a:cubicBezTo>
                    <a:pt x="1726" y="829"/>
                    <a:pt x="1702" y="835"/>
                    <a:pt x="1680" y="847"/>
                  </a:cubicBezTo>
                  <a:cubicBezTo>
                    <a:pt x="1604" y="886"/>
                    <a:pt x="1573" y="979"/>
                    <a:pt x="1613" y="1055"/>
                  </a:cubicBezTo>
                  <a:cubicBezTo>
                    <a:pt x="1677" y="1182"/>
                    <a:pt x="1738" y="1326"/>
                    <a:pt x="1795" y="1483"/>
                  </a:cubicBezTo>
                  <a:cubicBezTo>
                    <a:pt x="1817" y="1547"/>
                    <a:pt x="1876" y="1587"/>
                    <a:pt x="1940" y="1587"/>
                  </a:cubicBezTo>
                  <a:cubicBezTo>
                    <a:pt x="1958" y="1587"/>
                    <a:pt x="1975" y="1584"/>
                    <a:pt x="1991" y="1578"/>
                  </a:cubicBezTo>
                  <a:cubicBezTo>
                    <a:pt x="2073" y="1549"/>
                    <a:pt x="2115" y="1461"/>
                    <a:pt x="2086" y="1380"/>
                  </a:cubicBezTo>
                  <a:cubicBezTo>
                    <a:pt x="2026" y="1209"/>
                    <a:pt x="1959" y="1053"/>
                    <a:pt x="1888" y="914"/>
                  </a:cubicBezTo>
                  <a:cubicBezTo>
                    <a:pt x="1860" y="860"/>
                    <a:pt x="1806" y="829"/>
                    <a:pt x="1750" y="8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1343542" y="2947887"/>
              <a:ext cx="130484" cy="157280"/>
            </a:xfrm>
            <a:custGeom>
              <a:rect b="b" l="l" r="r" t="t"/>
              <a:pathLst>
                <a:path extrusionOk="0" h="1573" w="1305">
                  <a:moveTo>
                    <a:pt x="1127" y="1"/>
                  </a:moveTo>
                  <a:cubicBezTo>
                    <a:pt x="1098" y="1"/>
                    <a:pt x="1068" y="9"/>
                    <a:pt x="1042" y="26"/>
                  </a:cubicBezTo>
                  <a:cubicBezTo>
                    <a:pt x="891" y="128"/>
                    <a:pt x="746" y="257"/>
                    <a:pt x="614" y="407"/>
                  </a:cubicBezTo>
                  <a:cubicBezTo>
                    <a:pt x="557" y="471"/>
                    <a:pt x="563" y="568"/>
                    <a:pt x="627" y="625"/>
                  </a:cubicBezTo>
                  <a:cubicBezTo>
                    <a:pt x="656" y="651"/>
                    <a:pt x="693" y="665"/>
                    <a:pt x="729" y="665"/>
                  </a:cubicBezTo>
                  <a:cubicBezTo>
                    <a:pt x="773" y="665"/>
                    <a:pt x="815" y="646"/>
                    <a:pt x="845" y="612"/>
                  </a:cubicBezTo>
                  <a:cubicBezTo>
                    <a:pt x="961" y="481"/>
                    <a:pt x="1086" y="372"/>
                    <a:pt x="1214" y="284"/>
                  </a:cubicBezTo>
                  <a:cubicBezTo>
                    <a:pt x="1285" y="236"/>
                    <a:pt x="1304" y="140"/>
                    <a:pt x="1256" y="69"/>
                  </a:cubicBezTo>
                  <a:cubicBezTo>
                    <a:pt x="1226" y="25"/>
                    <a:pt x="1177" y="1"/>
                    <a:pt x="1127" y="1"/>
                  </a:cubicBezTo>
                  <a:close/>
                  <a:moveTo>
                    <a:pt x="417" y="787"/>
                  </a:moveTo>
                  <a:cubicBezTo>
                    <a:pt x="365" y="787"/>
                    <a:pt x="314" y="814"/>
                    <a:pt x="285" y="863"/>
                  </a:cubicBezTo>
                  <a:cubicBezTo>
                    <a:pt x="193" y="1014"/>
                    <a:pt x="108" y="1180"/>
                    <a:pt x="34" y="1358"/>
                  </a:cubicBezTo>
                  <a:cubicBezTo>
                    <a:pt x="1" y="1435"/>
                    <a:pt x="37" y="1527"/>
                    <a:pt x="116" y="1560"/>
                  </a:cubicBezTo>
                  <a:cubicBezTo>
                    <a:pt x="135" y="1569"/>
                    <a:pt x="155" y="1572"/>
                    <a:pt x="175" y="1572"/>
                  </a:cubicBezTo>
                  <a:cubicBezTo>
                    <a:pt x="237" y="1572"/>
                    <a:pt x="293" y="1537"/>
                    <a:pt x="318" y="1479"/>
                  </a:cubicBezTo>
                  <a:cubicBezTo>
                    <a:pt x="388" y="1314"/>
                    <a:pt x="467" y="1161"/>
                    <a:pt x="550" y="1021"/>
                  </a:cubicBezTo>
                  <a:cubicBezTo>
                    <a:pt x="593" y="947"/>
                    <a:pt x="570" y="852"/>
                    <a:pt x="497" y="809"/>
                  </a:cubicBezTo>
                  <a:cubicBezTo>
                    <a:pt x="472" y="794"/>
                    <a:pt x="444" y="787"/>
                    <a:pt x="417" y="7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27"/>
          <p:cNvGrpSpPr/>
          <p:nvPr/>
        </p:nvGrpSpPr>
        <p:grpSpPr>
          <a:xfrm flipH="1">
            <a:off x="7260750" y="2708959"/>
            <a:ext cx="356080" cy="356061"/>
            <a:chOff x="1382013" y="1580125"/>
            <a:chExt cx="195950" cy="195950"/>
          </a:xfrm>
        </p:grpSpPr>
        <p:sp>
          <p:nvSpPr>
            <p:cNvPr id="293" name="Google Shape;293;p27"/>
            <p:cNvSpPr/>
            <p:nvPr/>
          </p:nvSpPr>
          <p:spPr>
            <a:xfrm>
              <a:off x="1472538" y="1622800"/>
              <a:ext cx="105425" cy="95300"/>
            </a:xfrm>
            <a:custGeom>
              <a:rect b="b" l="l" r="r" t="t"/>
              <a:pathLst>
                <a:path extrusionOk="0" h="3812" w="4217">
                  <a:moveTo>
                    <a:pt x="470" y="1"/>
                  </a:moveTo>
                  <a:cubicBezTo>
                    <a:pt x="373" y="123"/>
                    <a:pt x="277" y="249"/>
                    <a:pt x="183" y="380"/>
                  </a:cubicBezTo>
                  <a:cubicBezTo>
                    <a:pt x="121" y="464"/>
                    <a:pt x="60" y="550"/>
                    <a:pt x="1" y="639"/>
                  </a:cubicBezTo>
                  <a:cubicBezTo>
                    <a:pt x="1543" y="1329"/>
                    <a:pt x="3073" y="2391"/>
                    <a:pt x="3875" y="3812"/>
                  </a:cubicBezTo>
                  <a:cubicBezTo>
                    <a:pt x="3900" y="3756"/>
                    <a:pt x="3923" y="3699"/>
                    <a:pt x="3945" y="3643"/>
                  </a:cubicBezTo>
                  <a:cubicBezTo>
                    <a:pt x="3947" y="3641"/>
                    <a:pt x="3947" y="3640"/>
                    <a:pt x="3947" y="3640"/>
                  </a:cubicBezTo>
                  <a:cubicBezTo>
                    <a:pt x="3957" y="3612"/>
                    <a:pt x="3969" y="3584"/>
                    <a:pt x="3979" y="3557"/>
                  </a:cubicBezTo>
                  <a:cubicBezTo>
                    <a:pt x="3979" y="3554"/>
                    <a:pt x="3980" y="3551"/>
                    <a:pt x="3982" y="3548"/>
                  </a:cubicBezTo>
                  <a:cubicBezTo>
                    <a:pt x="3990" y="3522"/>
                    <a:pt x="3999" y="3496"/>
                    <a:pt x="4009" y="3469"/>
                  </a:cubicBezTo>
                  <a:cubicBezTo>
                    <a:pt x="4011" y="3463"/>
                    <a:pt x="4012" y="3458"/>
                    <a:pt x="4015" y="3452"/>
                  </a:cubicBezTo>
                  <a:cubicBezTo>
                    <a:pt x="4023" y="3429"/>
                    <a:pt x="4030" y="3404"/>
                    <a:pt x="4037" y="3380"/>
                  </a:cubicBezTo>
                  <a:cubicBezTo>
                    <a:pt x="4040" y="3370"/>
                    <a:pt x="4043" y="3362"/>
                    <a:pt x="4046" y="3351"/>
                  </a:cubicBezTo>
                  <a:cubicBezTo>
                    <a:pt x="4053" y="3331"/>
                    <a:pt x="4059" y="3311"/>
                    <a:pt x="4065" y="3290"/>
                  </a:cubicBezTo>
                  <a:cubicBezTo>
                    <a:pt x="4069" y="3274"/>
                    <a:pt x="4074" y="3258"/>
                    <a:pt x="4078" y="3244"/>
                  </a:cubicBezTo>
                  <a:cubicBezTo>
                    <a:pt x="4082" y="3228"/>
                    <a:pt x="4085" y="3213"/>
                    <a:pt x="4090" y="3197"/>
                  </a:cubicBezTo>
                  <a:cubicBezTo>
                    <a:pt x="4098" y="3165"/>
                    <a:pt x="4106" y="3134"/>
                    <a:pt x="4113" y="3102"/>
                  </a:cubicBezTo>
                  <a:cubicBezTo>
                    <a:pt x="4120" y="3072"/>
                    <a:pt x="4127" y="3043"/>
                    <a:pt x="4133" y="3012"/>
                  </a:cubicBezTo>
                  <a:cubicBezTo>
                    <a:pt x="4135" y="3003"/>
                    <a:pt x="4136" y="2993"/>
                    <a:pt x="4139" y="2984"/>
                  </a:cubicBezTo>
                  <a:cubicBezTo>
                    <a:pt x="4143" y="2962"/>
                    <a:pt x="4148" y="2942"/>
                    <a:pt x="4151" y="2922"/>
                  </a:cubicBezTo>
                  <a:cubicBezTo>
                    <a:pt x="4154" y="2910"/>
                    <a:pt x="4155" y="2900"/>
                    <a:pt x="4157" y="2890"/>
                  </a:cubicBezTo>
                  <a:cubicBezTo>
                    <a:pt x="4161" y="2868"/>
                    <a:pt x="4164" y="2846"/>
                    <a:pt x="4168" y="2824"/>
                  </a:cubicBezTo>
                  <a:cubicBezTo>
                    <a:pt x="4170" y="2817"/>
                    <a:pt x="4171" y="2808"/>
                    <a:pt x="4171" y="2799"/>
                  </a:cubicBezTo>
                  <a:cubicBezTo>
                    <a:pt x="4175" y="2770"/>
                    <a:pt x="4180" y="2741"/>
                    <a:pt x="4184" y="2710"/>
                  </a:cubicBezTo>
                  <a:cubicBezTo>
                    <a:pt x="4186" y="2705"/>
                    <a:pt x="4186" y="2697"/>
                    <a:pt x="4187" y="2691"/>
                  </a:cubicBezTo>
                  <a:cubicBezTo>
                    <a:pt x="4190" y="2668"/>
                    <a:pt x="4192" y="2645"/>
                    <a:pt x="4194" y="2622"/>
                  </a:cubicBezTo>
                  <a:cubicBezTo>
                    <a:pt x="4196" y="2611"/>
                    <a:pt x="4197" y="2600"/>
                    <a:pt x="4197" y="2589"/>
                  </a:cubicBezTo>
                  <a:cubicBezTo>
                    <a:pt x="4200" y="2569"/>
                    <a:pt x="4202" y="2550"/>
                    <a:pt x="4203" y="2530"/>
                  </a:cubicBezTo>
                  <a:cubicBezTo>
                    <a:pt x="4203" y="2520"/>
                    <a:pt x="4205" y="2509"/>
                    <a:pt x="4206" y="2498"/>
                  </a:cubicBezTo>
                  <a:cubicBezTo>
                    <a:pt x="4208" y="2476"/>
                    <a:pt x="4209" y="2454"/>
                    <a:pt x="4210" y="2432"/>
                  </a:cubicBezTo>
                  <a:cubicBezTo>
                    <a:pt x="4210" y="2423"/>
                    <a:pt x="4210" y="2416"/>
                    <a:pt x="4212" y="2409"/>
                  </a:cubicBezTo>
                  <a:cubicBezTo>
                    <a:pt x="4213" y="2380"/>
                    <a:pt x="4213" y="2351"/>
                    <a:pt x="4215" y="2323"/>
                  </a:cubicBezTo>
                  <a:cubicBezTo>
                    <a:pt x="4215" y="2313"/>
                    <a:pt x="4215" y="2303"/>
                    <a:pt x="4215" y="2292"/>
                  </a:cubicBezTo>
                  <a:cubicBezTo>
                    <a:pt x="4216" y="2272"/>
                    <a:pt x="4216" y="2253"/>
                    <a:pt x="4216" y="2234"/>
                  </a:cubicBezTo>
                  <a:cubicBezTo>
                    <a:pt x="4216" y="2222"/>
                    <a:pt x="4216" y="2211"/>
                    <a:pt x="4216" y="2198"/>
                  </a:cubicBezTo>
                  <a:cubicBezTo>
                    <a:pt x="4216" y="2180"/>
                    <a:pt x="4216" y="2163"/>
                    <a:pt x="4216" y="2144"/>
                  </a:cubicBezTo>
                  <a:cubicBezTo>
                    <a:pt x="4215" y="2132"/>
                    <a:pt x="4215" y="2120"/>
                    <a:pt x="4215" y="2109"/>
                  </a:cubicBezTo>
                  <a:cubicBezTo>
                    <a:pt x="4215" y="2087"/>
                    <a:pt x="4213" y="2065"/>
                    <a:pt x="4213" y="2043"/>
                  </a:cubicBezTo>
                  <a:cubicBezTo>
                    <a:pt x="4212" y="2030"/>
                    <a:pt x="4212" y="2016"/>
                    <a:pt x="4210" y="2002"/>
                  </a:cubicBezTo>
                  <a:cubicBezTo>
                    <a:pt x="4209" y="1982"/>
                    <a:pt x="4209" y="1960"/>
                    <a:pt x="4208" y="1940"/>
                  </a:cubicBezTo>
                  <a:cubicBezTo>
                    <a:pt x="4206" y="1927"/>
                    <a:pt x="4205" y="1914"/>
                    <a:pt x="4205" y="1900"/>
                  </a:cubicBezTo>
                  <a:cubicBezTo>
                    <a:pt x="4203" y="1884"/>
                    <a:pt x="4202" y="1870"/>
                    <a:pt x="4200" y="1854"/>
                  </a:cubicBezTo>
                  <a:cubicBezTo>
                    <a:pt x="4199" y="1839"/>
                    <a:pt x="4197" y="1826"/>
                    <a:pt x="4196" y="1813"/>
                  </a:cubicBezTo>
                  <a:cubicBezTo>
                    <a:pt x="4194" y="1797"/>
                    <a:pt x="4193" y="1781"/>
                    <a:pt x="4192" y="1766"/>
                  </a:cubicBezTo>
                  <a:cubicBezTo>
                    <a:pt x="4190" y="1753"/>
                    <a:pt x="4189" y="1740"/>
                    <a:pt x="4186" y="1726"/>
                  </a:cubicBezTo>
                  <a:cubicBezTo>
                    <a:pt x="4184" y="1704"/>
                    <a:pt x="4180" y="1681"/>
                    <a:pt x="4177" y="1659"/>
                  </a:cubicBezTo>
                  <a:cubicBezTo>
                    <a:pt x="4174" y="1641"/>
                    <a:pt x="4173" y="1625"/>
                    <a:pt x="4170" y="1608"/>
                  </a:cubicBezTo>
                  <a:cubicBezTo>
                    <a:pt x="4167" y="1593"/>
                    <a:pt x="4165" y="1579"/>
                    <a:pt x="4162" y="1565"/>
                  </a:cubicBezTo>
                  <a:cubicBezTo>
                    <a:pt x="4159" y="1549"/>
                    <a:pt x="4158" y="1535"/>
                    <a:pt x="4155" y="1520"/>
                  </a:cubicBezTo>
                  <a:cubicBezTo>
                    <a:pt x="4152" y="1507"/>
                    <a:pt x="4149" y="1494"/>
                    <a:pt x="4148" y="1481"/>
                  </a:cubicBezTo>
                  <a:cubicBezTo>
                    <a:pt x="4145" y="1466"/>
                    <a:pt x="4142" y="1450"/>
                    <a:pt x="4139" y="1436"/>
                  </a:cubicBezTo>
                  <a:cubicBezTo>
                    <a:pt x="4136" y="1423"/>
                    <a:pt x="4133" y="1411"/>
                    <a:pt x="4130" y="1399"/>
                  </a:cubicBezTo>
                  <a:cubicBezTo>
                    <a:pt x="4125" y="1367"/>
                    <a:pt x="4117" y="1337"/>
                    <a:pt x="4110" y="1306"/>
                  </a:cubicBezTo>
                  <a:cubicBezTo>
                    <a:pt x="4107" y="1297"/>
                    <a:pt x="4106" y="1289"/>
                    <a:pt x="4104" y="1280"/>
                  </a:cubicBezTo>
                  <a:lnTo>
                    <a:pt x="4091" y="1230"/>
                  </a:lnTo>
                  <a:cubicBezTo>
                    <a:pt x="4088" y="1220"/>
                    <a:pt x="4085" y="1210"/>
                    <a:pt x="4082" y="1198"/>
                  </a:cubicBezTo>
                  <a:cubicBezTo>
                    <a:pt x="4078" y="1182"/>
                    <a:pt x="4074" y="1166"/>
                    <a:pt x="4069" y="1150"/>
                  </a:cubicBezTo>
                  <a:cubicBezTo>
                    <a:pt x="4066" y="1140"/>
                    <a:pt x="4063" y="1130"/>
                    <a:pt x="4060" y="1120"/>
                  </a:cubicBezTo>
                  <a:cubicBezTo>
                    <a:pt x="4056" y="1102"/>
                    <a:pt x="4050" y="1086"/>
                    <a:pt x="4046" y="1069"/>
                  </a:cubicBezTo>
                  <a:cubicBezTo>
                    <a:pt x="4043" y="1061"/>
                    <a:pt x="4041" y="1054"/>
                    <a:pt x="4039" y="1047"/>
                  </a:cubicBezTo>
                  <a:cubicBezTo>
                    <a:pt x="4027" y="1012"/>
                    <a:pt x="4017" y="977"/>
                    <a:pt x="4004" y="942"/>
                  </a:cubicBezTo>
                  <a:cubicBezTo>
                    <a:pt x="4002" y="935"/>
                    <a:pt x="3999" y="929"/>
                    <a:pt x="3998" y="922"/>
                  </a:cubicBezTo>
                  <a:cubicBezTo>
                    <a:pt x="3992" y="906"/>
                    <a:pt x="3985" y="888"/>
                    <a:pt x="3979" y="871"/>
                  </a:cubicBezTo>
                  <a:cubicBezTo>
                    <a:pt x="3976" y="862"/>
                    <a:pt x="3973" y="853"/>
                    <a:pt x="3969" y="844"/>
                  </a:cubicBezTo>
                  <a:cubicBezTo>
                    <a:pt x="3963" y="827"/>
                    <a:pt x="3957" y="811"/>
                    <a:pt x="3950" y="793"/>
                  </a:cubicBezTo>
                  <a:cubicBezTo>
                    <a:pt x="3947" y="786"/>
                    <a:pt x="3944" y="777"/>
                    <a:pt x="3941" y="769"/>
                  </a:cubicBezTo>
                  <a:cubicBezTo>
                    <a:pt x="3934" y="751"/>
                    <a:pt x="3926" y="735"/>
                    <a:pt x="3919" y="718"/>
                  </a:cubicBezTo>
                  <a:cubicBezTo>
                    <a:pt x="3536" y="566"/>
                    <a:pt x="3084" y="522"/>
                    <a:pt x="2594" y="474"/>
                  </a:cubicBezTo>
                  <a:cubicBezTo>
                    <a:pt x="1931" y="410"/>
                    <a:pt x="1202" y="340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1382988" y="1660325"/>
              <a:ext cx="68125" cy="98300"/>
            </a:xfrm>
            <a:custGeom>
              <a:rect b="b" l="l" r="r" t="t"/>
              <a:pathLst>
                <a:path extrusionOk="0" h="3932" w="2725">
                  <a:moveTo>
                    <a:pt x="2119" y="0"/>
                  </a:moveTo>
                  <a:cubicBezTo>
                    <a:pt x="1665" y="0"/>
                    <a:pt x="1236" y="194"/>
                    <a:pt x="859" y="464"/>
                  </a:cubicBezTo>
                  <a:cubicBezTo>
                    <a:pt x="529" y="700"/>
                    <a:pt x="239" y="992"/>
                    <a:pt x="1" y="1266"/>
                  </a:cubicBezTo>
                  <a:cubicBezTo>
                    <a:pt x="28" y="1467"/>
                    <a:pt x="73" y="1664"/>
                    <a:pt x="132" y="1856"/>
                  </a:cubicBezTo>
                  <a:cubicBezTo>
                    <a:pt x="133" y="1859"/>
                    <a:pt x="133" y="1862"/>
                    <a:pt x="135" y="1865"/>
                  </a:cubicBezTo>
                  <a:cubicBezTo>
                    <a:pt x="143" y="1894"/>
                    <a:pt x="152" y="1922"/>
                    <a:pt x="162" y="1951"/>
                  </a:cubicBezTo>
                  <a:cubicBezTo>
                    <a:pt x="164" y="1955"/>
                    <a:pt x="165" y="1960"/>
                    <a:pt x="167" y="1964"/>
                  </a:cubicBezTo>
                  <a:cubicBezTo>
                    <a:pt x="175" y="1990"/>
                    <a:pt x="186" y="2016"/>
                    <a:pt x="194" y="2043"/>
                  </a:cubicBezTo>
                  <a:cubicBezTo>
                    <a:pt x="197" y="2048"/>
                    <a:pt x="199" y="2054"/>
                    <a:pt x="202" y="2060"/>
                  </a:cubicBezTo>
                  <a:cubicBezTo>
                    <a:pt x="210" y="2085"/>
                    <a:pt x="219" y="2111"/>
                    <a:pt x="229" y="2136"/>
                  </a:cubicBezTo>
                  <a:cubicBezTo>
                    <a:pt x="232" y="2142"/>
                    <a:pt x="234" y="2147"/>
                    <a:pt x="237" y="2153"/>
                  </a:cubicBezTo>
                  <a:cubicBezTo>
                    <a:pt x="247" y="2178"/>
                    <a:pt x="257" y="2203"/>
                    <a:pt x="267" y="2226"/>
                  </a:cubicBezTo>
                  <a:cubicBezTo>
                    <a:pt x="269" y="2233"/>
                    <a:pt x="271" y="2239"/>
                    <a:pt x="274" y="2247"/>
                  </a:cubicBezTo>
                  <a:cubicBezTo>
                    <a:pt x="285" y="2270"/>
                    <a:pt x="295" y="2293"/>
                    <a:pt x="306" y="2316"/>
                  </a:cubicBezTo>
                  <a:cubicBezTo>
                    <a:pt x="309" y="2324"/>
                    <a:pt x="312" y="2331"/>
                    <a:pt x="315" y="2337"/>
                  </a:cubicBezTo>
                  <a:cubicBezTo>
                    <a:pt x="325" y="2360"/>
                    <a:pt x="337" y="2383"/>
                    <a:pt x="347" y="2407"/>
                  </a:cubicBezTo>
                  <a:cubicBezTo>
                    <a:pt x="350" y="2413"/>
                    <a:pt x="355" y="2420"/>
                    <a:pt x="357" y="2426"/>
                  </a:cubicBezTo>
                  <a:cubicBezTo>
                    <a:pt x="369" y="2449"/>
                    <a:pt x="381" y="2474"/>
                    <a:pt x="392" y="2497"/>
                  </a:cubicBezTo>
                  <a:cubicBezTo>
                    <a:pt x="395" y="2503"/>
                    <a:pt x="398" y="2509"/>
                    <a:pt x="401" y="2515"/>
                  </a:cubicBezTo>
                  <a:cubicBezTo>
                    <a:pt x="414" y="2538"/>
                    <a:pt x="426" y="2563"/>
                    <a:pt x="439" y="2586"/>
                  </a:cubicBezTo>
                  <a:cubicBezTo>
                    <a:pt x="442" y="2590"/>
                    <a:pt x="445" y="2596"/>
                    <a:pt x="448" y="2601"/>
                  </a:cubicBezTo>
                  <a:cubicBezTo>
                    <a:pt x="462" y="2625"/>
                    <a:pt x="475" y="2652"/>
                    <a:pt x="490" y="2676"/>
                  </a:cubicBezTo>
                  <a:cubicBezTo>
                    <a:pt x="491" y="2679"/>
                    <a:pt x="494" y="2682"/>
                    <a:pt x="496" y="2686"/>
                  </a:cubicBezTo>
                  <a:cubicBezTo>
                    <a:pt x="512" y="2714"/>
                    <a:pt x="529" y="2742"/>
                    <a:pt x="545" y="2770"/>
                  </a:cubicBezTo>
                  <a:lnTo>
                    <a:pt x="547" y="2770"/>
                  </a:lnTo>
                  <a:cubicBezTo>
                    <a:pt x="617" y="2883"/>
                    <a:pt x="692" y="2992"/>
                    <a:pt x="773" y="3099"/>
                  </a:cubicBezTo>
                  <a:cubicBezTo>
                    <a:pt x="776" y="3100"/>
                    <a:pt x="777" y="3103"/>
                    <a:pt x="778" y="3106"/>
                  </a:cubicBezTo>
                  <a:cubicBezTo>
                    <a:pt x="796" y="3129"/>
                    <a:pt x="815" y="3153"/>
                    <a:pt x="834" y="3174"/>
                  </a:cubicBezTo>
                  <a:cubicBezTo>
                    <a:pt x="837" y="3180"/>
                    <a:pt x="841" y="3185"/>
                    <a:pt x="845" y="3190"/>
                  </a:cubicBezTo>
                  <a:cubicBezTo>
                    <a:pt x="863" y="3209"/>
                    <a:pt x="879" y="3230"/>
                    <a:pt x="895" y="3250"/>
                  </a:cubicBezTo>
                  <a:cubicBezTo>
                    <a:pt x="901" y="3256"/>
                    <a:pt x="907" y="3263"/>
                    <a:pt x="912" y="3269"/>
                  </a:cubicBezTo>
                  <a:cubicBezTo>
                    <a:pt x="927" y="3287"/>
                    <a:pt x="943" y="3306"/>
                    <a:pt x="959" y="3325"/>
                  </a:cubicBezTo>
                  <a:cubicBezTo>
                    <a:pt x="966" y="3330"/>
                    <a:pt x="972" y="3338"/>
                    <a:pt x="978" y="3345"/>
                  </a:cubicBezTo>
                  <a:cubicBezTo>
                    <a:pt x="994" y="3362"/>
                    <a:pt x="1010" y="3378"/>
                    <a:pt x="1026" y="3396"/>
                  </a:cubicBezTo>
                  <a:cubicBezTo>
                    <a:pt x="1033" y="3403"/>
                    <a:pt x="1039" y="3410"/>
                    <a:pt x="1046" y="3418"/>
                  </a:cubicBezTo>
                  <a:cubicBezTo>
                    <a:pt x="1062" y="3434"/>
                    <a:pt x="1078" y="3451"/>
                    <a:pt x="1095" y="3467"/>
                  </a:cubicBezTo>
                  <a:cubicBezTo>
                    <a:pt x="1102" y="3475"/>
                    <a:pt x="1109" y="3482"/>
                    <a:pt x="1116" y="3489"/>
                  </a:cubicBezTo>
                  <a:cubicBezTo>
                    <a:pt x="1132" y="3505"/>
                    <a:pt x="1148" y="3521"/>
                    <a:pt x="1164" y="3536"/>
                  </a:cubicBezTo>
                  <a:cubicBezTo>
                    <a:pt x="1172" y="3543"/>
                    <a:pt x="1179" y="3550"/>
                    <a:pt x="1188" y="3558"/>
                  </a:cubicBezTo>
                  <a:cubicBezTo>
                    <a:pt x="1204" y="3574"/>
                    <a:pt x="1220" y="3588"/>
                    <a:pt x="1236" y="3604"/>
                  </a:cubicBezTo>
                  <a:cubicBezTo>
                    <a:pt x="1245" y="3610"/>
                    <a:pt x="1252" y="3617"/>
                    <a:pt x="1261" y="3625"/>
                  </a:cubicBezTo>
                  <a:cubicBezTo>
                    <a:pt x="1277" y="3641"/>
                    <a:pt x="1294" y="3655"/>
                    <a:pt x="1310" y="3670"/>
                  </a:cubicBezTo>
                  <a:cubicBezTo>
                    <a:pt x="1319" y="3677"/>
                    <a:pt x="1326" y="3683"/>
                    <a:pt x="1335" y="3690"/>
                  </a:cubicBezTo>
                  <a:cubicBezTo>
                    <a:pt x="1351" y="3706"/>
                    <a:pt x="1368" y="3719"/>
                    <a:pt x="1386" y="3734"/>
                  </a:cubicBezTo>
                  <a:cubicBezTo>
                    <a:pt x="1395" y="3741"/>
                    <a:pt x="1402" y="3747"/>
                    <a:pt x="1411" y="3754"/>
                  </a:cubicBezTo>
                  <a:cubicBezTo>
                    <a:pt x="1428" y="3769"/>
                    <a:pt x="1447" y="3783"/>
                    <a:pt x="1466" y="3798"/>
                  </a:cubicBezTo>
                  <a:cubicBezTo>
                    <a:pt x="1473" y="3804"/>
                    <a:pt x="1481" y="3810"/>
                    <a:pt x="1488" y="3815"/>
                  </a:cubicBezTo>
                  <a:cubicBezTo>
                    <a:pt x="1508" y="3831"/>
                    <a:pt x="1527" y="3846"/>
                    <a:pt x="1548" y="3861"/>
                  </a:cubicBezTo>
                  <a:cubicBezTo>
                    <a:pt x="1555" y="3866"/>
                    <a:pt x="1561" y="3871"/>
                    <a:pt x="1566" y="3875"/>
                  </a:cubicBezTo>
                  <a:cubicBezTo>
                    <a:pt x="1590" y="3893"/>
                    <a:pt x="1615" y="3909"/>
                    <a:pt x="1638" y="3926"/>
                  </a:cubicBezTo>
                  <a:lnTo>
                    <a:pt x="1647" y="3932"/>
                  </a:lnTo>
                  <a:cubicBezTo>
                    <a:pt x="1642" y="3674"/>
                    <a:pt x="1658" y="3415"/>
                    <a:pt x="1692" y="3153"/>
                  </a:cubicBezTo>
                  <a:cubicBezTo>
                    <a:pt x="1820" y="2120"/>
                    <a:pt x="2215" y="1070"/>
                    <a:pt x="2725" y="120"/>
                  </a:cubicBezTo>
                  <a:cubicBezTo>
                    <a:pt x="2519" y="37"/>
                    <a:pt x="2317" y="0"/>
                    <a:pt x="21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1458813" y="1643450"/>
              <a:ext cx="107600" cy="128250"/>
            </a:xfrm>
            <a:custGeom>
              <a:rect b="b" l="l" r="r" t="t"/>
              <a:pathLst>
                <a:path extrusionOk="0" h="5130" w="4304">
                  <a:moveTo>
                    <a:pt x="423" y="1"/>
                  </a:moveTo>
                  <a:cubicBezTo>
                    <a:pt x="277" y="224"/>
                    <a:pt x="134" y="455"/>
                    <a:pt x="0" y="696"/>
                  </a:cubicBezTo>
                  <a:cubicBezTo>
                    <a:pt x="1113" y="1328"/>
                    <a:pt x="1612" y="3449"/>
                    <a:pt x="1964" y="4957"/>
                  </a:cubicBezTo>
                  <a:cubicBezTo>
                    <a:pt x="1979" y="5015"/>
                    <a:pt x="1992" y="5073"/>
                    <a:pt x="2005" y="5130"/>
                  </a:cubicBezTo>
                  <a:cubicBezTo>
                    <a:pt x="2187" y="5073"/>
                    <a:pt x="2365" y="5003"/>
                    <a:pt x="2537" y="4922"/>
                  </a:cubicBezTo>
                  <a:cubicBezTo>
                    <a:pt x="2566" y="4907"/>
                    <a:pt x="2593" y="4894"/>
                    <a:pt x="2621" y="4879"/>
                  </a:cubicBezTo>
                  <a:lnTo>
                    <a:pt x="2622" y="4879"/>
                  </a:lnTo>
                  <a:cubicBezTo>
                    <a:pt x="2650" y="4865"/>
                    <a:pt x="2678" y="4850"/>
                    <a:pt x="2705" y="4836"/>
                  </a:cubicBezTo>
                  <a:cubicBezTo>
                    <a:pt x="2705" y="4836"/>
                    <a:pt x="2705" y="4834"/>
                    <a:pt x="2707" y="4834"/>
                  </a:cubicBezTo>
                  <a:cubicBezTo>
                    <a:pt x="2735" y="4820"/>
                    <a:pt x="2761" y="4805"/>
                    <a:pt x="2789" y="4789"/>
                  </a:cubicBezTo>
                  <a:lnTo>
                    <a:pt x="2790" y="4788"/>
                  </a:lnTo>
                  <a:cubicBezTo>
                    <a:pt x="2816" y="4773"/>
                    <a:pt x="2844" y="4757"/>
                    <a:pt x="2870" y="4741"/>
                  </a:cubicBezTo>
                  <a:lnTo>
                    <a:pt x="2872" y="4741"/>
                  </a:lnTo>
                  <a:cubicBezTo>
                    <a:pt x="2898" y="4725"/>
                    <a:pt x="2924" y="4707"/>
                    <a:pt x="2950" y="4691"/>
                  </a:cubicBezTo>
                  <a:cubicBezTo>
                    <a:pt x="2950" y="4691"/>
                    <a:pt x="2950" y="4691"/>
                    <a:pt x="2952" y="4690"/>
                  </a:cubicBezTo>
                  <a:cubicBezTo>
                    <a:pt x="2978" y="4674"/>
                    <a:pt x="3003" y="4656"/>
                    <a:pt x="3029" y="4640"/>
                  </a:cubicBezTo>
                  <a:cubicBezTo>
                    <a:pt x="3029" y="4639"/>
                    <a:pt x="3030" y="4639"/>
                    <a:pt x="3032" y="4639"/>
                  </a:cubicBezTo>
                  <a:cubicBezTo>
                    <a:pt x="3057" y="4622"/>
                    <a:pt x="3081" y="4604"/>
                    <a:pt x="3108" y="4587"/>
                  </a:cubicBezTo>
                  <a:cubicBezTo>
                    <a:pt x="3108" y="4585"/>
                    <a:pt x="3109" y="4585"/>
                    <a:pt x="3109" y="4585"/>
                  </a:cubicBezTo>
                  <a:cubicBezTo>
                    <a:pt x="3134" y="4568"/>
                    <a:pt x="3159" y="4549"/>
                    <a:pt x="3183" y="4531"/>
                  </a:cubicBezTo>
                  <a:cubicBezTo>
                    <a:pt x="3185" y="4530"/>
                    <a:pt x="3185" y="4530"/>
                    <a:pt x="3186" y="4528"/>
                  </a:cubicBezTo>
                  <a:cubicBezTo>
                    <a:pt x="3211" y="4511"/>
                    <a:pt x="3236" y="4492"/>
                    <a:pt x="3259" y="4473"/>
                  </a:cubicBezTo>
                  <a:cubicBezTo>
                    <a:pt x="3260" y="4473"/>
                    <a:pt x="3260" y="4471"/>
                    <a:pt x="3262" y="4471"/>
                  </a:cubicBezTo>
                  <a:cubicBezTo>
                    <a:pt x="3285" y="4453"/>
                    <a:pt x="3310" y="4434"/>
                    <a:pt x="3333" y="4413"/>
                  </a:cubicBezTo>
                  <a:cubicBezTo>
                    <a:pt x="3335" y="4413"/>
                    <a:pt x="3335" y="4412"/>
                    <a:pt x="3336" y="4412"/>
                  </a:cubicBezTo>
                  <a:cubicBezTo>
                    <a:pt x="3360" y="4393"/>
                    <a:pt x="3383" y="4372"/>
                    <a:pt x="3406" y="4352"/>
                  </a:cubicBezTo>
                  <a:cubicBezTo>
                    <a:pt x="3408" y="4352"/>
                    <a:pt x="3408" y="4351"/>
                    <a:pt x="3409" y="4351"/>
                  </a:cubicBezTo>
                  <a:cubicBezTo>
                    <a:pt x="3432" y="4330"/>
                    <a:pt x="3454" y="4310"/>
                    <a:pt x="3478" y="4289"/>
                  </a:cubicBezTo>
                  <a:cubicBezTo>
                    <a:pt x="3479" y="4289"/>
                    <a:pt x="3479" y="4288"/>
                    <a:pt x="3480" y="4288"/>
                  </a:cubicBezTo>
                  <a:cubicBezTo>
                    <a:pt x="3502" y="4266"/>
                    <a:pt x="3526" y="4246"/>
                    <a:pt x="3547" y="4224"/>
                  </a:cubicBezTo>
                  <a:cubicBezTo>
                    <a:pt x="3549" y="4224"/>
                    <a:pt x="3549" y="4224"/>
                    <a:pt x="3550" y="4222"/>
                  </a:cubicBezTo>
                  <a:cubicBezTo>
                    <a:pt x="3572" y="4202"/>
                    <a:pt x="3594" y="4180"/>
                    <a:pt x="3616" y="4158"/>
                  </a:cubicBezTo>
                  <a:lnTo>
                    <a:pt x="3617" y="4155"/>
                  </a:lnTo>
                  <a:cubicBezTo>
                    <a:pt x="3639" y="4134"/>
                    <a:pt x="3661" y="4112"/>
                    <a:pt x="3683" y="4090"/>
                  </a:cubicBezTo>
                  <a:cubicBezTo>
                    <a:pt x="3683" y="4088"/>
                    <a:pt x="3684" y="4088"/>
                    <a:pt x="3684" y="4088"/>
                  </a:cubicBezTo>
                  <a:cubicBezTo>
                    <a:pt x="3706" y="4065"/>
                    <a:pt x="3727" y="4043"/>
                    <a:pt x="3748" y="4020"/>
                  </a:cubicBezTo>
                  <a:cubicBezTo>
                    <a:pt x="3748" y="4018"/>
                    <a:pt x="3748" y="4018"/>
                    <a:pt x="3750" y="4018"/>
                  </a:cubicBezTo>
                  <a:cubicBezTo>
                    <a:pt x="3770" y="3995"/>
                    <a:pt x="3791" y="3972"/>
                    <a:pt x="3811" y="3949"/>
                  </a:cubicBezTo>
                  <a:cubicBezTo>
                    <a:pt x="3813" y="3947"/>
                    <a:pt x="3813" y="3947"/>
                    <a:pt x="3813" y="3947"/>
                  </a:cubicBezTo>
                  <a:cubicBezTo>
                    <a:pt x="3833" y="3922"/>
                    <a:pt x="3853" y="3899"/>
                    <a:pt x="3874" y="3874"/>
                  </a:cubicBezTo>
                  <a:cubicBezTo>
                    <a:pt x="3874" y="3874"/>
                    <a:pt x="3874" y="3874"/>
                    <a:pt x="3875" y="3873"/>
                  </a:cubicBezTo>
                  <a:cubicBezTo>
                    <a:pt x="3894" y="3849"/>
                    <a:pt x="3915" y="3825"/>
                    <a:pt x="3933" y="3800"/>
                  </a:cubicBezTo>
                  <a:cubicBezTo>
                    <a:pt x="3933" y="3800"/>
                    <a:pt x="3935" y="3798"/>
                    <a:pt x="3935" y="3798"/>
                  </a:cubicBezTo>
                  <a:cubicBezTo>
                    <a:pt x="3954" y="3774"/>
                    <a:pt x="3973" y="3749"/>
                    <a:pt x="3992" y="3723"/>
                  </a:cubicBezTo>
                  <a:lnTo>
                    <a:pt x="3993" y="3723"/>
                  </a:lnTo>
                  <a:cubicBezTo>
                    <a:pt x="4012" y="3697"/>
                    <a:pt x="4031" y="3670"/>
                    <a:pt x="4049" y="3646"/>
                  </a:cubicBezTo>
                  <a:cubicBezTo>
                    <a:pt x="4049" y="3644"/>
                    <a:pt x="4050" y="3644"/>
                    <a:pt x="4050" y="3644"/>
                  </a:cubicBezTo>
                  <a:cubicBezTo>
                    <a:pt x="4068" y="3618"/>
                    <a:pt x="4086" y="3592"/>
                    <a:pt x="4104" y="3565"/>
                  </a:cubicBezTo>
                  <a:cubicBezTo>
                    <a:pt x="4175" y="3458"/>
                    <a:pt x="4242" y="3347"/>
                    <a:pt x="4303" y="3232"/>
                  </a:cubicBezTo>
                  <a:cubicBezTo>
                    <a:pt x="3550" y="1788"/>
                    <a:pt x="2006" y="709"/>
                    <a:pt x="448" y="11"/>
                  </a:cubicBezTo>
                  <a:cubicBezTo>
                    <a:pt x="440" y="8"/>
                    <a:pt x="432" y="4"/>
                    <a:pt x="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429463" y="1665700"/>
              <a:ext cx="74125" cy="110375"/>
            </a:xfrm>
            <a:custGeom>
              <a:rect b="b" l="l" r="r" t="t"/>
              <a:pathLst>
                <a:path extrusionOk="0" h="4415" w="2965">
                  <a:moveTo>
                    <a:pt x="1067" y="1"/>
                  </a:moveTo>
                  <a:cubicBezTo>
                    <a:pt x="565" y="930"/>
                    <a:pt x="178" y="1959"/>
                    <a:pt x="53" y="2965"/>
                  </a:cubicBezTo>
                  <a:cubicBezTo>
                    <a:pt x="15" y="3268"/>
                    <a:pt x="0" y="3568"/>
                    <a:pt x="15" y="3863"/>
                  </a:cubicBezTo>
                  <a:cubicBezTo>
                    <a:pt x="32" y="3874"/>
                    <a:pt x="53" y="3884"/>
                    <a:pt x="72" y="3896"/>
                  </a:cubicBezTo>
                  <a:cubicBezTo>
                    <a:pt x="76" y="3899"/>
                    <a:pt x="80" y="3900"/>
                    <a:pt x="85" y="3903"/>
                  </a:cubicBezTo>
                  <a:cubicBezTo>
                    <a:pt x="104" y="3915"/>
                    <a:pt x="123" y="3925"/>
                    <a:pt x="142" y="3935"/>
                  </a:cubicBezTo>
                  <a:cubicBezTo>
                    <a:pt x="143" y="3937"/>
                    <a:pt x="146" y="3938"/>
                    <a:pt x="149" y="3940"/>
                  </a:cubicBezTo>
                  <a:cubicBezTo>
                    <a:pt x="190" y="3962"/>
                    <a:pt x="230" y="3982"/>
                    <a:pt x="273" y="4004"/>
                  </a:cubicBezTo>
                  <a:cubicBezTo>
                    <a:pt x="273" y="4004"/>
                    <a:pt x="274" y="4004"/>
                    <a:pt x="276" y="4005"/>
                  </a:cubicBezTo>
                  <a:cubicBezTo>
                    <a:pt x="292" y="4013"/>
                    <a:pt x="309" y="4021"/>
                    <a:pt x="327" y="4030"/>
                  </a:cubicBezTo>
                  <a:cubicBezTo>
                    <a:pt x="335" y="4034"/>
                    <a:pt x="344" y="4039"/>
                    <a:pt x="353" y="4042"/>
                  </a:cubicBezTo>
                  <a:cubicBezTo>
                    <a:pt x="369" y="4051"/>
                    <a:pt x="385" y="4058"/>
                    <a:pt x="401" y="4065"/>
                  </a:cubicBezTo>
                  <a:cubicBezTo>
                    <a:pt x="411" y="4069"/>
                    <a:pt x="421" y="4074"/>
                    <a:pt x="431" y="4078"/>
                  </a:cubicBezTo>
                  <a:cubicBezTo>
                    <a:pt x="453" y="4087"/>
                    <a:pt x="474" y="4097"/>
                    <a:pt x="496" y="4106"/>
                  </a:cubicBezTo>
                  <a:cubicBezTo>
                    <a:pt x="513" y="4113"/>
                    <a:pt x="532" y="4120"/>
                    <a:pt x="549" y="4128"/>
                  </a:cubicBezTo>
                  <a:cubicBezTo>
                    <a:pt x="563" y="4134"/>
                    <a:pt x="576" y="4139"/>
                    <a:pt x="589" y="4144"/>
                  </a:cubicBezTo>
                  <a:lnTo>
                    <a:pt x="632" y="4161"/>
                  </a:lnTo>
                  <a:cubicBezTo>
                    <a:pt x="646" y="4166"/>
                    <a:pt x="659" y="4170"/>
                    <a:pt x="672" y="4174"/>
                  </a:cubicBezTo>
                  <a:cubicBezTo>
                    <a:pt x="688" y="4182"/>
                    <a:pt x="704" y="4187"/>
                    <a:pt x="721" y="4193"/>
                  </a:cubicBezTo>
                  <a:cubicBezTo>
                    <a:pt x="732" y="4196"/>
                    <a:pt x="743" y="4201"/>
                    <a:pt x="755" y="4205"/>
                  </a:cubicBezTo>
                  <a:cubicBezTo>
                    <a:pt x="781" y="4214"/>
                    <a:pt x="809" y="4222"/>
                    <a:pt x="836" y="4231"/>
                  </a:cubicBezTo>
                  <a:cubicBezTo>
                    <a:pt x="842" y="4234"/>
                    <a:pt x="850" y="4236"/>
                    <a:pt x="857" y="4238"/>
                  </a:cubicBezTo>
                  <a:cubicBezTo>
                    <a:pt x="879" y="4244"/>
                    <a:pt x="901" y="4252"/>
                    <a:pt x="922" y="4257"/>
                  </a:cubicBezTo>
                  <a:cubicBezTo>
                    <a:pt x="933" y="4260"/>
                    <a:pt x="943" y="4263"/>
                    <a:pt x="953" y="4266"/>
                  </a:cubicBezTo>
                  <a:cubicBezTo>
                    <a:pt x="973" y="4272"/>
                    <a:pt x="994" y="4278"/>
                    <a:pt x="1016" y="4284"/>
                  </a:cubicBezTo>
                  <a:cubicBezTo>
                    <a:pt x="1024" y="4285"/>
                    <a:pt x="1033" y="4288"/>
                    <a:pt x="1040" y="4289"/>
                  </a:cubicBezTo>
                  <a:cubicBezTo>
                    <a:pt x="1071" y="4297"/>
                    <a:pt x="1100" y="4304"/>
                    <a:pt x="1129" y="4311"/>
                  </a:cubicBezTo>
                  <a:cubicBezTo>
                    <a:pt x="1166" y="4320"/>
                    <a:pt x="1202" y="4327"/>
                    <a:pt x="1238" y="4335"/>
                  </a:cubicBezTo>
                  <a:cubicBezTo>
                    <a:pt x="1250" y="4337"/>
                    <a:pt x="1262" y="4339"/>
                    <a:pt x="1273" y="4342"/>
                  </a:cubicBezTo>
                  <a:cubicBezTo>
                    <a:pt x="1298" y="4346"/>
                    <a:pt x="1323" y="4351"/>
                    <a:pt x="1348" y="4355"/>
                  </a:cubicBezTo>
                  <a:cubicBezTo>
                    <a:pt x="1362" y="4358"/>
                    <a:pt x="1375" y="4359"/>
                    <a:pt x="1389" y="4362"/>
                  </a:cubicBezTo>
                  <a:cubicBezTo>
                    <a:pt x="1412" y="4367"/>
                    <a:pt x="1435" y="4370"/>
                    <a:pt x="1458" y="4372"/>
                  </a:cubicBezTo>
                  <a:cubicBezTo>
                    <a:pt x="1473" y="4375"/>
                    <a:pt x="1486" y="4377"/>
                    <a:pt x="1501" y="4380"/>
                  </a:cubicBezTo>
                  <a:cubicBezTo>
                    <a:pt x="1524" y="4383"/>
                    <a:pt x="1547" y="4386"/>
                    <a:pt x="1572" y="4388"/>
                  </a:cubicBezTo>
                  <a:cubicBezTo>
                    <a:pt x="1584" y="4390"/>
                    <a:pt x="1597" y="4391"/>
                    <a:pt x="1610" y="4393"/>
                  </a:cubicBezTo>
                  <a:cubicBezTo>
                    <a:pt x="1638" y="4396"/>
                    <a:pt x="1667" y="4399"/>
                    <a:pt x="1696" y="4400"/>
                  </a:cubicBezTo>
                  <a:cubicBezTo>
                    <a:pt x="1703" y="4402"/>
                    <a:pt x="1710" y="4402"/>
                    <a:pt x="1718" y="4403"/>
                  </a:cubicBezTo>
                  <a:cubicBezTo>
                    <a:pt x="1754" y="4406"/>
                    <a:pt x="1789" y="4407"/>
                    <a:pt x="1826" y="4409"/>
                  </a:cubicBezTo>
                  <a:cubicBezTo>
                    <a:pt x="1836" y="4410"/>
                    <a:pt x="1846" y="4410"/>
                    <a:pt x="1856" y="4410"/>
                  </a:cubicBezTo>
                  <a:cubicBezTo>
                    <a:pt x="1882" y="4412"/>
                    <a:pt x="1909" y="4413"/>
                    <a:pt x="1933" y="4413"/>
                  </a:cubicBezTo>
                  <a:lnTo>
                    <a:pt x="1974" y="4413"/>
                  </a:lnTo>
                  <a:cubicBezTo>
                    <a:pt x="1996" y="4415"/>
                    <a:pt x="2019" y="4415"/>
                    <a:pt x="2043" y="4415"/>
                  </a:cubicBezTo>
                  <a:cubicBezTo>
                    <a:pt x="2056" y="4415"/>
                    <a:pt x="2070" y="4415"/>
                    <a:pt x="2083" y="4413"/>
                  </a:cubicBezTo>
                  <a:cubicBezTo>
                    <a:pt x="2107" y="4413"/>
                    <a:pt x="2129" y="4413"/>
                    <a:pt x="2152" y="4412"/>
                  </a:cubicBezTo>
                  <a:cubicBezTo>
                    <a:pt x="2165" y="4412"/>
                    <a:pt x="2178" y="4412"/>
                    <a:pt x="2191" y="4410"/>
                  </a:cubicBezTo>
                  <a:cubicBezTo>
                    <a:pt x="2217" y="4410"/>
                    <a:pt x="2242" y="4409"/>
                    <a:pt x="2267" y="4407"/>
                  </a:cubicBezTo>
                  <a:cubicBezTo>
                    <a:pt x="2277" y="4406"/>
                    <a:pt x="2287" y="4406"/>
                    <a:pt x="2299" y="4404"/>
                  </a:cubicBezTo>
                  <a:cubicBezTo>
                    <a:pt x="2334" y="4402"/>
                    <a:pt x="2369" y="4400"/>
                    <a:pt x="2404" y="4396"/>
                  </a:cubicBezTo>
                  <a:cubicBezTo>
                    <a:pt x="2411" y="4396"/>
                    <a:pt x="2418" y="4394"/>
                    <a:pt x="2424" y="4394"/>
                  </a:cubicBezTo>
                  <a:cubicBezTo>
                    <a:pt x="2453" y="4391"/>
                    <a:pt x="2481" y="4388"/>
                    <a:pt x="2509" y="4384"/>
                  </a:cubicBezTo>
                  <a:cubicBezTo>
                    <a:pt x="2522" y="4383"/>
                    <a:pt x="2533" y="4381"/>
                    <a:pt x="2547" y="4380"/>
                  </a:cubicBezTo>
                  <a:cubicBezTo>
                    <a:pt x="2568" y="4375"/>
                    <a:pt x="2592" y="4374"/>
                    <a:pt x="2614" y="4370"/>
                  </a:cubicBezTo>
                  <a:cubicBezTo>
                    <a:pt x="2628" y="4368"/>
                    <a:pt x="2641" y="4365"/>
                    <a:pt x="2654" y="4364"/>
                  </a:cubicBezTo>
                  <a:cubicBezTo>
                    <a:pt x="2676" y="4359"/>
                    <a:pt x="2698" y="4356"/>
                    <a:pt x="2720" y="4352"/>
                  </a:cubicBezTo>
                  <a:cubicBezTo>
                    <a:pt x="2733" y="4349"/>
                    <a:pt x="2746" y="4346"/>
                    <a:pt x="2759" y="4345"/>
                  </a:cubicBezTo>
                  <a:cubicBezTo>
                    <a:pt x="2783" y="4340"/>
                    <a:pt x="2806" y="4335"/>
                    <a:pt x="2828" y="4330"/>
                  </a:cubicBezTo>
                  <a:cubicBezTo>
                    <a:pt x="2839" y="4329"/>
                    <a:pt x="2851" y="4326"/>
                    <a:pt x="2863" y="4323"/>
                  </a:cubicBezTo>
                  <a:cubicBezTo>
                    <a:pt x="2895" y="4316"/>
                    <a:pt x="2927" y="4308"/>
                    <a:pt x="2957" y="4301"/>
                  </a:cubicBezTo>
                  <a:cubicBezTo>
                    <a:pt x="2960" y="4301"/>
                    <a:pt x="2962" y="4300"/>
                    <a:pt x="2965" y="4300"/>
                  </a:cubicBezTo>
                  <a:cubicBezTo>
                    <a:pt x="2950" y="4240"/>
                    <a:pt x="2936" y="4179"/>
                    <a:pt x="2921" y="4116"/>
                  </a:cubicBezTo>
                  <a:cubicBezTo>
                    <a:pt x="2577" y="2649"/>
                    <a:pt x="2094" y="585"/>
                    <a:pt x="1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403263" y="1584825"/>
              <a:ext cx="75900" cy="51675"/>
            </a:xfrm>
            <a:custGeom>
              <a:rect b="b" l="l" r="r" t="t"/>
              <a:pathLst>
                <a:path extrusionOk="0" h="2067" w="3036">
                  <a:moveTo>
                    <a:pt x="1871" y="1"/>
                  </a:moveTo>
                  <a:cubicBezTo>
                    <a:pt x="1826" y="15"/>
                    <a:pt x="1781" y="30"/>
                    <a:pt x="1736" y="46"/>
                  </a:cubicBezTo>
                  <a:cubicBezTo>
                    <a:pt x="1734" y="47"/>
                    <a:pt x="1733" y="47"/>
                    <a:pt x="1731" y="49"/>
                  </a:cubicBezTo>
                  <a:cubicBezTo>
                    <a:pt x="1643" y="81"/>
                    <a:pt x="1557" y="116"/>
                    <a:pt x="1471" y="154"/>
                  </a:cubicBezTo>
                  <a:cubicBezTo>
                    <a:pt x="1468" y="155"/>
                    <a:pt x="1466" y="156"/>
                    <a:pt x="1463" y="156"/>
                  </a:cubicBezTo>
                  <a:cubicBezTo>
                    <a:pt x="1379" y="196"/>
                    <a:pt x="1296" y="237"/>
                    <a:pt x="1213" y="280"/>
                  </a:cubicBezTo>
                  <a:cubicBezTo>
                    <a:pt x="1211" y="282"/>
                    <a:pt x="1209" y="283"/>
                    <a:pt x="1206" y="285"/>
                  </a:cubicBezTo>
                  <a:cubicBezTo>
                    <a:pt x="1124" y="328"/>
                    <a:pt x="1044" y="376"/>
                    <a:pt x="967" y="425"/>
                  </a:cubicBezTo>
                  <a:cubicBezTo>
                    <a:pt x="964" y="427"/>
                    <a:pt x="961" y="429"/>
                    <a:pt x="958" y="430"/>
                  </a:cubicBezTo>
                  <a:cubicBezTo>
                    <a:pt x="879" y="480"/>
                    <a:pt x="804" y="532"/>
                    <a:pt x="729" y="588"/>
                  </a:cubicBezTo>
                  <a:cubicBezTo>
                    <a:pt x="726" y="589"/>
                    <a:pt x="725" y="592"/>
                    <a:pt x="722" y="593"/>
                  </a:cubicBezTo>
                  <a:cubicBezTo>
                    <a:pt x="648" y="649"/>
                    <a:pt x="575" y="707"/>
                    <a:pt x="505" y="768"/>
                  </a:cubicBezTo>
                  <a:cubicBezTo>
                    <a:pt x="503" y="770"/>
                    <a:pt x="501" y="771"/>
                    <a:pt x="498" y="774"/>
                  </a:cubicBezTo>
                  <a:cubicBezTo>
                    <a:pt x="428" y="835"/>
                    <a:pt x="359" y="898"/>
                    <a:pt x="294" y="963"/>
                  </a:cubicBezTo>
                  <a:cubicBezTo>
                    <a:pt x="292" y="966"/>
                    <a:pt x="291" y="968"/>
                    <a:pt x="288" y="971"/>
                  </a:cubicBezTo>
                  <a:cubicBezTo>
                    <a:pt x="222" y="1036"/>
                    <a:pt x="158" y="1106"/>
                    <a:pt x="97" y="1176"/>
                  </a:cubicBezTo>
                  <a:lnTo>
                    <a:pt x="93" y="1182"/>
                  </a:lnTo>
                  <a:cubicBezTo>
                    <a:pt x="62" y="1218"/>
                    <a:pt x="32" y="1255"/>
                    <a:pt x="2" y="1291"/>
                  </a:cubicBezTo>
                  <a:lnTo>
                    <a:pt x="1" y="1291"/>
                  </a:lnTo>
                  <a:cubicBezTo>
                    <a:pt x="753" y="1421"/>
                    <a:pt x="1656" y="1679"/>
                    <a:pt x="2563" y="2066"/>
                  </a:cubicBezTo>
                  <a:cubicBezTo>
                    <a:pt x="2633" y="1964"/>
                    <a:pt x="2703" y="1865"/>
                    <a:pt x="2773" y="1768"/>
                  </a:cubicBezTo>
                  <a:cubicBezTo>
                    <a:pt x="2860" y="1648"/>
                    <a:pt x="2948" y="1532"/>
                    <a:pt x="3035" y="1419"/>
                  </a:cubicBezTo>
                  <a:cubicBezTo>
                    <a:pt x="2176" y="965"/>
                    <a:pt x="1906" y="458"/>
                    <a:pt x="18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455788" y="1580125"/>
              <a:ext cx="56900" cy="35750"/>
            </a:xfrm>
            <a:custGeom>
              <a:rect b="b" l="l" r="r" t="t"/>
              <a:pathLst>
                <a:path extrusionOk="0" h="1430" w="2276">
                  <a:moveTo>
                    <a:pt x="902" y="1"/>
                  </a:moveTo>
                  <a:cubicBezTo>
                    <a:pt x="869" y="2"/>
                    <a:pt x="837" y="2"/>
                    <a:pt x="805" y="4"/>
                  </a:cubicBezTo>
                  <a:lnTo>
                    <a:pt x="793" y="4"/>
                  </a:lnTo>
                  <a:cubicBezTo>
                    <a:pt x="717" y="8"/>
                    <a:pt x="641" y="14"/>
                    <a:pt x="567" y="21"/>
                  </a:cubicBezTo>
                  <a:cubicBezTo>
                    <a:pt x="564" y="21"/>
                    <a:pt x="560" y="21"/>
                    <a:pt x="557" y="23"/>
                  </a:cubicBezTo>
                  <a:cubicBezTo>
                    <a:pt x="523" y="25"/>
                    <a:pt x="491" y="30"/>
                    <a:pt x="458" y="34"/>
                  </a:cubicBezTo>
                  <a:cubicBezTo>
                    <a:pt x="452" y="34"/>
                    <a:pt x="446" y="36"/>
                    <a:pt x="440" y="36"/>
                  </a:cubicBezTo>
                  <a:cubicBezTo>
                    <a:pt x="408" y="40"/>
                    <a:pt x="376" y="46"/>
                    <a:pt x="344" y="50"/>
                  </a:cubicBezTo>
                  <a:cubicBezTo>
                    <a:pt x="340" y="52"/>
                    <a:pt x="336" y="52"/>
                    <a:pt x="331" y="53"/>
                  </a:cubicBezTo>
                  <a:cubicBezTo>
                    <a:pt x="220" y="71"/>
                    <a:pt x="110" y="94"/>
                    <a:pt x="2" y="122"/>
                  </a:cubicBezTo>
                  <a:lnTo>
                    <a:pt x="0" y="122"/>
                  </a:lnTo>
                  <a:cubicBezTo>
                    <a:pt x="24" y="540"/>
                    <a:pt x="263" y="1010"/>
                    <a:pt x="1077" y="1430"/>
                  </a:cubicBezTo>
                  <a:cubicBezTo>
                    <a:pt x="1489" y="926"/>
                    <a:pt x="1906" y="512"/>
                    <a:pt x="2276" y="226"/>
                  </a:cubicBezTo>
                  <a:cubicBezTo>
                    <a:pt x="2242" y="215"/>
                    <a:pt x="2209" y="203"/>
                    <a:pt x="2174" y="192"/>
                  </a:cubicBezTo>
                  <a:cubicBezTo>
                    <a:pt x="2142" y="181"/>
                    <a:pt x="2108" y="171"/>
                    <a:pt x="2076" y="161"/>
                  </a:cubicBezTo>
                  <a:cubicBezTo>
                    <a:pt x="2073" y="161"/>
                    <a:pt x="2070" y="159"/>
                    <a:pt x="2068" y="158"/>
                  </a:cubicBezTo>
                  <a:cubicBezTo>
                    <a:pt x="2038" y="151"/>
                    <a:pt x="2008" y="142"/>
                    <a:pt x="1979" y="133"/>
                  </a:cubicBezTo>
                  <a:cubicBezTo>
                    <a:pt x="1973" y="132"/>
                    <a:pt x="1967" y="132"/>
                    <a:pt x="1961" y="129"/>
                  </a:cubicBezTo>
                  <a:cubicBezTo>
                    <a:pt x="1926" y="120"/>
                    <a:pt x="1891" y="111"/>
                    <a:pt x="1856" y="104"/>
                  </a:cubicBezTo>
                  <a:cubicBezTo>
                    <a:pt x="1820" y="95"/>
                    <a:pt x="1783" y="87"/>
                    <a:pt x="1747" y="79"/>
                  </a:cubicBezTo>
                  <a:cubicBezTo>
                    <a:pt x="1735" y="76"/>
                    <a:pt x="1724" y="75"/>
                    <a:pt x="1712" y="74"/>
                  </a:cubicBezTo>
                  <a:cubicBezTo>
                    <a:pt x="1687" y="68"/>
                    <a:pt x="1661" y="63"/>
                    <a:pt x="1636" y="59"/>
                  </a:cubicBezTo>
                  <a:cubicBezTo>
                    <a:pt x="1623" y="56"/>
                    <a:pt x="1610" y="55"/>
                    <a:pt x="1597" y="52"/>
                  </a:cubicBezTo>
                  <a:cubicBezTo>
                    <a:pt x="1572" y="49"/>
                    <a:pt x="1548" y="44"/>
                    <a:pt x="1524" y="41"/>
                  </a:cubicBezTo>
                  <a:cubicBezTo>
                    <a:pt x="1511" y="39"/>
                    <a:pt x="1498" y="37"/>
                    <a:pt x="1485" y="36"/>
                  </a:cubicBezTo>
                  <a:cubicBezTo>
                    <a:pt x="1459" y="33"/>
                    <a:pt x="1432" y="28"/>
                    <a:pt x="1405" y="25"/>
                  </a:cubicBezTo>
                  <a:cubicBezTo>
                    <a:pt x="1396" y="24"/>
                    <a:pt x="1386" y="24"/>
                    <a:pt x="1376" y="23"/>
                  </a:cubicBezTo>
                  <a:cubicBezTo>
                    <a:pt x="1301" y="14"/>
                    <a:pt x="1227" y="9"/>
                    <a:pt x="1154" y="5"/>
                  </a:cubicBezTo>
                  <a:cubicBezTo>
                    <a:pt x="1145" y="5"/>
                    <a:pt x="1137" y="5"/>
                    <a:pt x="1128" y="4"/>
                  </a:cubicBezTo>
                  <a:cubicBezTo>
                    <a:pt x="1099" y="2"/>
                    <a:pt x="1071" y="2"/>
                    <a:pt x="1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1487838" y="1588075"/>
              <a:ext cx="79450" cy="45625"/>
            </a:xfrm>
            <a:custGeom>
              <a:rect b="b" l="l" r="r" t="t"/>
              <a:pathLst>
                <a:path extrusionOk="0" h="1825" w="3178">
                  <a:moveTo>
                    <a:pt x="1231" y="0"/>
                  </a:moveTo>
                  <a:cubicBezTo>
                    <a:pt x="866" y="262"/>
                    <a:pt x="436" y="682"/>
                    <a:pt x="0" y="1211"/>
                  </a:cubicBezTo>
                  <a:cubicBezTo>
                    <a:pt x="685" y="1514"/>
                    <a:pt x="1374" y="1581"/>
                    <a:pt x="2003" y="1642"/>
                  </a:cubicBezTo>
                  <a:cubicBezTo>
                    <a:pt x="2426" y="1683"/>
                    <a:pt x="2822" y="1721"/>
                    <a:pt x="3177" y="1824"/>
                  </a:cubicBezTo>
                  <a:cubicBezTo>
                    <a:pt x="3075" y="1624"/>
                    <a:pt x="2957" y="1435"/>
                    <a:pt x="2823" y="1256"/>
                  </a:cubicBezTo>
                  <a:cubicBezTo>
                    <a:pt x="2822" y="1254"/>
                    <a:pt x="2822" y="1253"/>
                    <a:pt x="2821" y="1253"/>
                  </a:cubicBezTo>
                  <a:cubicBezTo>
                    <a:pt x="2805" y="1231"/>
                    <a:pt x="2789" y="1211"/>
                    <a:pt x="2772" y="1189"/>
                  </a:cubicBezTo>
                  <a:cubicBezTo>
                    <a:pt x="2771" y="1187"/>
                    <a:pt x="2770" y="1186"/>
                    <a:pt x="2768" y="1185"/>
                  </a:cubicBezTo>
                  <a:cubicBezTo>
                    <a:pt x="2752" y="1163"/>
                    <a:pt x="2736" y="1144"/>
                    <a:pt x="2720" y="1123"/>
                  </a:cubicBezTo>
                  <a:cubicBezTo>
                    <a:pt x="2719" y="1122"/>
                    <a:pt x="2717" y="1120"/>
                    <a:pt x="2716" y="1118"/>
                  </a:cubicBezTo>
                  <a:cubicBezTo>
                    <a:pt x="2612" y="991"/>
                    <a:pt x="2500" y="870"/>
                    <a:pt x="2379" y="756"/>
                  </a:cubicBezTo>
                  <a:cubicBezTo>
                    <a:pt x="2378" y="753"/>
                    <a:pt x="2375" y="752"/>
                    <a:pt x="2372" y="749"/>
                  </a:cubicBezTo>
                  <a:cubicBezTo>
                    <a:pt x="2356" y="733"/>
                    <a:pt x="2338" y="717"/>
                    <a:pt x="2321" y="702"/>
                  </a:cubicBezTo>
                  <a:cubicBezTo>
                    <a:pt x="2317" y="697"/>
                    <a:pt x="2312" y="692"/>
                    <a:pt x="2306" y="688"/>
                  </a:cubicBezTo>
                  <a:cubicBezTo>
                    <a:pt x="2290" y="673"/>
                    <a:pt x="2274" y="659"/>
                    <a:pt x="2258" y="646"/>
                  </a:cubicBezTo>
                  <a:cubicBezTo>
                    <a:pt x="2252" y="640"/>
                    <a:pt x="2245" y="634"/>
                    <a:pt x="2239" y="630"/>
                  </a:cubicBezTo>
                  <a:cubicBezTo>
                    <a:pt x="2223" y="616"/>
                    <a:pt x="2207" y="602"/>
                    <a:pt x="2191" y="589"/>
                  </a:cubicBezTo>
                  <a:cubicBezTo>
                    <a:pt x="2185" y="583"/>
                    <a:pt x="2178" y="579"/>
                    <a:pt x="2172" y="573"/>
                  </a:cubicBezTo>
                  <a:cubicBezTo>
                    <a:pt x="2156" y="560"/>
                    <a:pt x="2140" y="547"/>
                    <a:pt x="2123" y="533"/>
                  </a:cubicBezTo>
                  <a:lnTo>
                    <a:pt x="2104" y="517"/>
                  </a:lnTo>
                  <a:cubicBezTo>
                    <a:pt x="2086" y="504"/>
                    <a:pt x="2070" y="491"/>
                    <a:pt x="2053" y="478"/>
                  </a:cubicBezTo>
                  <a:cubicBezTo>
                    <a:pt x="2047" y="474"/>
                    <a:pt x="2041" y="469"/>
                    <a:pt x="2035" y="465"/>
                  </a:cubicBezTo>
                  <a:cubicBezTo>
                    <a:pt x="1957" y="405"/>
                    <a:pt x="1874" y="348"/>
                    <a:pt x="1789" y="295"/>
                  </a:cubicBezTo>
                  <a:cubicBezTo>
                    <a:pt x="1780" y="290"/>
                    <a:pt x="1773" y="284"/>
                    <a:pt x="1764" y="278"/>
                  </a:cubicBezTo>
                  <a:cubicBezTo>
                    <a:pt x="1748" y="270"/>
                    <a:pt x="1732" y="260"/>
                    <a:pt x="1716" y="249"/>
                  </a:cubicBezTo>
                  <a:cubicBezTo>
                    <a:pt x="1706" y="244"/>
                    <a:pt x="1697" y="238"/>
                    <a:pt x="1687" y="232"/>
                  </a:cubicBezTo>
                  <a:cubicBezTo>
                    <a:pt x="1671" y="223"/>
                    <a:pt x="1655" y="214"/>
                    <a:pt x="1641" y="204"/>
                  </a:cubicBezTo>
                  <a:lnTo>
                    <a:pt x="1607" y="187"/>
                  </a:lnTo>
                  <a:cubicBezTo>
                    <a:pt x="1593" y="178"/>
                    <a:pt x="1577" y="169"/>
                    <a:pt x="1562" y="160"/>
                  </a:cubicBezTo>
                  <a:cubicBezTo>
                    <a:pt x="1550" y="155"/>
                    <a:pt x="1539" y="149"/>
                    <a:pt x="1527" y="142"/>
                  </a:cubicBezTo>
                  <a:cubicBezTo>
                    <a:pt x="1511" y="134"/>
                    <a:pt x="1496" y="126"/>
                    <a:pt x="1480" y="118"/>
                  </a:cubicBezTo>
                  <a:cubicBezTo>
                    <a:pt x="1469" y="112"/>
                    <a:pt x="1457" y="107"/>
                    <a:pt x="1445" y="101"/>
                  </a:cubicBezTo>
                  <a:cubicBezTo>
                    <a:pt x="1429" y="92"/>
                    <a:pt x="1415" y="85"/>
                    <a:pt x="1399" y="77"/>
                  </a:cubicBezTo>
                  <a:cubicBezTo>
                    <a:pt x="1387" y="72"/>
                    <a:pt x="1376" y="66"/>
                    <a:pt x="1364" y="60"/>
                  </a:cubicBezTo>
                  <a:cubicBezTo>
                    <a:pt x="1348" y="53"/>
                    <a:pt x="1332" y="45"/>
                    <a:pt x="1316" y="38"/>
                  </a:cubicBezTo>
                  <a:cubicBezTo>
                    <a:pt x="1304" y="32"/>
                    <a:pt x="1292" y="28"/>
                    <a:pt x="1281" y="22"/>
                  </a:cubicBezTo>
                  <a:cubicBezTo>
                    <a:pt x="1265" y="15"/>
                    <a:pt x="1249" y="8"/>
                    <a:pt x="1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1382013" y="1622075"/>
              <a:ext cx="82200" cy="62450"/>
            </a:xfrm>
            <a:custGeom>
              <a:rect b="b" l="l" r="r" t="t"/>
              <a:pathLst>
                <a:path extrusionOk="0" h="2498" w="3288">
                  <a:moveTo>
                    <a:pt x="704" y="1"/>
                  </a:moveTo>
                  <a:cubicBezTo>
                    <a:pt x="704" y="1"/>
                    <a:pt x="702" y="2"/>
                    <a:pt x="702" y="2"/>
                  </a:cubicBezTo>
                  <a:cubicBezTo>
                    <a:pt x="688" y="23"/>
                    <a:pt x="673" y="45"/>
                    <a:pt x="659" y="66"/>
                  </a:cubicBezTo>
                  <a:cubicBezTo>
                    <a:pt x="656" y="71"/>
                    <a:pt x="653" y="75"/>
                    <a:pt x="650" y="79"/>
                  </a:cubicBezTo>
                  <a:cubicBezTo>
                    <a:pt x="637" y="100"/>
                    <a:pt x="624" y="119"/>
                    <a:pt x="611" y="141"/>
                  </a:cubicBezTo>
                  <a:lnTo>
                    <a:pt x="600" y="157"/>
                  </a:lnTo>
                  <a:cubicBezTo>
                    <a:pt x="587" y="177"/>
                    <a:pt x="576" y="196"/>
                    <a:pt x="564" y="216"/>
                  </a:cubicBezTo>
                  <a:cubicBezTo>
                    <a:pt x="560" y="224"/>
                    <a:pt x="555" y="230"/>
                    <a:pt x="551" y="237"/>
                  </a:cubicBezTo>
                  <a:cubicBezTo>
                    <a:pt x="539" y="256"/>
                    <a:pt x="529" y="275"/>
                    <a:pt x="517" y="295"/>
                  </a:cubicBezTo>
                  <a:cubicBezTo>
                    <a:pt x="513" y="302"/>
                    <a:pt x="509" y="311"/>
                    <a:pt x="504" y="318"/>
                  </a:cubicBezTo>
                  <a:cubicBezTo>
                    <a:pt x="494" y="337"/>
                    <a:pt x="484" y="356"/>
                    <a:pt x="474" y="375"/>
                  </a:cubicBezTo>
                  <a:cubicBezTo>
                    <a:pt x="468" y="384"/>
                    <a:pt x="463" y="393"/>
                    <a:pt x="459" y="401"/>
                  </a:cubicBezTo>
                  <a:cubicBezTo>
                    <a:pt x="449" y="419"/>
                    <a:pt x="440" y="438"/>
                    <a:pt x="430" y="457"/>
                  </a:cubicBezTo>
                  <a:cubicBezTo>
                    <a:pt x="426" y="465"/>
                    <a:pt x="420" y="476"/>
                    <a:pt x="415" y="486"/>
                  </a:cubicBezTo>
                  <a:cubicBezTo>
                    <a:pt x="407" y="503"/>
                    <a:pt x="398" y="521"/>
                    <a:pt x="389" y="540"/>
                  </a:cubicBezTo>
                  <a:cubicBezTo>
                    <a:pt x="383" y="550"/>
                    <a:pt x="379" y="560"/>
                    <a:pt x="375" y="572"/>
                  </a:cubicBezTo>
                  <a:cubicBezTo>
                    <a:pt x="366" y="588"/>
                    <a:pt x="357" y="607"/>
                    <a:pt x="350" y="624"/>
                  </a:cubicBezTo>
                  <a:cubicBezTo>
                    <a:pt x="344" y="636"/>
                    <a:pt x="340" y="646"/>
                    <a:pt x="334" y="658"/>
                  </a:cubicBezTo>
                  <a:cubicBezTo>
                    <a:pt x="327" y="675"/>
                    <a:pt x="319" y="693"/>
                    <a:pt x="312" y="710"/>
                  </a:cubicBezTo>
                  <a:cubicBezTo>
                    <a:pt x="306" y="722"/>
                    <a:pt x="302" y="735"/>
                    <a:pt x="296" y="748"/>
                  </a:cubicBezTo>
                  <a:cubicBezTo>
                    <a:pt x="289" y="764"/>
                    <a:pt x="283" y="780"/>
                    <a:pt x="276" y="798"/>
                  </a:cubicBezTo>
                  <a:cubicBezTo>
                    <a:pt x="270" y="811"/>
                    <a:pt x="265" y="824"/>
                    <a:pt x="259" y="838"/>
                  </a:cubicBezTo>
                  <a:cubicBezTo>
                    <a:pt x="254" y="854"/>
                    <a:pt x="248" y="870"/>
                    <a:pt x="242" y="886"/>
                  </a:cubicBezTo>
                  <a:cubicBezTo>
                    <a:pt x="236" y="901"/>
                    <a:pt x="232" y="916"/>
                    <a:pt x="226" y="930"/>
                  </a:cubicBezTo>
                  <a:cubicBezTo>
                    <a:pt x="220" y="946"/>
                    <a:pt x="214" y="961"/>
                    <a:pt x="210" y="977"/>
                  </a:cubicBezTo>
                  <a:cubicBezTo>
                    <a:pt x="204" y="993"/>
                    <a:pt x="200" y="1009"/>
                    <a:pt x="194" y="1025"/>
                  </a:cubicBezTo>
                  <a:cubicBezTo>
                    <a:pt x="190" y="1039"/>
                    <a:pt x="185" y="1054"/>
                    <a:pt x="179" y="1069"/>
                  </a:cubicBezTo>
                  <a:cubicBezTo>
                    <a:pt x="175" y="1086"/>
                    <a:pt x="169" y="1104"/>
                    <a:pt x="165" y="1121"/>
                  </a:cubicBezTo>
                  <a:cubicBezTo>
                    <a:pt x="160" y="1134"/>
                    <a:pt x="156" y="1149"/>
                    <a:pt x="152" y="1162"/>
                  </a:cubicBezTo>
                  <a:cubicBezTo>
                    <a:pt x="146" y="1182"/>
                    <a:pt x="140" y="1203"/>
                    <a:pt x="136" y="1223"/>
                  </a:cubicBezTo>
                  <a:cubicBezTo>
                    <a:pt x="133" y="1233"/>
                    <a:pt x="130" y="1245"/>
                    <a:pt x="127" y="1256"/>
                  </a:cubicBezTo>
                  <a:cubicBezTo>
                    <a:pt x="118" y="1289"/>
                    <a:pt x="111" y="1321"/>
                    <a:pt x="104" y="1353"/>
                  </a:cubicBezTo>
                  <a:cubicBezTo>
                    <a:pt x="96" y="1382"/>
                    <a:pt x="91" y="1411"/>
                    <a:pt x="83" y="1440"/>
                  </a:cubicBezTo>
                  <a:cubicBezTo>
                    <a:pt x="82" y="1450"/>
                    <a:pt x="80" y="1459"/>
                    <a:pt x="79" y="1468"/>
                  </a:cubicBezTo>
                  <a:cubicBezTo>
                    <a:pt x="74" y="1490"/>
                    <a:pt x="70" y="1511"/>
                    <a:pt x="66" y="1533"/>
                  </a:cubicBezTo>
                  <a:cubicBezTo>
                    <a:pt x="64" y="1542"/>
                    <a:pt x="63" y="1551"/>
                    <a:pt x="60" y="1558"/>
                  </a:cubicBezTo>
                  <a:cubicBezTo>
                    <a:pt x="56" y="1587"/>
                    <a:pt x="51" y="1615"/>
                    <a:pt x="47" y="1644"/>
                  </a:cubicBezTo>
                  <a:cubicBezTo>
                    <a:pt x="45" y="1651"/>
                    <a:pt x="44" y="1660"/>
                    <a:pt x="42" y="1669"/>
                  </a:cubicBezTo>
                  <a:cubicBezTo>
                    <a:pt x="40" y="1689"/>
                    <a:pt x="37" y="1710"/>
                    <a:pt x="34" y="1730"/>
                  </a:cubicBezTo>
                  <a:cubicBezTo>
                    <a:pt x="32" y="1742"/>
                    <a:pt x="31" y="1755"/>
                    <a:pt x="29" y="1766"/>
                  </a:cubicBezTo>
                  <a:cubicBezTo>
                    <a:pt x="26" y="1784"/>
                    <a:pt x="25" y="1801"/>
                    <a:pt x="24" y="1817"/>
                  </a:cubicBezTo>
                  <a:cubicBezTo>
                    <a:pt x="22" y="1830"/>
                    <a:pt x="21" y="1842"/>
                    <a:pt x="19" y="1855"/>
                  </a:cubicBezTo>
                  <a:cubicBezTo>
                    <a:pt x="16" y="1880"/>
                    <a:pt x="15" y="1906"/>
                    <a:pt x="12" y="1931"/>
                  </a:cubicBezTo>
                  <a:cubicBezTo>
                    <a:pt x="10" y="1947"/>
                    <a:pt x="10" y="1962"/>
                    <a:pt x="9" y="1978"/>
                  </a:cubicBezTo>
                  <a:cubicBezTo>
                    <a:pt x="7" y="1991"/>
                    <a:pt x="7" y="2002"/>
                    <a:pt x="6" y="2014"/>
                  </a:cubicBezTo>
                  <a:cubicBezTo>
                    <a:pt x="6" y="2031"/>
                    <a:pt x="5" y="2047"/>
                    <a:pt x="3" y="2065"/>
                  </a:cubicBezTo>
                  <a:cubicBezTo>
                    <a:pt x="3" y="2074"/>
                    <a:pt x="3" y="2082"/>
                    <a:pt x="3" y="2091"/>
                  </a:cubicBezTo>
                  <a:cubicBezTo>
                    <a:pt x="0" y="2154"/>
                    <a:pt x="0" y="2216"/>
                    <a:pt x="0" y="2278"/>
                  </a:cubicBezTo>
                  <a:cubicBezTo>
                    <a:pt x="0" y="2283"/>
                    <a:pt x="0" y="2288"/>
                    <a:pt x="0" y="2292"/>
                  </a:cubicBezTo>
                  <a:cubicBezTo>
                    <a:pt x="2" y="2361"/>
                    <a:pt x="3" y="2429"/>
                    <a:pt x="9" y="2498"/>
                  </a:cubicBezTo>
                  <a:cubicBezTo>
                    <a:pt x="229" y="2259"/>
                    <a:pt x="484" y="2015"/>
                    <a:pt x="768" y="1813"/>
                  </a:cubicBezTo>
                  <a:cubicBezTo>
                    <a:pt x="1182" y="1518"/>
                    <a:pt x="1653" y="1305"/>
                    <a:pt x="2157" y="1305"/>
                  </a:cubicBezTo>
                  <a:cubicBezTo>
                    <a:pt x="2389" y="1305"/>
                    <a:pt x="2628" y="1350"/>
                    <a:pt x="2871" y="1453"/>
                  </a:cubicBezTo>
                  <a:cubicBezTo>
                    <a:pt x="3004" y="1216"/>
                    <a:pt x="3144" y="987"/>
                    <a:pt x="3288" y="766"/>
                  </a:cubicBezTo>
                  <a:cubicBezTo>
                    <a:pt x="2360" y="374"/>
                    <a:pt x="1445" y="117"/>
                    <a:pt x="7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27"/>
          <p:cNvSpPr/>
          <p:nvPr/>
        </p:nvSpPr>
        <p:spPr>
          <a:xfrm>
            <a:off x="1527152" y="2708950"/>
            <a:ext cx="356100" cy="35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7260752" y="2708950"/>
            <a:ext cx="356100" cy="35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">
    <p:bg>
      <p:bgPr>
        <a:solidFill>
          <a:schemeClr val="lt2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2">
    <p:bg>
      <p:bgPr>
        <a:solidFill>
          <a:schemeClr val="dk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2_1">
    <p:bg>
      <p:bgPr>
        <a:solidFill>
          <a:schemeClr val="accent4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713225" y="1148225"/>
            <a:ext cx="7717500" cy="3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None/>
              <a:defRPr sz="12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 rot="-5400000">
            <a:off x="7468500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713225" y="1289075"/>
            <a:ext cx="37002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Dosis"/>
              <a:buNone/>
              <a:defRPr sz="13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4730525" y="1289075"/>
            <a:ext cx="37002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Dosis"/>
              <a:buNone/>
              <a:defRPr sz="13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 flipH="1" rot="-5400000">
            <a:off x="7468500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 rot="5400000">
            <a:off x="3286571" y="-1147652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0" y="1479550"/>
            <a:ext cx="3858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4572000" y="1957750"/>
            <a:ext cx="38589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 rot="3377950">
            <a:off x="4887814" y="-1238852"/>
            <a:ext cx="2966427" cy="2973492"/>
          </a:xfrm>
          <a:custGeom>
            <a:rect b="b" l="l" r="r" t="t"/>
            <a:pathLst>
              <a:path extrusionOk="0" h="8861" w="8840">
                <a:moveTo>
                  <a:pt x="5139" y="1"/>
                </a:moveTo>
                <a:cubicBezTo>
                  <a:pt x="4736" y="1"/>
                  <a:pt x="4334" y="100"/>
                  <a:pt x="3967" y="271"/>
                </a:cubicBezTo>
                <a:cubicBezTo>
                  <a:pt x="3960" y="274"/>
                  <a:pt x="3952" y="279"/>
                  <a:pt x="3945" y="282"/>
                </a:cubicBezTo>
                <a:cubicBezTo>
                  <a:pt x="3941" y="280"/>
                  <a:pt x="3936" y="279"/>
                  <a:pt x="3930" y="279"/>
                </a:cubicBezTo>
                <a:cubicBezTo>
                  <a:pt x="3926" y="279"/>
                  <a:pt x="3922" y="280"/>
                  <a:pt x="3919" y="280"/>
                </a:cubicBezTo>
                <a:cubicBezTo>
                  <a:pt x="3641" y="319"/>
                  <a:pt x="3396" y="474"/>
                  <a:pt x="3174" y="638"/>
                </a:cubicBezTo>
                <a:cubicBezTo>
                  <a:pt x="2936" y="818"/>
                  <a:pt x="2720" y="1026"/>
                  <a:pt x="2507" y="1237"/>
                </a:cubicBezTo>
                <a:cubicBezTo>
                  <a:pt x="2270" y="1473"/>
                  <a:pt x="2082" y="1737"/>
                  <a:pt x="1907" y="2021"/>
                </a:cubicBezTo>
                <a:cubicBezTo>
                  <a:pt x="1770" y="2242"/>
                  <a:pt x="1614" y="2456"/>
                  <a:pt x="1501" y="2692"/>
                </a:cubicBezTo>
                <a:cubicBezTo>
                  <a:pt x="1399" y="2907"/>
                  <a:pt x="1315" y="3356"/>
                  <a:pt x="1644" y="3356"/>
                </a:cubicBezTo>
                <a:cubicBezTo>
                  <a:pt x="1662" y="3356"/>
                  <a:pt x="1681" y="3355"/>
                  <a:pt x="1702" y="3352"/>
                </a:cubicBezTo>
                <a:cubicBezTo>
                  <a:pt x="2050" y="3303"/>
                  <a:pt x="2383" y="3058"/>
                  <a:pt x="2673" y="2874"/>
                </a:cubicBezTo>
                <a:cubicBezTo>
                  <a:pt x="2914" y="2723"/>
                  <a:pt x="3154" y="2580"/>
                  <a:pt x="3413" y="2461"/>
                </a:cubicBezTo>
                <a:cubicBezTo>
                  <a:pt x="3490" y="2425"/>
                  <a:pt x="3642" y="2342"/>
                  <a:pt x="3753" y="2342"/>
                </a:cubicBezTo>
                <a:cubicBezTo>
                  <a:pt x="3776" y="2342"/>
                  <a:pt x="3798" y="2346"/>
                  <a:pt x="3817" y="2354"/>
                </a:cubicBezTo>
                <a:cubicBezTo>
                  <a:pt x="3941" y="2413"/>
                  <a:pt x="3641" y="2837"/>
                  <a:pt x="3600" y="2889"/>
                </a:cubicBezTo>
                <a:cubicBezTo>
                  <a:pt x="3415" y="3128"/>
                  <a:pt x="3174" y="3322"/>
                  <a:pt x="2941" y="3513"/>
                </a:cubicBezTo>
                <a:cubicBezTo>
                  <a:pt x="2704" y="3708"/>
                  <a:pt x="2477" y="3912"/>
                  <a:pt x="2257" y="4127"/>
                </a:cubicBezTo>
                <a:cubicBezTo>
                  <a:pt x="1770" y="4599"/>
                  <a:pt x="1351" y="5134"/>
                  <a:pt x="981" y="5699"/>
                </a:cubicBezTo>
                <a:cubicBezTo>
                  <a:pt x="592" y="6295"/>
                  <a:pt x="331" y="6979"/>
                  <a:pt x="182" y="7673"/>
                </a:cubicBezTo>
                <a:cubicBezTo>
                  <a:pt x="137" y="7884"/>
                  <a:pt x="75" y="8094"/>
                  <a:pt x="43" y="8309"/>
                </a:cubicBezTo>
                <a:cubicBezTo>
                  <a:pt x="21" y="8455"/>
                  <a:pt x="0" y="8631"/>
                  <a:pt x="79" y="8764"/>
                </a:cubicBezTo>
                <a:cubicBezTo>
                  <a:pt x="122" y="8835"/>
                  <a:pt x="191" y="8861"/>
                  <a:pt x="264" y="8861"/>
                </a:cubicBezTo>
                <a:cubicBezTo>
                  <a:pt x="328" y="8861"/>
                  <a:pt x="396" y="8841"/>
                  <a:pt x="452" y="8816"/>
                </a:cubicBezTo>
                <a:cubicBezTo>
                  <a:pt x="726" y="8694"/>
                  <a:pt x="982" y="8500"/>
                  <a:pt x="1225" y="8325"/>
                </a:cubicBezTo>
                <a:cubicBezTo>
                  <a:pt x="1750" y="7954"/>
                  <a:pt x="2241" y="7539"/>
                  <a:pt x="2733" y="7128"/>
                </a:cubicBezTo>
                <a:cubicBezTo>
                  <a:pt x="3243" y="6706"/>
                  <a:pt x="3757" y="6289"/>
                  <a:pt x="4312" y="5926"/>
                </a:cubicBezTo>
                <a:cubicBezTo>
                  <a:pt x="4586" y="5747"/>
                  <a:pt x="4870" y="5585"/>
                  <a:pt x="5164" y="5443"/>
                </a:cubicBezTo>
                <a:cubicBezTo>
                  <a:pt x="5189" y="5430"/>
                  <a:pt x="5343" y="5337"/>
                  <a:pt x="5403" y="5337"/>
                </a:cubicBezTo>
                <a:cubicBezTo>
                  <a:pt x="5412" y="5337"/>
                  <a:pt x="5420" y="5339"/>
                  <a:pt x="5424" y="5345"/>
                </a:cubicBezTo>
                <a:cubicBezTo>
                  <a:pt x="5454" y="5392"/>
                  <a:pt x="5427" y="5504"/>
                  <a:pt x="5424" y="5555"/>
                </a:cubicBezTo>
                <a:cubicBezTo>
                  <a:pt x="5413" y="5721"/>
                  <a:pt x="5438" y="5901"/>
                  <a:pt x="5568" y="6018"/>
                </a:cubicBezTo>
                <a:cubicBezTo>
                  <a:pt x="5624" y="6069"/>
                  <a:pt x="5691" y="6088"/>
                  <a:pt x="5761" y="6088"/>
                </a:cubicBezTo>
                <a:cubicBezTo>
                  <a:pt x="5827" y="6088"/>
                  <a:pt x="5894" y="6071"/>
                  <a:pt x="5955" y="6046"/>
                </a:cubicBezTo>
                <a:cubicBezTo>
                  <a:pt x="6289" y="5906"/>
                  <a:pt x="6553" y="5598"/>
                  <a:pt x="6793" y="5339"/>
                </a:cubicBezTo>
                <a:cubicBezTo>
                  <a:pt x="6968" y="5150"/>
                  <a:pt x="7106" y="4927"/>
                  <a:pt x="7269" y="4727"/>
                </a:cubicBezTo>
                <a:cubicBezTo>
                  <a:pt x="7497" y="4449"/>
                  <a:pt x="7743" y="4184"/>
                  <a:pt x="7985" y="3917"/>
                </a:cubicBezTo>
                <a:cubicBezTo>
                  <a:pt x="8197" y="3681"/>
                  <a:pt x="8404" y="3432"/>
                  <a:pt x="8579" y="3166"/>
                </a:cubicBezTo>
                <a:cubicBezTo>
                  <a:pt x="8656" y="3046"/>
                  <a:pt x="8840" y="2746"/>
                  <a:pt x="8631" y="2652"/>
                </a:cubicBezTo>
                <a:cubicBezTo>
                  <a:pt x="8590" y="2633"/>
                  <a:pt x="8546" y="2626"/>
                  <a:pt x="8499" y="2626"/>
                </a:cubicBezTo>
                <a:cubicBezTo>
                  <a:pt x="8375" y="2626"/>
                  <a:pt x="8238" y="2676"/>
                  <a:pt x="8127" y="2691"/>
                </a:cubicBezTo>
                <a:cubicBezTo>
                  <a:pt x="7944" y="2714"/>
                  <a:pt x="7762" y="2746"/>
                  <a:pt x="7580" y="2774"/>
                </a:cubicBezTo>
                <a:cubicBezTo>
                  <a:pt x="7335" y="2810"/>
                  <a:pt x="7075" y="2850"/>
                  <a:pt x="6819" y="2850"/>
                </a:cubicBezTo>
                <a:cubicBezTo>
                  <a:pt x="6654" y="2850"/>
                  <a:pt x="6490" y="2833"/>
                  <a:pt x="6334" y="2789"/>
                </a:cubicBezTo>
                <a:cubicBezTo>
                  <a:pt x="6175" y="2743"/>
                  <a:pt x="6034" y="2647"/>
                  <a:pt x="5977" y="2487"/>
                </a:cubicBezTo>
                <a:cubicBezTo>
                  <a:pt x="5913" y="2301"/>
                  <a:pt x="5958" y="2075"/>
                  <a:pt x="6000" y="1890"/>
                </a:cubicBezTo>
                <a:cubicBezTo>
                  <a:pt x="6088" y="1510"/>
                  <a:pt x="6276" y="1145"/>
                  <a:pt x="6301" y="752"/>
                </a:cubicBezTo>
                <a:cubicBezTo>
                  <a:pt x="6327" y="353"/>
                  <a:pt x="6031" y="145"/>
                  <a:pt x="5674" y="62"/>
                </a:cubicBezTo>
                <a:cubicBezTo>
                  <a:pt x="5497" y="20"/>
                  <a:pt x="5318" y="1"/>
                  <a:pt x="51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 rot="-5400000">
            <a:off x="2196116" y="-1289368"/>
            <a:ext cx="4018751" cy="9877034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713225" y="743900"/>
            <a:ext cx="4958100" cy="8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4926575" y="1289075"/>
            <a:ext cx="3504300" cy="19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713225" y="1862400"/>
            <a:ext cx="3653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subTitle"/>
          </p:nvPr>
        </p:nvSpPr>
        <p:spPr>
          <a:xfrm>
            <a:off x="713225" y="2340600"/>
            <a:ext cx="36534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9"/>
          <p:cNvSpPr/>
          <p:nvPr/>
        </p:nvSpPr>
        <p:spPr>
          <a:xfrm flipH="1" rot="5400000">
            <a:off x="2875291" y="-1310893"/>
            <a:ext cx="4018751" cy="9877034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-320825" y="-374325"/>
            <a:ext cx="2254819" cy="5579085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evan"/>
              <a:buNone/>
              <a:defRPr sz="2800">
                <a:solidFill>
                  <a:schemeClr val="dk2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8302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kaggle.com/datasets/nathanlauga/nba-games?select=games.csv" TargetMode="External"/><Relationship Id="rId4" Type="http://schemas.openxmlformats.org/officeDocument/2006/relationships/hyperlink" Target="https://www.nba.com/stats/teams/traditional" TargetMode="External"/><Relationship Id="rId5" Type="http://schemas.openxmlformats.org/officeDocument/2006/relationships/hyperlink" Target="https://medium.com/@curryrowan/the-complete-guide-to-random-forests-part-1-427c9cba8336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/>
          <p:nvPr>
            <p:ph type="ctrTitle"/>
          </p:nvPr>
        </p:nvSpPr>
        <p:spPr>
          <a:xfrm>
            <a:off x="713225" y="260425"/>
            <a:ext cx="6904500" cy="28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NBA Score Lines using ML Models</a:t>
            </a:r>
            <a:endParaRPr/>
          </a:p>
        </p:txBody>
      </p:sp>
      <p:sp>
        <p:nvSpPr>
          <p:cNvPr id="311" name="Google Shape;311;p31"/>
          <p:cNvSpPr txBox="1"/>
          <p:nvPr>
            <p:ph idx="1" type="subTitle"/>
          </p:nvPr>
        </p:nvSpPr>
        <p:spPr>
          <a:xfrm>
            <a:off x="713225" y="3145788"/>
            <a:ext cx="5866800" cy="5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Colin Johnson, Milind Rajavasireddy, Michael Singer, and Darren Sohn</a:t>
            </a:r>
            <a:endParaRPr/>
          </a:p>
        </p:txBody>
      </p:sp>
      <p:grpSp>
        <p:nvGrpSpPr>
          <p:cNvPr id="312" name="Google Shape;312;p31"/>
          <p:cNvGrpSpPr/>
          <p:nvPr/>
        </p:nvGrpSpPr>
        <p:grpSpPr>
          <a:xfrm>
            <a:off x="7247740" y="2214422"/>
            <a:ext cx="1896272" cy="1892729"/>
            <a:chOff x="1368338" y="859363"/>
            <a:chExt cx="562375" cy="562425"/>
          </a:xfrm>
        </p:grpSpPr>
        <p:sp>
          <p:nvSpPr>
            <p:cNvPr id="313" name="Google Shape;313;p31"/>
            <p:cNvSpPr/>
            <p:nvPr/>
          </p:nvSpPr>
          <p:spPr>
            <a:xfrm>
              <a:off x="1458338" y="862238"/>
              <a:ext cx="151225" cy="201825"/>
            </a:xfrm>
            <a:custGeom>
              <a:rect b="b" l="l" r="r" t="t"/>
              <a:pathLst>
                <a:path extrusionOk="0" h="8073" w="6049">
                  <a:moveTo>
                    <a:pt x="6049" y="1"/>
                  </a:moveTo>
                  <a:cubicBezTo>
                    <a:pt x="3785" y="325"/>
                    <a:pt x="1675" y="1337"/>
                    <a:pt x="0" y="2896"/>
                  </a:cubicBezTo>
                  <a:cubicBezTo>
                    <a:pt x="954" y="4463"/>
                    <a:pt x="1502" y="6241"/>
                    <a:pt x="1589" y="8072"/>
                  </a:cubicBezTo>
                  <a:cubicBezTo>
                    <a:pt x="2322" y="8010"/>
                    <a:pt x="3064" y="7966"/>
                    <a:pt x="3816" y="7945"/>
                  </a:cubicBezTo>
                  <a:cubicBezTo>
                    <a:pt x="4155" y="4499"/>
                    <a:pt x="4965" y="1651"/>
                    <a:pt x="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1663313" y="896313"/>
              <a:ext cx="267100" cy="228900"/>
            </a:xfrm>
            <a:custGeom>
              <a:rect b="b" l="l" r="r" t="t"/>
              <a:pathLst>
                <a:path extrusionOk="0" h="9156" w="10684">
                  <a:moveTo>
                    <a:pt x="5479" y="1334"/>
                  </a:moveTo>
                  <a:cubicBezTo>
                    <a:pt x="5700" y="1334"/>
                    <a:pt x="5880" y="1514"/>
                    <a:pt x="5880" y="1735"/>
                  </a:cubicBezTo>
                  <a:cubicBezTo>
                    <a:pt x="5880" y="1958"/>
                    <a:pt x="5700" y="2136"/>
                    <a:pt x="5479" y="2136"/>
                  </a:cubicBezTo>
                  <a:cubicBezTo>
                    <a:pt x="5258" y="2136"/>
                    <a:pt x="5078" y="1958"/>
                    <a:pt x="5078" y="1735"/>
                  </a:cubicBezTo>
                  <a:cubicBezTo>
                    <a:pt x="5078" y="1514"/>
                    <a:pt x="5258" y="1334"/>
                    <a:pt x="5479" y="1334"/>
                  </a:cubicBezTo>
                  <a:close/>
                  <a:moveTo>
                    <a:pt x="6552" y="2270"/>
                  </a:moveTo>
                  <a:cubicBezTo>
                    <a:pt x="6655" y="2270"/>
                    <a:pt x="6757" y="2309"/>
                    <a:pt x="6837" y="2389"/>
                  </a:cubicBezTo>
                  <a:cubicBezTo>
                    <a:pt x="8077" y="3628"/>
                    <a:pt x="8987" y="5162"/>
                    <a:pt x="9482" y="6848"/>
                  </a:cubicBezTo>
                  <a:cubicBezTo>
                    <a:pt x="9545" y="7060"/>
                    <a:pt x="9422" y="7283"/>
                    <a:pt x="9208" y="7346"/>
                  </a:cubicBezTo>
                  <a:cubicBezTo>
                    <a:pt x="9172" y="7355"/>
                    <a:pt x="9134" y="7360"/>
                    <a:pt x="9096" y="7360"/>
                  </a:cubicBezTo>
                  <a:cubicBezTo>
                    <a:pt x="8915" y="7360"/>
                    <a:pt x="8759" y="7243"/>
                    <a:pt x="8709" y="7070"/>
                  </a:cubicBezTo>
                  <a:cubicBezTo>
                    <a:pt x="8252" y="5515"/>
                    <a:pt x="7413" y="4102"/>
                    <a:pt x="6267" y="2956"/>
                  </a:cubicBezTo>
                  <a:cubicBezTo>
                    <a:pt x="6109" y="2799"/>
                    <a:pt x="6111" y="2545"/>
                    <a:pt x="6267" y="2389"/>
                  </a:cubicBezTo>
                  <a:cubicBezTo>
                    <a:pt x="6347" y="2309"/>
                    <a:pt x="6449" y="2270"/>
                    <a:pt x="6552" y="2270"/>
                  </a:cubicBezTo>
                  <a:close/>
                  <a:moveTo>
                    <a:pt x="5020" y="0"/>
                  </a:moveTo>
                  <a:cubicBezTo>
                    <a:pt x="2293" y="1591"/>
                    <a:pt x="488" y="3989"/>
                    <a:pt x="0" y="6659"/>
                  </a:cubicBezTo>
                  <a:cubicBezTo>
                    <a:pt x="793" y="6711"/>
                    <a:pt x="1579" y="6784"/>
                    <a:pt x="2348" y="6882"/>
                  </a:cubicBezTo>
                  <a:cubicBezTo>
                    <a:pt x="5654" y="7300"/>
                    <a:pt x="8512" y="8086"/>
                    <a:pt x="10684" y="9155"/>
                  </a:cubicBezTo>
                  <a:cubicBezTo>
                    <a:pt x="10472" y="5339"/>
                    <a:pt x="8339" y="1894"/>
                    <a:pt x="5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1573913" y="859363"/>
              <a:ext cx="193950" cy="202275"/>
            </a:xfrm>
            <a:custGeom>
              <a:rect b="b" l="l" r="r" t="t"/>
              <a:pathLst>
                <a:path extrusionOk="0" h="8091" w="7758">
                  <a:moveTo>
                    <a:pt x="3045" y="0"/>
                  </a:moveTo>
                  <a:cubicBezTo>
                    <a:pt x="3039" y="0"/>
                    <a:pt x="3034" y="0"/>
                    <a:pt x="3028" y="0"/>
                  </a:cubicBezTo>
                  <a:cubicBezTo>
                    <a:pt x="2855" y="0"/>
                    <a:pt x="2682" y="5"/>
                    <a:pt x="2512" y="12"/>
                  </a:cubicBezTo>
                  <a:cubicBezTo>
                    <a:pt x="1322" y="1334"/>
                    <a:pt x="376" y="4362"/>
                    <a:pt x="1" y="8043"/>
                  </a:cubicBezTo>
                  <a:cubicBezTo>
                    <a:pt x="205" y="8040"/>
                    <a:pt x="412" y="8036"/>
                    <a:pt x="618" y="8036"/>
                  </a:cubicBezTo>
                  <a:lnTo>
                    <a:pt x="702" y="8036"/>
                  </a:lnTo>
                  <a:cubicBezTo>
                    <a:pt x="1397" y="8036"/>
                    <a:pt x="2084" y="8057"/>
                    <a:pt x="2769" y="8091"/>
                  </a:cubicBezTo>
                  <a:cubicBezTo>
                    <a:pt x="3238" y="5308"/>
                    <a:pt x="5028" y="2778"/>
                    <a:pt x="7757" y="1043"/>
                  </a:cubicBezTo>
                  <a:cubicBezTo>
                    <a:pt x="6282" y="356"/>
                    <a:pt x="4673" y="0"/>
                    <a:pt x="30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1374413" y="949163"/>
              <a:ext cx="103650" cy="133500"/>
            </a:xfrm>
            <a:custGeom>
              <a:rect b="b" l="l" r="r" t="t"/>
              <a:pathLst>
                <a:path extrusionOk="0" h="5340" w="4146">
                  <a:moveTo>
                    <a:pt x="2776" y="1"/>
                  </a:moveTo>
                  <a:cubicBezTo>
                    <a:pt x="1382" y="1495"/>
                    <a:pt x="421" y="3341"/>
                    <a:pt x="1" y="5340"/>
                  </a:cubicBezTo>
                  <a:cubicBezTo>
                    <a:pt x="1173" y="5078"/>
                    <a:pt x="2358" y="4874"/>
                    <a:pt x="3552" y="4734"/>
                  </a:cubicBezTo>
                  <a:cubicBezTo>
                    <a:pt x="3749" y="4710"/>
                    <a:pt x="3949" y="4694"/>
                    <a:pt x="4146" y="4674"/>
                  </a:cubicBezTo>
                  <a:cubicBezTo>
                    <a:pt x="4064" y="3028"/>
                    <a:pt x="3595" y="1428"/>
                    <a:pt x="27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1410088" y="1081038"/>
              <a:ext cx="185125" cy="335475"/>
            </a:xfrm>
            <a:custGeom>
              <a:rect b="b" l="l" r="r" t="t"/>
              <a:pathLst>
                <a:path extrusionOk="0" h="13419" w="7405">
                  <a:moveTo>
                    <a:pt x="5679" y="0"/>
                  </a:moveTo>
                  <a:lnTo>
                    <a:pt x="5679" y="0"/>
                  </a:lnTo>
                  <a:cubicBezTo>
                    <a:pt x="4963" y="24"/>
                    <a:pt x="4254" y="65"/>
                    <a:pt x="3555" y="123"/>
                  </a:cubicBezTo>
                  <a:lnTo>
                    <a:pt x="3555" y="228"/>
                  </a:lnTo>
                  <a:cubicBezTo>
                    <a:pt x="3555" y="3850"/>
                    <a:pt x="2142" y="7005"/>
                    <a:pt x="1" y="8269"/>
                  </a:cubicBezTo>
                  <a:cubicBezTo>
                    <a:pt x="1644" y="10941"/>
                    <a:pt x="4329" y="12805"/>
                    <a:pt x="7404" y="13418"/>
                  </a:cubicBezTo>
                  <a:lnTo>
                    <a:pt x="7390" y="13389"/>
                  </a:lnTo>
                  <a:cubicBezTo>
                    <a:pt x="6246" y="10931"/>
                    <a:pt x="5564" y="6993"/>
                    <a:pt x="5564" y="2852"/>
                  </a:cubicBezTo>
                  <a:cubicBezTo>
                    <a:pt x="5564" y="1872"/>
                    <a:pt x="5607" y="918"/>
                    <a:pt x="56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659638" y="1082713"/>
              <a:ext cx="271075" cy="250650"/>
            </a:xfrm>
            <a:custGeom>
              <a:rect b="b" l="l" r="r" t="t"/>
              <a:pathLst>
                <a:path extrusionOk="0" h="10026" w="10843">
                  <a:moveTo>
                    <a:pt x="37" y="0"/>
                  </a:moveTo>
                  <a:cubicBezTo>
                    <a:pt x="15" y="265"/>
                    <a:pt x="1" y="498"/>
                    <a:pt x="1" y="707"/>
                  </a:cubicBezTo>
                  <a:cubicBezTo>
                    <a:pt x="1" y="4797"/>
                    <a:pt x="3117" y="8512"/>
                    <a:pt x="7779" y="10026"/>
                  </a:cubicBezTo>
                  <a:cubicBezTo>
                    <a:pt x="9682" y="8014"/>
                    <a:pt x="10773" y="5371"/>
                    <a:pt x="10843" y="2605"/>
                  </a:cubicBezTo>
                  <a:cubicBezTo>
                    <a:pt x="8738" y="1493"/>
                    <a:pt x="5756" y="647"/>
                    <a:pt x="2394" y="221"/>
                  </a:cubicBezTo>
                  <a:cubicBezTo>
                    <a:pt x="1623" y="125"/>
                    <a:pt x="835" y="53"/>
                    <a:pt x="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1368338" y="1086063"/>
              <a:ext cx="110575" cy="184225"/>
            </a:xfrm>
            <a:custGeom>
              <a:rect b="b" l="l" r="r" t="t"/>
              <a:pathLst>
                <a:path extrusionOk="0" h="7369" w="4423">
                  <a:moveTo>
                    <a:pt x="4422" y="1"/>
                  </a:moveTo>
                  <a:cubicBezTo>
                    <a:pt x="4244" y="20"/>
                    <a:pt x="4067" y="35"/>
                    <a:pt x="3891" y="56"/>
                  </a:cubicBezTo>
                  <a:cubicBezTo>
                    <a:pt x="2615" y="205"/>
                    <a:pt x="1349" y="426"/>
                    <a:pt x="99" y="722"/>
                  </a:cubicBezTo>
                  <a:cubicBezTo>
                    <a:pt x="34" y="1205"/>
                    <a:pt x="3" y="1693"/>
                    <a:pt x="1" y="2180"/>
                  </a:cubicBezTo>
                  <a:cubicBezTo>
                    <a:pt x="1" y="3987"/>
                    <a:pt x="438" y="5768"/>
                    <a:pt x="1274" y="7368"/>
                  </a:cubicBezTo>
                  <a:cubicBezTo>
                    <a:pt x="3144" y="6251"/>
                    <a:pt x="4422" y="3312"/>
                    <a:pt x="4422" y="27"/>
                  </a:cubicBezTo>
                  <a:lnTo>
                    <a:pt x="44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1569238" y="1080313"/>
              <a:ext cx="268900" cy="341475"/>
            </a:xfrm>
            <a:custGeom>
              <a:rect b="b" l="l" r="r" t="t"/>
              <a:pathLst>
                <a:path extrusionOk="0" h="13659" w="10756">
                  <a:moveTo>
                    <a:pt x="805" y="0"/>
                  </a:moveTo>
                  <a:cubicBezTo>
                    <a:pt x="575" y="0"/>
                    <a:pt x="346" y="5"/>
                    <a:pt x="118" y="10"/>
                  </a:cubicBezTo>
                  <a:cubicBezTo>
                    <a:pt x="46" y="940"/>
                    <a:pt x="0" y="1899"/>
                    <a:pt x="0" y="2879"/>
                  </a:cubicBezTo>
                  <a:cubicBezTo>
                    <a:pt x="0" y="6911"/>
                    <a:pt x="656" y="10722"/>
                    <a:pt x="1752" y="13077"/>
                  </a:cubicBezTo>
                  <a:cubicBezTo>
                    <a:pt x="1848" y="13277"/>
                    <a:pt x="1935" y="13447"/>
                    <a:pt x="2019" y="13596"/>
                  </a:cubicBezTo>
                  <a:cubicBezTo>
                    <a:pt x="2415" y="13637"/>
                    <a:pt x="2817" y="13659"/>
                    <a:pt x="3215" y="13659"/>
                  </a:cubicBezTo>
                  <a:cubicBezTo>
                    <a:pt x="3219" y="13659"/>
                    <a:pt x="3222" y="13659"/>
                    <a:pt x="3225" y="13659"/>
                  </a:cubicBezTo>
                  <a:cubicBezTo>
                    <a:pt x="6009" y="13659"/>
                    <a:pt x="8694" y="12623"/>
                    <a:pt x="10756" y="10751"/>
                  </a:cubicBezTo>
                  <a:cubicBezTo>
                    <a:pt x="5981" y="9050"/>
                    <a:pt x="2814" y="5128"/>
                    <a:pt x="2814" y="803"/>
                  </a:cubicBezTo>
                  <a:cubicBezTo>
                    <a:pt x="2814" y="575"/>
                    <a:pt x="2826" y="332"/>
                    <a:pt x="2848" y="53"/>
                  </a:cubicBezTo>
                  <a:cubicBezTo>
                    <a:pt x="2199" y="22"/>
                    <a:pt x="1545" y="0"/>
                    <a:pt x="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Visualization, Accuracy, and Error</a:t>
            </a:r>
            <a:endParaRPr/>
          </a:p>
        </p:txBody>
      </p:sp>
      <p:sp>
        <p:nvSpPr>
          <p:cNvPr id="411" name="Google Shape;411;p40"/>
          <p:cNvSpPr txBox="1"/>
          <p:nvPr>
            <p:ph idx="1" type="subTitle"/>
          </p:nvPr>
        </p:nvSpPr>
        <p:spPr>
          <a:xfrm>
            <a:off x="659275" y="1383488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412" name="Google Shape;412;p40"/>
          <p:cNvSpPr txBox="1"/>
          <p:nvPr>
            <p:ph idx="3" type="subTitle"/>
          </p:nvPr>
        </p:nvSpPr>
        <p:spPr>
          <a:xfrm>
            <a:off x="6388400" y="1383488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413" name="Google Shape;413;p40"/>
          <p:cNvSpPr txBox="1"/>
          <p:nvPr>
            <p:ph idx="5" type="subTitle"/>
          </p:nvPr>
        </p:nvSpPr>
        <p:spPr>
          <a:xfrm>
            <a:off x="3326850" y="1383500"/>
            <a:ext cx="26553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Ridge Regression</a:t>
            </a:r>
            <a:endParaRPr/>
          </a:p>
        </p:txBody>
      </p:sp>
      <p:pic>
        <p:nvPicPr>
          <p:cNvPr id="414" name="Google Shape;4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25" y="1829400"/>
            <a:ext cx="2655425" cy="1897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0112" y="1796500"/>
            <a:ext cx="2655425" cy="1963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7688" y="1829400"/>
            <a:ext cx="2655425" cy="1897707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0"/>
          <p:cNvSpPr txBox="1"/>
          <p:nvPr>
            <p:ph idx="2" type="subTitle"/>
          </p:nvPr>
        </p:nvSpPr>
        <p:spPr>
          <a:xfrm>
            <a:off x="669800" y="3851238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Accuracy: 0.78345</a:t>
            </a:r>
            <a:br>
              <a:rPr lang="en" sz="2200"/>
            </a:br>
            <a:r>
              <a:rPr lang="en" sz="2200"/>
              <a:t>MSE: 34.28193</a:t>
            </a:r>
            <a:endParaRPr sz="2200"/>
          </a:p>
        </p:txBody>
      </p:sp>
      <p:sp>
        <p:nvSpPr>
          <p:cNvPr id="418" name="Google Shape;418;p40"/>
          <p:cNvSpPr txBox="1"/>
          <p:nvPr>
            <p:ph idx="4" type="subTitle"/>
          </p:nvPr>
        </p:nvSpPr>
        <p:spPr>
          <a:xfrm>
            <a:off x="6388400" y="3851238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Accuracy: 0.64490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MSE: 56.34691</a:t>
            </a:r>
            <a:endParaRPr sz="2200"/>
          </a:p>
        </p:txBody>
      </p:sp>
      <p:sp>
        <p:nvSpPr>
          <p:cNvPr id="419" name="Google Shape;419;p40"/>
          <p:cNvSpPr txBox="1"/>
          <p:nvPr>
            <p:ph idx="6" type="subTitle"/>
          </p:nvPr>
        </p:nvSpPr>
        <p:spPr>
          <a:xfrm>
            <a:off x="3529100" y="3851238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Accuracy: 0.78339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MSE: 34.29066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1"/>
          <p:cNvSpPr/>
          <p:nvPr/>
        </p:nvSpPr>
        <p:spPr>
          <a:xfrm>
            <a:off x="1126500" y="2269187"/>
            <a:ext cx="1703548" cy="99771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1"/>
          <p:cNvSpPr txBox="1"/>
          <p:nvPr>
            <p:ph type="ctrTitle"/>
          </p:nvPr>
        </p:nvSpPr>
        <p:spPr>
          <a:xfrm>
            <a:off x="3210650" y="1549925"/>
            <a:ext cx="5057400" cy="16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426" name="Google Shape;426;p41"/>
          <p:cNvSpPr txBox="1"/>
          <p:nvPr>
            <p:ph idx="2" type="title"/>
          </p:nvPr>
        </p:nvSpPr>
        <p:spPr>
          <a:xfrm>
            <a:off x="1052913" y="2095300"/>
            <a:ext cx="18507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2"/>
          <p:cNvSpPr txBox="1"/>
          <p:nvPr>
            <p:ph type="title"/>
          </p:nvPr>
        </p:nvSpPr>
        <p:spPr>
          <a:xfrm>
            <a:off x="1703250" y="523075"/>
            <a:ext cx="5737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is this useful?</a:t>
            </a:r>
            <a:endParaRPr sz="3600"/>
          </a:p>
        </p:txBody>
      </p:sp>
      <p:sp>
        <p:nvSpPr>
          <p:cNvPr id="432" name="Google Shape;432;p42"/>
          <p:cNvSpPr txBox="1"/>
          <p:nvPr>
            <p:ph idx="1" type="subTitle"/>
          </p:nvPr>
        </p:nvSpPr>
        <p:spPr>
          <a:xfrm>
            <a:off x="482250" y="1170775"/>
            <a:ext cx="8179500" cy="3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 recap, our model predicts points scored given end of game stats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If we already have end of game stats, why would we need to estimate </a:t>
            </a:r>
            <a:r>
              <a:rPr lang="en" sz="2400"/>
              <a:t>points</a:t>
            </a:r>
            <a:r>
              <a:rPr lang="en" sz="2400"/>
              <a:t> scored?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use season averages to predict how many points a team will score before a game happens!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3"/>
          <p:cNvSpPr txBox="1"/>
          <p:nvPr>
            <p:ph type="title"/>
          </p:nvPr>
        </p:nvSpPr>
        <p:spPr>
          <a:xfrm>
            <a:off x="713250" y="226397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Demo!</a:t>
            </a:r>
            <a:endParaRPr sz="7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"/>
          <p:cNvSpPr txBox="1"/>
          <p:nvPr>
            <p:ph type="title"/>
          </p:nvPr>
        </p:nvSpPr>
        <p:spPr>
          <a:xfrm>
            <a:off x="-65250" y="549475"/>
            <a:ext cx="9274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for Jazz vs. Suns on 2022-04-08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4"/>
          <p:cNvSpPr txBox="1"/>
          <p:nvPr/>
        </p:nvSpPr>
        <p:spPr>
          <a:xfrm>
            <a:off x="438600" y="915850"/>
            <a:ext cx="30000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Using end of game stats:</a:t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Linear Regression:</a:t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Predict Jazz to score 99</a:t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Predict Suns to score 114</a:t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Bayesian Regression:</a:t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Predict Jazz to score 99</a:t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Predict Suns to score 114</a:t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Random Forest Regression:</a:t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Predict Jazz to score 96</a:t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Predict Suns to score 116</a:t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44" name="Google Shape;444;p44"/>
          <p:cNvSpPr txBox="1"/>
          <p:nvPr/>
        </p:nvSpPr>
        <p:spPr>
          <a:xfrm>
            <a:off x="3072000" y="915850"/>
            <a:ext cx="3000000" cy="43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Using average stats for the season:</a:t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Linear Regression:</a:t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Predict Jazz to score 97</a:t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Predict Suns to score 100</a:t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Bayesian Regression:</a:t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Predict Jazz to score 97</a:t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Predict Suns to score 101</a:t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Random Forest Regression:</a:t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Predict Jazz to score 117</a:t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Predict Suns to score 117</a:t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45" name="Google Shape;445;p44"/>
          <p:cNvSpPr txBox="1"/>
          <p:nvPr/>
        </p:nvSpPr>
        <p:spPr>
          <a:xfrm>
            <a:off x="5881100" y="25418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Actual points scored for Jazz: 105</a:t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Actual points scored for Suns: 111</a:t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/>
          <p:nvPr>
            <p:ph type="title"/>
          </p:nvPr>
        </p:nvSpPr>
        <p:spPr>
          <a:xfrm>
            <a:off x="-65250" y="549475"/>
            <a:ext cx="9274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Predictions on 2021-2022 Season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5"/>
          <p:cNvSpPr txBox="1"/>
          <p:nvPr/>
        </p:nvSpPr>
        <p:spPr>
          <a:xfrm>
            <a:off x="637950" y="1953725"/>
            <a:ext cx="3752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Correctly predicting winner from end of game stats:</a:t>
            </a:r>
            <a:endParaRPr sz="24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0.8549382716049383</a:t>
            </a:r>
            <a:endParaRPr sz="24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52" name="Google Shape;452;p45"/>
          <p:cNvSpPr txBox="1"/>
          <p:nvPr/>
        </p:nvSpPr>
        <p:spPr>
          <a:xfrm>
            <a:off x="4714875" y="1953725"/>
            <a:ext cx="3852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Correctly predicting winner from team season average stats:</a:t>
            </a:r>
            <a:endParaRPr sz="24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0.6118827160493827</a:t>
            </a:r>
            <a:endParaRPr sz="24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for Further Research/Improvement</a:t>
            </a:r>
            <a:endParaRPr/>
          </a:p>
        </p:txBody>
      </p:sp>
      <p:sp>
        <p:nvSpPr>
          <p:cNvPr id="458" name="Google Shape;458;p46"/>
          <p:cNvSpPr txBox="1"/>
          <p:nvPr>
            <p:ph idx="1" type="subTitle"/>
          </p:nvPr>
        </p:nvSpPr>
        <p:spPr>
          <a:xfrm>
            <a:off x="2069700" y="17053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459" name="Google Shape;459;p46"/>
          <p:cNvSpPr txBox="1"/>
          <p:nvPr>
            <p:ph idx="2" type="subTitle"/>
          </p:nvPr>
        </p:nvSpPr>
        <p:spPr>
          <a:xfrm>
            <a:off x="2069700" y="1949050"/>
            <a:ext cx="22947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adding EMA’s (exponential moving averages) of a team’s win rate could serve as useful indicators of a team’s form. Steals, turnovers, etc.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could facilitate more accurate predictions when not considering shooting percentages.</a:t>
            </a:r>
            <a:endParaRPr/>
          </a:p>
        </p:txBody>
      </p:sp>
      <p:sp>
        <p:nvSpPr>
          <p:cNvPr id="460" name="Google Shape;460;p46"/>
          <p:cNvSpPr txBox="1"/>
          <p:nvPr>
            <p:ph idx="5" type="subTitle"/>
          </p:nvPr>
        </p:nvSpPr>
        <p:spPr>
          <a:xfrm>
            <a:off x="5554400" y="17053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Predictions</a:t>
            </a:r>
            <a:endParaRPr/>
          </a:p>
        </p:txBody>
      </p:sp>
      <p:sp>
        <p:nvSpPr>
          <p:cNvPr id="461" name="Google Shape;461;p46"/>
          <p:cNvSpPr txBox="1"/>
          <p:nvPr>
            <p:ph idx="6" type="subTitle"/>
          </p:nvPr>
        </p:nvSpPr>
        <p:spPr>
          <a:xfrm>
            <a:off x="5554400" y="1949050"/>
            <a:ext cx="2294700" cy="1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mid-game data (halftime or quarterly), we could give live predictions on the outcome of a game</a:t>
            </a:r>
            <a:endParaRPr/>
          </a:p>
        </p:txBody>
      </p:sp>
      <p:sp>
        <p:nvSpPr>
          <p:cNvPr id="462" name="Google Shape;462;p46"/>
          <p:cNvSpPr txBox="1"/>
          <p:nvPr>
            <p:ph idx="7" type="subTitle"/>
          </p:nvPr>
        </p:nvSpPr>
        <p:spPr>
          <a:xfrm>
            <a:off x="5554400" y="3489875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complex predictions</a:t>
            </a:r>
            <a:endParaRPr/>
          </a:p>
        </p:txBody>
      </p:sp>
      <p:sp>
        <p:nvSpPr>
          <p:cNvPr id="463" name="Google Shape;463;p46"/>
          <p:cNvSpPr txBox="1"/>
          <p:nvPr>
            <p:ph idx="8" type="subTitle"/>
          </p:nvPr>
        </p:nvSpPr>
        <p:spPr>
          <a:xfrm>
            <a:off x="5554400" y="3733575"/>
            <a:ext cx="22947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results to assign distributions around target so we can predict probability of a winner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References</a:t>
            </a:r>
            <a:endParaRPr sz="3200"/>
          </a:p>
        </p:txBody>
      </p:sp>
      <p:sp>
        <p:nvSpPr>
          <p:cNvPr id="469" name="Google Shape;469;p47"/>
          <p:cNvSpPr txBox="1"/>
          <p:nvPr/>
        </p:nvSpPr>
        <p:spPr>
          <a:xfrm>
            <a:off x="761325" y="1253025"/>
            <a:ext cx="7647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</a:pPr>
            <a:r>
              <a:rPr lang="en" sz="1800" u="sng">
                <a:solidFill>
                  <a:schemeClr val="hlink"/>
                </a:solidFill>
                <a:latin typeface="Dosis"/>
                <a:ea typeface="Dosis"/>
                <a:cs typeface="Dosis"/>
                <a:sym typeface="Dosis"/>
                <a:hlinkClick r:id="rId3"/>
              </a:rPr>
              <a:t>https://www.kaggle.com/datasets/nathanlauga/nba-games?select=games.csv</a:t>
            </a:r>
            <a:endParaRPr sz="1800"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</a:pPr>
            <a:r>
              <a:rPr lang="en" sz="1800" u="sng">
                <a:solidFill>
                  <a:schemeClr val="hlink"/>
                </a:solidFill>
                <a:latin typeface="Dosis"/>
                <a:ea typeface="Dosis"/>
                <a:cs typeface="Dosis"/>
                <a:sym typeface="Dosis"/>
                <a:hlinkClick r:id="rId4"/>
              </a:rPr>
              <a:t>https://www.nba.com/stats/teams/traditional</a:t>
            </a:r>
            <a:endParaRPr sz="1800"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</a:pPr>
            <a:r>
              <a:rPr lang="en" sz="1800" u="sng">
                <a:solidFill>
                  <a:schemeClr val="hlink"/>
                </a:solidFill>
                <a:latin typeface="Dosis"/>
                <a:ea typeface="Dosis"/>
                <a:cs typeface="Dosis"/>
                <a:sym typeface="Dosis"/>
                <a:hlinkClick r:id="rId5"/>
              </a:rPr>
              <a:t>https://medium.com/@curryrowan/the-complete-guide-to-random-forests-part-1-427c9cba8336</a:t>
            </a:r>
            <a:endParaRPr sz="18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"/>
          <p:cNvSpPr txBox="1"/>
          <p:nvPr>
            <p:ph type="title"/>
          </p:nvPr>
        </p:nvSpPr>
        <p:spPr>
          <a:xfrm>
            <a:off x="713225" y="1733350"/>
            <a:ext cx="7717500" cy="13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/>
          <p:nvPr>
            <p:ph idx="8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26" name="Google Shape;326;p32"/>
          <p:cNvSpPr txBox="1"/>
          <p:nvPr>
            <p:ph idx="1" type="subTitle"/>
          </p:nvPr>
        </p:nvSpPr>
        <p:spPr>
          <a:xfrm>
            <a:off x="1698325" y="2089850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327" name="Google Shape;327;p32"/>
          <p:cNvSpPr/>
          <p:nvPr/>
        </p:nvSpPr>
        <p:spPr>
          <a:xfrm>
            <a:off x="630851" y="2935974"/>
            <a:ext cx="847635" cy="47818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2"/>
          <p:cNvSpPr/>
          <p:nvPr/>
        </p:nvSpPr>
        <p:spPr>
          <a:xfrm>
            <a:off x="630850" y="3703662"/>
            <a:ext cx="847635" cy="47818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2"/>
          <p:cNvSpPr/>
          <p:nvPr/>
        </p:nvSpPr>
        <p:spPr>
          <a:xfrm>
            <a:off x="630851" y="2163094"/>
            <a:ext cx="847635" cy="47818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2"/>
          <p:cNvSpPr/>
          <p:nvPr/>
        </p:nvSpPr>
        <p:spPr>
          <a:xfrm>
            <a:off x="630851" y="1380175"/>
            <a:ext cx="847635" cy="47818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2"/>
          <p:cNvSpPr txBox="1"/>
          <p:nvPr>
            <p:ph type="title"/>
          </p:nvPr>
        </p:nvSpPr>
        <p:spPr>
          <a:xfrm>
            <a:off x="715825" y="2174926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2" name="Google Shape;332;p32"/>
          <p:cNvSpPr txBox="1"/>
          <p:nvPr>
            <p:ph idx="2" type="title"/>
          </p:nvPr>
        </p:nvSpPr>
        <p:spPr>
          <a:xfrm>
            <a:off x="715825" y="2942913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3" name="Google Shape;333;p32"/>
          <p:cNvSpPr txBox="1"/>
          <p:nvPr>
            <p:ph idx="3" type="subTitle"/>
          </p:nvPr>
        </p:nvSpPr>
        <p:spPr>
          <a:xfrm>
            <a:off x="1698325" y="2860313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34" name="Google Shape;334;p32"/>
          <p:cNvSpPr txBox="1"/>
          <p:nvPr>
            <p:ph idx="4" type="title"/>
          </p:nvPr>
        </p:nvSpPr>
        <p:spPr>
          <a:xfrm>
            <a:off x="715825" y="3705712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5" name="Google Shape;335;p32"/>
          <p:cNvSpPr txBox="1"/>
          <p:nvPr>
            <p:ph idx="5" type="subTitle"/>
          </p:nvPr>
        </p:nvSpPr>
        <p:spPr>
          <a:xfrm>
            <a:off x="1698325" y="3630763"/>
            <a:ext cx="40506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336" name="Google Shape;336;p32"/>
          <p:cNvSpPr txBox="1"/>
          <p:nvPr>
            <p:ph idx="6" type="title"/>
          </p:nvPr>
        </p:nvSpPr>
        <p:spPr>
          <a:xfrm>
            <a:off x="715825" y="1394312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7" name="Google Shape;337;p32"/>
          <p:cNvSpPr txBox="1"/>
          <p:nvPr>
            <p:ph idx="7" type="subTitle"/>
          </p:nvPr>
        </p:nvSpPr>
        <p:spPr>
          <a:xfrm>
            <a:off x="1698325" y="1319175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338" name="Google Shape;338;p32"/>
          <p:cNvSpPr txBox="1"/>
          <p:nvPr>
            <p:ph idx="9" type="subTitle"/>
          </p:nvPr>
        </p:nvSpPr>
        <p:spPr>
          <a:xfrm>
            <a:off x="1698325" y="2333550"/>
            <a:ext cx="49335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Regression, Bayes Ridge Regression, Random Forest</a:t>
            </a:r>
            <a:endParaRPr/>
          </a:p>
        </p:txBody>
      </p:sp>
      <p:sp>
        <p:nvSpPr>
          <p:cNvPr id="339" name="Google Shape;339;p32"/>
          <p:cNvSpPr txBox="1"/>
          <p:nvPr>
            <p:ph idx="13" type="subTitle"/>
          </p:nvPr>
        </p:nvSpPr>
        <p:spPr>
          <a:xfrm>
            <a:off x="1698325" y="3104013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models vs complex models</a:t>
            </a:r>
            <a:endParaRPr/>
          </a:p>
        </p:txBody>
      </p:sp>
      <p:sp>
        <p:nvSpPr>
          <p:cNvPr id="340" name="Google Shape;340;p32"/>
          <p:cNvSpPr txBox="1"/>
          <p:nvPr>
            <p:ph idx="14" type="subTitle"/>
          </p:nvPr>
        </p:nvSpPr>
        <p:spPr>
          <a:xfrm>
            <a:off x="1698325" y="3874463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previous NBA game</a:t>
            </a:r>
            <a:endParaRPr/>
          </a:p>
        </p:txBody>
      </p:sp>
      <p:sp>
        <p:nvSpPr>
          <p:cNvPr id="341" name="Google Shape;341;p32"/>
          <p:cNvSpPr txBox="1"/>
          <p:nvPr>
            <p:ph idx="15" type="subTitle"/>
          </p:nvPr>
        </p:nvSpPr>
        <p:spPr>
          <a:xfrm>
            <a:off x="1698325" y="1562875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NBA final game scores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/>
          <p:nvPr/>
        </p:nvSpPr>
        <p:spPr>
          <a:xfrm>
            <a:off x="1740675" y="2269200"/>
            <a:ext cx="1703548" cy="99771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3"/>
          <p:cNvSpPr txBox="1"/>
          <p:nvPr>
            <p:ph type="ctrTitle"/>
          </p:nvPr>
        </p:nvSpPr>
        <p:spPr>
          <a:xfrm>
            <a:off x="3779366" y="1592025"/>
            <a:ext cx="4152600" cy="16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348" name="Google Shape;348;p33"/>
          <p:cNvSpPr txBox="1"/>
          <p:nvPr>
            <p:ph idx="2" type="title"/>
          </p:nvPr>
        </p:nvSpPr>
        <p:spPr>
          <a:xfrm>
            <a:off x="1660988" y="2091225"/>
            <a:ext cx="18507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/>
          <p:nvPr>
            <p:ph type="title"/>
          </p:nvPr>
        </p:nvSpPr>
        <p:spPr>
          <a:xfrm>
            <a:off x="4572000" y="1479550"/>
            <a:ext cx="3858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Objective</a:t>
            </a:r>
            <a:endParaRPr sz="4200"/>
          </a:p>
        </p:txBody>
      </p:sp>
      <p:sp>
        <p:nvSpPr>
          <p:cNvPr id="354" name="Google Shape;354;p34"/>
          <p:cNvSpPr txBox="1"/>
          <p:nvPr>
            <p:ph idx="1" type="subTitle"/>
          </p:nvPr>
        </p:nvSpPr>
        <p:spPr>
          <a:xfrm>
            <a:off x="4572000" y="1957750"/>
            <a:ext cx="3858900" cy="22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objective with this presentation and project was to present some machine learning models that can predict game scores and ultimately a winner of a game. </a:t>
            </a:r>
            <a:endParaRPr sz="2400"/>
          </a:p>
        </p:txBody>
      </p:sp>
      <p:grpSp>
        <p:nvGrpSpPr>
          <p:cNvPr id="355" name="Google Shape;355;p34"/>
          <p:cNvGrpSpPr/>
          <p:nvPr/>
        </p:nvGrpSpPr>
        <p:grpSpPr>
          <a:xfrm>
            <a:off x="1866477" y="541030"/>
            <a:ext cx="1197916" cy="4061432"/>
            <a:chOff x="6011489" y="1333325"/>
            <a:chExt cx="742986" cy="2518874"/>
          </a:xfrm>
        </p:grpSpPr>
        <p:grpSp>
          <p:nvGrpSpPr>
            <p:cNvPr id="356" name="Google Shape;356;p34"/>
            <p:cNvGrpSpPr/>
            <p:nvPr/>
          </p:nvGrpSpPr>
          <p:grpSpPr>
            <a:xfrm>
              <a:off x="6011489" y="1352095"/>
              <a:ext cx="741902" cy="2500104"/>
              <a:chOff x="6411063" y="3140125"/>
              <a:chExt cx="62100" cy="209275"/>
            </a:xfrm>
          </p:grpSpPr>
          <p:sp>
            <p:nvSpPr>
              <p:cNvPr id="357" name="Google Shape;357;p34"/>
              <p:cNvSpPr/>
              <p:nvPr/>
            </p:nvSpPr>
            <p:spPr>
              <a:xfrm>
                <a:off x="6429913" y="3322650"/>
                <a:ext cx="175" cy="25"/>
              </a:xfrm>
              <a:custGeom>
                <a:rect b="b" l="l" r="r" t="t"/>
                <a:pathLst>
                  <a:path extrusionOk="0" h="1" w="7">
                    <a:moveTo>
                      <a:pt x="7" y="1"/>
                    </a:moveTo>
                    <a:lnTo>
                      <a:pt x="7" y="1"/>
                    </a:lnTo>
                    <a:cubicBezTo>
                      <a:pt x="2" y="1"/>
                      <a:pt x="1" y="1"/>
                      <a:pt x="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34"/>
              <p:cNvSpPr/>
              <p:nvPr/>
            </p:nvSpPr>
            <p:spPr>
              <a:xfrm>
                <a:off x="6430588" y="3180275"/>
                <a:ext cx="125" cy="50"/>
              </a:xfrm>
              <a:custGeom>
                <a:rect b="b" l="l" r="r" t="t"/>
                <a:pathLst>
                  <a:path extrusionOk="0" h="2" w="5">
                    <a:moveTo>
                      <a:pt x="3" y="0"/>
                    </a:moveTo>
                    <a:cubicBezTo>
                      <a:pt x="0" y="0"/>
                      <a:pt x="3" y="0"/>
                      <a:pt x="4" y="2"/>
                    </a:cubicBezTo>
                    <a:cubicBezTo>
                      <a:pt x="4" y="2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34"/>
              <p:cNvSpPr/>
              <p:nvPr/>
            </p:nvSpPr>
            <p:spPr>
              <a:xfrm>
                <a:off x="6411063" y="3140125"/>
                <a:ext cx="62100" cy="209275"/>
              </a:xfrm>
              <a:custGeom>
                <a:rect b="b" l="l" r="r" t="t"/>
                <a:pathLst>
                  <a:path extrusionOk="0" h="8371" w="2484">
                    <a:moveTo>
                      <a:pt x="1808" y="754"/>
                    </a:moveTo>
                    <a:cubicBezTo>
                      <a:pt x="1812" y="757"/>
                      <a:pt x="1816" y="760"/>
                      <a:pt x="1820" y="763"/>
                    </a:cubicBezTo>
                    <a:cubicBezTo>
                      <a:pt x="1813" y="759"/>
                      <a:pt x="1809" y="756"/>
                      <a:pt x="1808" y="754"/>
                    </a:cubicBezTo>
                    <a:close/>
                    <a:moveTo>
                      <a:pt x="912" y="1582"/>
                    </a:moveTo>
                    <a:cubicBezTo>
                      <a:pt x="912" y="1582"/>
                      <a:pt x="912" y="1583"/>
                      <a:pt x="912" y="1584"/>
                    </a:cubicBezTo>
                    <a:lnTo>
                      <a:pt x="912" y="1584"/>
                    </a:lnTo>
                    <a:cubicBezTo>
                      <a:pt x="912" y="1583"/>
                      <a:pt x="912" y="1582"/>
                      <a:pt x="912" y="1582"/>
                    </a:cubicBezTo>
                    <a:close/>
                    <a:moveTo>
                      <a:pt x="854" y="1621"/>
                    </a:moveTo>
                    <a:cubicBezTo>
                      <a:pt x="854" y="1622"/>
                      <a:pt x="854" y="1622"/>
                      <a:pt x="853" y="1623"/>
                    </a:cubicBezTo>
                    <a:lnTo>
                      <a:pt x="853" y="1623"/>
                    </a:lnTo>
                    <a:cubicBezTo>
                      <a:pt x="854" y="1623"/>
                      <a:pt x="854" y="1622"/>
                      <a:pt x="854" y="1621"/>
                    </a:cubicBezTo>
                    <a:close/>
                    <a:moveTo>
                      <a:pt x="732" y="1633"/>
                    </a:moveTo>
                    <a:cubicBezTo>
                      <a:pt x="732" y="1633"/>
                      <a:pt x="732" y="1633"/>
                      <a:pt x="733" y="1633"/>
                    </a:cubicBezTo>
                    <a:lnTo>
                      <a:pt x="733" y="1633"/>
                    </a:lnTo>
                    <a:cubicBezTo>
                      <a:pt x="732" y="1633"/>
                      <a:pt x="732" y="1633"/>
                      <a:pt x="732" y="1633"/>
                    </a:cubicBezTo>
                    <a:close/>
                    <a:moveTo>
                      <a:pt x="657" y="1714"/>
                    </a:moveTo>
                    <a:cubicBezTo>
                      <a:pt x="659" y="1716"/>
                      <a:pt x="659" y="1717"/>
                      <a:pt x="657" y="1717"/>
                    </a:cubicBezTo>
                    <a:cubicBezTo>
                      <a:pt x="657" y="1716"/>
                      <a:pt x="657" y="1714"/>
                      <a:pt x="657" y="1714"/>
                    </a:cubicBezTo>
                    <a:close/>
                    <a:moveTo>
                      <a:pt x="643" y="2118"/>
                    </a:moveTo>
                    <a:lnTo>
                      <a:pt x="643" y="2118"/>
                    </a:lnTo>
                    <a:cubicBezTo>
                      <a:pt x="639" y="2127"/>
                      <a:pt x="635" y="2136"/>
                      <a:pt x="634" y="2143"/>
                    </a:cubicBezTo>
                    <a:lnTo>
                      <a:pt x="634" y="2143"/>
                    </a:lnTo>
                    <a:cubicBezTo>
                      <a:pt x="634" y="2140"/>
                      <a:pt x="632" y="2137"/>
                      <a:pt x="630" y="2135"/>
                    </a:cubicBezTo>
                    <a:lnTo>
                      <a:pt x="630" y="2135"/>
                    </a:lnTo>
                    <a:cubicBezTo>
                      <a:pt x="634" y="2129"/>
                      <a:pt x="639" y="2124"/>
                      <a:pt x="643" y="2118"/>
                    </a:cubicBezTo>
                    <a:close/>
                    <a:moveTo>
                      <a:pt x="639" y="2225"/>
                    </a:moveTo>
                    <a:cubicBezTo>
                      <a:pt x="638" y="2226"/>
                      <a:pt x="638" y="2227"/>
                      <a:pt x="638" y="2228"/>
                    </a:cubicBezTo>
                    <a:cubicBezTo>
                      <a:pt x="639" y="2227"/>
                      <a:pt x="639" y="2226"/>
                      <a:pt x="639" y="2225"/>
                    </a:cubicBezTo>
                    <a:close/>
                    <a:moveTo>
                      <a:pt x="618" y="2148"/>
                    </a:moveTo>
                    <a:lnTo>
                      <a:pt x="618" y="2148"/>
                    </a:lnTo>
                    <a:cubicBezTo>
                      <a:pt x="619" y="2155"/>
                      <a:pt x="620" y="2161"/>
                      <a:pt x="621" y="2169"/>
                    </a:cubicBezTo>
                    <a:cubicBezTo>
                      <a:pt x="621" y="2167"/>
                      <a:pt x="621" y="2167"/>
                      <a:pt x="622" y="2167"/>
                    </a:cubicBezTo>
                    <a:cubicBezTo>
                      <a:pt x="622" y="2167"/>
                      <a:pt x="622" y="2167"/>
                      <a:pt x="622" y="2167"/>
                    </a:cubicBezTo>
                    <a:cubicBezTo>
                      <a:pt x="622" y="2167"/>
                      <a:pt x="624" y="2180"/>
                      <a:pt x="624" y="2182"/>
                    </a:cubicBezTo>
                    <a:cubicBezTo>
                      <a:pt x="622" y="2177"/>
                      <a:pt x="622" y="2173"/>
                      <a:pt x="621" y="2169"/>
                    </a:cubicBezTo>
                    <a:lnTo>
                      <a:pt x="621" y="2169"/>
                    </a:lnTo>
                    <a:cubicBezTo>
                      <a:pt x="617" y="2174"/>
                      <a:pt x="627" y="2195"/>
                      <a:pt x="627" y="2201"/>
                    </a:cubicBezTo>
                    <a:cubicBezTo>
                      <a:pt x="628" y="2205"/>
                      <a:pt x="629" y="2207"/>
                      <a:pt x="629" y="2207"/>
                    </a:cubicBezTo>
                    <a:cubicBezTo>
                      <a:pt x="630" y="2207"/>
                      <a:pt x="630" y="2206"/>
                      <a:pt x="630" y="2205"/>
                    </a:cubicBezTo>
                    <a:cubicBezTo>
                      <a:pt x="627" y="2198"/>
                      <a:pt x="624" y="2190"/>
                      <a:pt x="628" y="2183"/>
                    </a:cubicBezTo>
                    <a:cubicBezTo>
                      <a:pt x="628" y="2183"/>
                      <a:pt x="628" y="2183"/>
                      <a:pt x="628" y="2183"/>
                    </a:cubicBezTo>
                    <a:cubicBezTo>
                      <a:pt x="628" y="2183"/>
                      <a:pt x="630" y="2198"/>
                      <a:pt x="630" y="2205"/>
                    </a:cubicBezTo>
                    <a:cubicBezTo>
                      <a:pt x="633" y="2211"/>
                      <a:pt x="638" y="2218"/>
                      <a:pt x="639" y="2225"/>
                    </a:cubicBezTo>
                    <a:lnTo>
                      <a:pt x="639" y="2225"/>
                    </a:lnTo>
                    <a:cubicBezTo>
                      <a:pt x="639" y="2217"/>
                      <a:pt x="639" y="2214"/>
                      <a:pt x="639" y="2214"/>
                    </a:cubicBezTo>
                    <a:cubicBezTo>
                      <a:pt x="639" y="2214"/>
                      <a:pt x="641" y="2226"/>
                      <a:pt x="647" y="2237"/>
                    </a:cubicBezTo>
                    <a:cubicBezTo>
                      <a:pt x="647" y="2228"/>
                      <a:pt x="647" y="2220"/>
                      <a:pt x="649" y="2211"/>
                    </a:cubicBezTo>
                    <a:lnTo>
                      <a:pt x="649" y="2211"/>
                    </a:lnTo>
                    <a:cubicBezTo>
                      <a:pt x="647" y="2224"/>
                      <a:pt x="653" y="2234"/>
                      <a:pt x="653" y="2246"/>
                    </a:cubicBezTo>
                    <a:lnTo>
                      <a:pt x="653" y="2225"/>
                    </a:lnTo>
                    <a:cubicBezTo>
                      <a:pt x="653" y="2238"/>
                      <a:pt x="662" y="2250"/>
                      <a:pt x="666" y="2260"/>
                    </a:cubicBezTo>
                    <a:cubicBezTo>
                      <a:pt x="667" y="2255"/>
                      <a:pt x="667" y="2247"/>
                      <a:pt x="669" y="2241"/>
                    </a:cubicBezTo>
                    <a:cubicBezTo>
                      <a:pt x="670" y="2249"/>
                      <a:pt x="672" y="2253"/>
                      <a:pt x="675" y="2259"/>
                    </a:cubicBezTo>
                    <a:cubicBezTo>
                      <a:pt x="676" y="2256"/>
                      <a:pt x="678" y="2252"/>
                      <a:pt x="678" y="2247"/>
                    </a:cubicBezTo>
                    <a:cubicBezTo>
                      <a:pt x="679" y="2254"/>
                      <a:pt x="682" y="2261"/>
                      <a:pt x="685" y="2261"/>
                    </a:cubicBezTo>
                    <a:cubicBezTo>
                      <a:pt x="686" y="2261"/>
                      <a:pt x="687" y="2258"/>
                      <a:pt x="688" y="2250"/>
                    </a:cubicBezTo>
                    <a:cubicBezTo>
                      <a:pt x="689" y="2256"/>
                      <a:pt x="692" y="2260"/>
                      <a:pt x="695" y="2265"/>
                    </a:cubicBezTo>
                    <a:cubicBezTo>
                      <a:pt x="696" y="2261"/>
                      <a:pt x="697" y="2258"/>
                      <a:pt x="698" y="2254"/>
                    </a:cubicBezTo>
                    <a:lnTo>
                      <a:pt x="698" y="2254"/>
                    </a:lnTo>
                    <a:cubicBezTo>
                      <a:pt x="698" y="2260"/>
                      <a:pt x="700" y="2265"/>
                      <a:pt x="703" y="2265"/>
                    </a:cubicBezTo>
                    <a:cubicBezTo>
                      <a:pt x="705" y="2265"/>
                      <a:pt x="708" y="2263"/>
                      <a:pt x="710" y="2257"/>
                    </a:cubicBezTo>
                    <a:cubicBezTo>
                      <a:pt x="714" y="2262"/>
                      <a:pt x="714" y="2266"/>
                      <a:pt x="717" y="2271"/>
                    </a:cubicBezTo>
                    <a:cubicBezTo>
                      <a:pt x="720" y="2267"/>
                      <a:pt x="722" y="2266"/>
                      <a:pt x="723" y="2266"/>
                    </a:cubicBezTo>
                    <a:cubicBezTo>
                      <a:pt x="727" y="2266"/>
                      <a:pt x="727" y="2274"/>
                      <a:pt x="730" y="2274"/>
                    </a:cubicBezTo>
                    <a:cubicBezTo>
                      <a:pt x="731" y="2274"/>
                      <a:pt x="731" y="2274"/>
                      <a:pt x="732" y="2273"/>
                    </a:cubicBezTo>
                    <a:cubicBezTo>
                      <a:pt x="733" y="2272"/>
                      <a:pt x="734" y="2265"/>
                      <a:pt x="736" y="2263"/>
                    </a:cubicBezTo>
                    <a:cubicBezTo>
                      <a:pt x="737" y="2266"/>
                      <a:pt x="738" y="2268"/>
                      <a:pt x="739" y="2268"/>
                    </a:cubicBezTo>
                    <a:cubicBezTo>
                      <a:pt x="741" y="2268"/>
                      <a:pt x="742" y="2264"/>
                      <a:pt x="742" y="2259"/>
                    </a:cubicBezTo>
                    <a:cubicBezTo>
                      <a:pt x="742" y="2260"/>
                      <a:pt x="742" y="2260"/>
                      <a:pt x="743" y="2262"/>
                    </a:cubicBezTo>
                    <a:cubicBezTo>
                      <a:pt x="743" y="2260"/>
                      <a:pt x="743" y="2259"/>
                      <a:pt x="740" y="2253"/>
                    </a:cubicBezTo>
                    <a:cubicBezTo>
                      <a:pt x="741" y="2252"/>
                      <a:pt x="742" y="2251"/>
                      <a:pt x="744" y="2251"/>
                    </a:cubicBezTo>
                    <a:cubicBezTo>
                      <a:pt x="747" y="2251"/>
                      <a:pt x="753" y="2257"/>
                      <a:pt x="762" y="2287"/>
                    </a:cubicBezTo>
                    <a:cubicBezTo>
                      <a:pt x="774" y="2320"/>
                      <a:pt x="762" y="2378"/>
                      <a:pt x="753" y="2418"/>
                    </a:cubicBezTo>
                    <a:cubicBezTo>
                      <a:pt x="752" y="2418"/>
                      <a:pt x="751" y="2416"/>
                      <a:pt x="749" y="2416"/>
                    </a:cubicBezTo>
                    <a:cubicBezTo>
                      <a:pt x="737" y="2416"/>
                      <a:pt x="713" y="2375"/>
                      <a:pt x="689" y="2361"/>
                    </a:cubicBezTo>
                    <a:cubicBezTo>
                      <a:pt x="688" y="2361"/>
                      <a:pt x="682" y="2359"/>
                      <a:pt x="682" y="2358"/>
                    </a:cubicBezTo>
                    <a:cubicBezTo>
                      <a:pt x="682" y="2354"/>
                      <a:pt x="672" y="2346"/>
                      <a:pt x="667" y="2339"/>
                    </a:cubicBezTo>
                    <a:lnTo>
                      <a:pt x="669" y="2336"/>
                    </a:lnTo>
                    <a:cubicBezTo>
                      <a:pt x="666" y="2332"/>
                      <a:pt x="663" y="2326"/>
                      <a:pt x="660" y="2320"/>
                    </a:cubicBezTo>
                    <a:cubicBezTo>
                      <a:pt x="657" y="2314"/>
                      <a:pt x="656" y="2310"/>
                      <a:pt x="653" y="2307"/>
                    </a:cubicBezTo>
                    <a:cubicBezTo>
                      <a:pt x="643" y="2291"/>
                      <a:pt x="631" y="2271"/>
                      <a:pt x="618" y="2247"/>
                    </a:cubicBezTo>
                    <a:cubicBezTo>
                      <a:pt x="595" y="2209"/>
                      <a:pt x="603" y="2196"/>
                      <a:pt x="608" y="2164"/>
                    </a:cubicBezTo>
                    <a:cubicBezTo>
                      <a:pt x="608" y="2160"/>
                      <a:pt x="612" y="2156"/>
                      <a:pt x="616" y="2150"/>
                    </a:cubicBezTo>
                    <a:lnTo>
                      <a:pt x="616" y="2150"/>
                    </a:lnTo>
                    <a:cubicBezTo>
                      <a:pt x="616" y="2150"/>
                      <a:pt x="616" y="2151"/>
                      <a:pt x="617" y="2151"/>
                    </a:cubicBezTo>
                    <a:cubicBezTo>
                      <a:pt x="617" y="2151"/>
                      <a:pt x="616" y="2150"/>
                      <a:pt x="616" y="2150"/>
                    </a:cubicBezTo>
                    <a:lnTo>
                      <a:pt x="616" y="2150"/>
                    </a:lnTo>
                    <a:cubicBezTo>
                      <a:pt x="617" y="2149"/>
                      <a:pt x="617" y="2149"/>
                      <a:pt x="618" y="2148"/>
                    </a:cubicBezTo>
                    <a:close/>
                    <a:moveTo>
                      <a:pt x="2060" y="0"/>
                    </a:moveTo>
                    <a:cubicBezTo>
                      <a:pt x="2027" y="0"/>
                      <a:pt x="1992" y="4"/>
                      <a:pt x="1958" y="13"/>
                    </a:cubicBezTo>
                    <a:cubicBezTo>
                      <a:pt x="1878" y="33"/>
                      <a:pt x="1810" y="75"/>
                      <a:pt x="1757" y="132"/>
                    </a:cubicBezTo>
                    <a:lnTo>
                      <a:pt x="1756" y="132"/>
                    </a:lnTo>
                    <a:lnTo>
                      <a:pt x="1754" y="135"/>
                    </a:lnTo>
                    <a:cubicBezTo>
                      <a:pt x="1728" y="163"/>
                      <a:pt x="1706" y="193"/>
                      <a:pt x="1689" y="228"/>
                    </a:cubicBezTo>
                    <a:lnTo>
                      <a:pt x="1687" y="230"/>
                    </a:lnTo>
                    <a:cubicBezTo>
                      <a:pt x="1643" y="317"/>
                      <a:pt x="1629" y="421"/>
                      <a:pt x="1655" y="524"/>
                    </a:cubicBezTo>
                    <a:cubicBezTo>
                      <a:pt x="1679" y="619"/>
                      <a:pt x="1735" y="699"/>
                      <a:pt x="1808" y="754"/>
                    </a:cubicBezTo>
                    <a:lnTo>
                      <a:pt x="1808" y="754"/>
                    </a:lnTo>
                    <a:cubicBezTo>
                      <a:pt x="1808" y="769"/>
                      <a:pt x="1811" y="796"/>
                      <a:pt x="1821" y="808"/>
                    </a:cubicBezTo>
                    <a:cubicBezTo>
                      <a:pt x="1831" y="820"/>
                      <a:pt x="1885" y="881"/>
                      <a:pt x="1898" y="903"/>
                    </a:cubicBezTo>
                    <a:cubicBezTo>
                      <a:pt x="1913" y="926"/>
                      <a:pt x="1949" y="984"/>
                      <a:pt x="1964" y="1027"/>
                    </a:cubicBezTo>
                    <a:cubicBezTo>
                      <a:pt x="1979" y="1070"/>
                      <a:pt x="2030" y="1316"/>
                      <a:pt x="2038" y="1369"/>
                    </a:cubicBezTo>
                    <a:cubicBezTo>
                      <a:pt x="2046" y="1420"/>
                      <a:pt x="2075" y="1618"/>
                      <a:pt x="2085" y="1701"/>
                    </a:cubicBezTo>
                    <a:cubicBezTo>
                      <a:pt x="2095" y="1784"/>
                      <a:pt x="2107" y="1871"/>
                      <a:pt x="2108" y="1889"/>
                    </a:cubicBezTo>
                    <a:cubicBezTo>
                      <a:pt x="2110" y="1906"/>
                      <a:pt x="2114" y="1937"/>
                      <a:pt x="2089" y="1957"/>
                    </a:cubicBezTo>
                    <a:cubicBezTo>
                      <a:pt x="2063" y="1976"/>
                      <a:pt x="1971" y="2036"/>
                      <a:pt x="1914" y="2110"/>
                    </a:cubicBezTo>
                    <a:cubicBezTo>
                      <a:pt x="1856" y="2186"/>
                      <a:pt x="1801" y="2282"/>
                      <a:pt x="1759" y="2289"/>
                    </a:cubicBezTo>
                    <a:cubicBezTo>
                      <a:pt x="1716" y="2295"/>
                      <a:pt x="1693" y="2300"/>
                      <a:pt x="1610" y="2329"/>
                    </a:cubicBezTo>
                    <a:cubicBezTo>
                      <a:pt x="1527" y="2358"/>
                      <a:pt x="1445" y="2396"/>
                      <a:pt x="1394" y="2440"/>
                    </a:cubicBezTo>
                    <a:cubicBezTo>
                      <a:pt x="1370" y="2460"/>
                      <a:pt x="1346" y="2477"/>
                      <a:pt x="1327" y="2492"/>
                    </a:cubicBezTo>
                    <a:cubicBezTo>
                      <a:pt x="1323" y="2483"/>
                      <a:pt x="1322" y="2477"/>
                      <a:pt x="1322" y="2474"/>
                    </a:cubicBezTo>
                    <a:cubicBezTo>
                      <a:pt x="1323" y="2461"/>
                      <a:pt x="1300" y="2426"/>
                      <a:pt x="1288" y="2407"/>
                    </a:cubicBezTo>
                    <a:cubicBezTo>
                      <a:pt x="1287" y="2409"/>
                      <a:pt x="1285" y="2409"/>
                      <a:pt x="1285" y="2409"/>
                    </a:cubicBezTo>
                    <a:lnTo>
                      <a:pt x="1284" y="2409"/>
                    </a:lnTo>
                    <a:cubicBezTo>
                      <a:pt x="1284" y="2410"/>
                      <a:pt x="1282" y="2410"/>
                      <a:pt x="1282" y="2410"/>
                    </a:cubicBezTo>
                    <a:cubicBezTo>
                      <a:pt x="1277" y="2414"/>
                      <a:pt x="1283" y="2416"/>
                      <a:pt x="1281" y="2416"/>
                    </a:cubicBezTo>
                    <a:cubicBezTo>
                      <a:pt x="1280" y="2416"/>
                      <a:pt x="1276" y="2416"/>
                      <a:pt x="1263" y="2413"/>
                    </a:cubicBezTo>
                    <a:cubicBezTo>
                      <a:pt x="1263" y="2412"/>
                      <a:pt x="1253" y="2409"/>
                      <a:pt x="1244" y="2406"/>
                    </a:cubicBezTo>
                    <a:cubicBezTo>
                      <a:pt x="1195" y="2390"/>
                      <a:pt x="1161" y="2384"/>
                      <a:pt x="1145" y="2380"/>
                    </a:cubicBezTo>
                    <a:cubicBezTo>
                      <a:pt x="1142" y="2387"/>
                      <a:pt x="1141" y="2397"/>
                      <a:pt x="1138" y="2407"/>
                    </a:cubicBezTo>
                    <a:cubicBezTo>
                      <a:pt x="1137" y="2409"/>
                      <a:pt x="1137" y="2410"/>
                      <a:pt x="1137" y="2412"/>
                    </a:cubicBezTo>
                    <a:cubicBezTo>
                      <a:pt x="1131" y="2386"/>
                      <a:pt x="1122" y="2351"/>
                      <a:pt x="1119" y="2323"/>
                    </a:cubicBezTo>
                    <a:cubicBezTo>
                      <a:pt x="1116" y="2281"/>
                      <a:pt x="1141" y="2282"/>
                      <a:pt x="1174" y="2275"/>
                    </a:cubicBezTo>
                    <a:cubicBezTo>
                      <a:pt x="1206" y="2269"/>
                      <a:pt x="1205" y="2252"/>
                      <a:pt x="1208" y="2233"/>
                    </a:cubicBezTo>
                    <a:cubicBezTo>
                      <a:pt x="1211" y="2214"/>
                      <a:pt x="1205" y="2186"/>
                      <a:pt x="1222" y="2163"/>
                    </a:cubicBezTo>
                    <a:cubicBezTo>
                      <a:pt x="1240" y="2139"/>
                      <a:pt x="1231" y="2075"/>
                      <a:pt x="1221" y="2046"/>
                    </a:cubicBezTo>
                    <a:cubicBezTo>
                      <a:pt x="1209" y="2019"/>
                      <a:pt x="1198" y="1973"/>
                      <a:pt x="1201" y="1941"/>
                    </a:cubicBezTo>
                    <a:cubicBezTo>
                      <a:pt x="1202" y="1908"/>
                      <a:pt x="1204" y="1870"/>
                      <a:pt x="1196" y="1852"/>
                    </a:cubicBezTo>
                    <a:cubicBezTo>
                      <a:pt x="1189" y="1835"/>
                      <a:pt x="1148" y="1761"/>
                      <a:pt x="1148" y="1756"/>
                    </a:cubicBezTo>
                    <a:cubicBezTo>
                      <a:pt x="1167" y="1734"/>
                      <a:pt x="1193" y="1700"/>
                      <a:pt x="1183" y="1665"/>
                    </a:cubicBezTo>
                    <a:cubicBezTo>
                      <a:pt x="1182" y="1660"/>
                      <a:pt x="1180" y="1637"/>
                      <a:pt x="1176" y="1635"/>
                    </a:cubicBezTo>
                    <a:cubicBezTo>
                      <a:pt x="1173" y="1635"/>
                      <a:pt x="1176" y="1641"/>
                      <a:pt x="1176" y="1641"/>
                    </a:cubicBezTo>
                    <a:cubicBezTo>
                      <a:pt x="1179" y="1649"/>
                      <a:pt x="1179" y="1654"/>
                      <a:pt x="1177" y="1662"/>
                    </a:cubicBezTo>
                    <a:cubicBezTo>
                      <a:pt x="1177" y="1673"/>
                      <a:pt x="1169" y="1685"/>
                      <a:pt x="1161" y="1692"/>
                    </a:cubicBezTo>
                    <a:cubicBezTo>
                      <a:pt x="1158" y="1696"/>
                      <a:pt x="1156" y="1698"/>
                      <a:pt x="1155" y="1698"/>
                    </a:cubicBezTo>
                    <a:cubicBezTo>
                      <a:pt x="1151" y="1698"/>
                      <a:pt x="1164" y="1667"/>
                      <a:pt x="1166" y="1654"/>
                    </a:cubicBezTo>
                    <a:cubicBezTo>
                      <a:pt x="1166" y="1648"/>
                      <a:pt x="1154" y="1627"/>
                      <a:pt x="1153" y="1627"/>
                    </a:cubicBezTo>
                    <a:lnTo>
                      <a:pt x="1153" y="1627"/>
                    </a:lnTo>
                    <a:cubicBezTo>
                      <a:pt x="1152" y="1627"/>
                      <a:pt x="1152" y="1628"/>
                      <a:pt x="1153" y="1630"/>
                    </a:cubicBezTo>
                    <a:cubicBezTo>
                      <a:pt x="1157" y="1650"/>
                      <a:pt x="1153" y="1665"/>
                      <a:pt x="1141" y="1682"/>
                    </a:cubicBezTo>
                    <a:cubicBezTo>
                      <a:pt x="1144" y="1665"/>
                      <a:pt x="1153" y="1651"/>
                      <a:pt x="1148" y="1633"/>
                    </a:cubicBezTo>
                    <a:cubicBezTo>
                      <a:pt x="1145" y="1621"/>
                      <a:pt x="1138" y="1612"/>
                      <a:pt x="1134" y="1600"/>
                    </a:cubicBezTo>
                    <a:lnTo>
                      <a:pt x="1134" y="1600"/>
                    </a:lnTo>
                    <a:cubicBezTo>
                      <a:pt x="1132" y="1611"/>
                      <a:pt x="1135" y="1621"/>
                      <a:pt x="1134" y="1631"/>
                    </a:cubicBezTo>
                    <a:cubicBezTo>
                      <a:pt x="1131" y="1660"/>
                      <a:pt x="1128" y="1666"/>
                      <a:pt x="1123" y="1666"/>
                    </a:cubicBezTo>
                    <a:cubicBezTo>
                      <a:pt x="1123" y="1659"/>
                      <a:pt x="1125" y="1650"/>
                      <a:pt x="1125" y="1641"/>
                    </a:cubicBezTo>
                    <a:cubicBezTo>
                      <a:pt x="1126" y="1635"/>
                      <a:pt x="1123" y="1630"/>
                      <a:pt x="1122" y="1625"/>
                    </a:cubicBezTo>
                    <a:lnTo>
                      <a:pt x="1122" y="1625"/>
                    </a:lnTo>
                    <a:cubicBezTo>
                      <a:pt x="1123" y="1633"/>
                      <a:pt x="1119" y="1646"/>
                      <a:pt x="1116" y="1651"/>
                    </a:cubicBezTo>
                    <a:cubicBezTo>
                      <a:pt x="1115" y="1646"/>
                      <a:pt x="1118" y="1638"/>
                      <a:pt x="1116" y="1633"/>
                    </a:cubicBezTo>
                    <a:cubicBezTo>
                      <a:pt x="1116" y="1631"/>
                      <a:pt x="1115" y="1630"/>
                      <a:pt x="1115" y="1627"/>
                    </a:cubicBezTo>
                    <a:cubicBezTo>
                      <a:pt x="1113" y="1631"/>
                      <a:pt x="1115" y="1635"/>
                      <a:pt x="1113" y="1638"/>
                    </a:cubicBezTo>
                    <a:cubicBezTo>
                      <a:pt x="1112" y="1643"/>
                      <a:pt x="1109" y="1644"/>
                      <a:pt x="1104" y="1647"/>
                    </a:cubicBezTo>
                    <a:cubicBezTo>
                      <a:pt x="1100" y="1633"/>
                      <a:pt x="1094" y="1619"/>
                      <a:pt x="1090" y="1603"/>
                    </a:cubicBezTo>
                    <a:cubicBezTo>
                      <a:pt x="1089" y="1599"/>
                      <a:pt x="1086" y="1576"/>
                      <a:pt x="1086" y="1576"/>
                    </a:cubicBezTo>
                    <a:cubicBezTo>
                      <a:pt x="1086" y="1576"/>
                      <a:pt x="1086" y="1577"/>
                      <a:pt x="1086" y="1577"/>
                    </a:cubicBezTo>
                    <a:cubicBezTo>
                      <a:pt x="1086" y="1596"/>
                      <a:pt x="1071" y="1614"/>
                      <a:pt x="1077" y="1631"/>
                    </a:cubicBezTo>
                    <a:cubicBezTo>
                      <a:pt x="1067" y="1621"/>
                      <a:pt x="1058" y="1592"/>
                      <a:pt x="1059" y="1576"/>
                    </a:cubicBezTo>
                    <a:lnTo>
                      <a:pt x="1059" y="1576"/>
                    </a:lnTo>
                    <a:cubicBezTo>
                      <a:pt x="1058" y="1592"/>
                      <a:pt x="1054" y="1603"/>
                      <a:pt x="1052" y="1619"/>
                    </a:cubicBezTo>
                    <a:cubicBezTo>
                      <a:pt x="1049" y="1603"/>
                      <a:pt x="1030" y="1565"/>
                      <a:pt x="1013" y="1564"/>
                    </a:cubicBezTo>
                    <a:lnTo>
                      <a:pt x="1013" y="1564"/>
                    </a:lnTo>
                    <a:cubicBezTo>
                      <a:pt x="1017" y="1571"/>
                      <a:pt x="1029" y="1611"/>
                      <a:pt x="1019" y="1619"/>
                    </a:cubicBezTo>
                    <a:cubicBezTo>
                      <a:pt x="1016" y="1614"/>
                      <a:pt x="1017" y="1606"/>
                      <a:pt x="1014" y="1600"/>
                    </a:cubicBezTo>
                    <a:cubicBezTo>
                      <a:pt x="1013" y="1595"/>
                      <a:pt x="1007" y="1590"/>
                      <a:pt x="1003" y="1587"/>
                    </a:cubicBezTo>
                    <a:lnTo>
                      <a:pt x="1003" y="1587"/>
                    </a:lnTo>
                    <a:cubicBezTo>
                      <a:pt x="1004" y="1590"/>
                      <a:pt x="1008" y="1599"/>
                      <a:pt x="1005" y="1603"/>
                    </a:cubicBezTo>
                    <a:cubicBezTo>
                      <a:pt x="1005" y="1603"/>
                      <a:pt x="1001" y="1592"/>
                      <a:pt x="998" y="1589"/>
                    </a:cubicBezTo>
                    <a:cubicBezTo>
                      <a:pt x="994" y="1583"/>
                      <a:pt x="987" y="1577"/>
                      <a:pt x="978" y="1574"/>
                    </a:cubicBezTo>
                    <a:lnTo>
                      <a:pt x="978" y="1574"/>
                    </a:lnTo>
                    <a:cubicBezTo>
                      <a:pt x="978" y="1574"/>
                      <a:pt x="979" y="1576"/>
                      <a:pt x="979" y="1576"/>
                    </a:cubicBezTo>
                    <a:cubicBezTo>
                      <a:pt x="982" y="1580"/>
                      <a:pt x="987" y="1583"/>
                      <a:pt x="989" y="1586"/>
                    </a:cubicBezTo>
                    <a:cubicBezTo>
                      <a:pt x="989" y="1587"/>
                      <a:pt x="989" y="1590"/>
                      <a:pt x="989" y="1592"/>
                    </a:cubicBezTo>
                    <a:cubicBezTo>
                      <a:pt x="991" y="1592"/>
                      <a:pt x="991" y="1593"/>
                      <a:pt x="989" y="1593"/>
                    </a:cubicBezTo>
                    <a:cubicBezTo>
                      <a:pt x="988" y="1593"/>
                      <a:pt x="988" y="1590"/>
                      <a:pt x="988" y="1589"/>
                    </a:cubicBezTo>
                    <a:cubicBezTo>
                      <a:pt x="984" y="1584"/>
                      <a:pt x="979" y="1579"/>
                      <a:pt x="973" y="1576"/>
                    </a:cubicBezTo>
                    <a:lnTo>
                      <a:pt x="973" y="1576"/>
                    </a:lnTo>
                    <a:cubicBezTo>
                      <a:pt x="975" y="1579"/>
                      <a:pt x="976" y="1583"/>
                      <a:pt x="976" y="1587"/>
                    </a:cubicBezTo>
                    <a:cubicBezTo>
                      <a:pt x="972" y="1584"/>
                      <a:pt x="969" y="1582"/>
                      <a:pt x="965" y="1579"/>
                    </a:cubicBezTo>
                    <a:cubicBezTo>
                      <a:pt x="964" y="1578"/>
                      <a:pt x="964" y="1578"/>
                      <a:pt x="964" y="1578"/>
                    </a:cubicBezTo>
                    <a:lnTo>
                      <a:pt x="964" y="1578"/>
                    </a:lnTo>
                    <a:cubicBezTo>
                      <a:pt x="961" y="1578"/>
                      <a:pt x="973" y="1601"/>
                      <a:pt x="970" y="1608"/>
                    </a:cubicBezTo>
                    <a:cubicBezTo>
                      <a:pt x="970" y="1608"/>
                      <a:pt x="970" y="1608"/>
                      <a:pt x="970" y="1608"/>
                    </a:cubicBezTo>
                    <a:cubicBezTo>
                      <a:pt x="969" y="1608"/>
                      <a:pt x="962" y="1599"/>
                      <a:pt x="962" y="1599"/>
                    </a:cubicBezTo>
                    <a:cubicBezTo>
                      <a:pt x="947" y="1586"/>
                      <a:pt x="938" y="1583"/>
                      <a:pt x="931" y="1564"/>
                    </a:cubicBezTo>
                    <a:lnTo>
                      <a:pt x="931" y="1564"/>
                    </a:lnTo>
                    <a:cubicBezTo>
                      <a:pt x="934" y="1576"/>
                      <a:pt x="932" y="1590"/>
                      <a:pt x="935" y="1602"/>
                    </a:cubicBezTo>
                    <a:lnTo>
                      <a:pt x="935" y="1602"/>
                    </a:lnTo>
                    <a:cubicBezTo>
                      <a:pt x="933" y="1598"/>
                      <a:pt x="931" y="1593"/>
                      <a:pt x="930" y="1590"/>
                    </a:cubicBezTo>
                    <a:cubicBezTo>
                      <a:pt x="928" y="1586"/>
                      <a:pt x="927" y="1582"/>
                      <a:pt x="924" y="1576"/>
                    </a:cubicBezTo>
                    <a:cubicBezTo>
                      <a:pt x="922" y="1589"/>
                      <a:pt x="921" y="1612"/>
                      <a:pt x="912" y="1619"/>
                    </a:cubicBezTo>
                    <a:cubicBezTo>
                      <a:pt x="909" y="1609"/>
                      <a:pt x="911" y="1596"/>
                      <a:pt x="912" y="1584"/>
                    </a:cubicBezTo>
                    <a:lnTo>
                      <a:pt x="912" y="1584"/>
                    </a:lnTo>
                    <a:cubicBezTo>
                      <a:pt x="910" y="1599"/>
                      <a:pt x="903" y="1614"/>
                      <a:pt x="896" y="1627"/>
                    </a:cubicBezTo>
                    <a:cubicBezTo>
                      <a:pt x="892" y="1616"/>
                      <a:pt x="895" y="1606"/>
                      <a:pt x="895" y="1595"/>
                    </a:cubicBezTo>
                    <a:lnTo>
                      <a:pt x="895" y="1595"/>
                    </a:lnTo>
                    <a:cubicBezTo>
                      <a:pt x="889" y="1608"/>
                      <a:pt x="877" y="1619"/>
                      <a:pt x="870" y="1633"/>
                    </a:cubicBezTo>
                    <a:cubicBezTo>
                      <a:pt x="870" y="1627"/>
                      <a:pt x="871" y="1619"/>
                      <a:pt x="873" y="1614"/>
                    </a:cubicBezTo>
                    <a:cubicBezTo>
                      <a:pt x="874" y="1612"/>
                      <a:pt x="875" y="1609"/>
                      <a:pt x="875" y="1609"/>
                    </a:cubicBezTo>
                    <a:lnTo>
                      <a:pt x="875" y="1609"/>
                    </a:lnTo>
                    <a:cubicBezTo>
                      <a:pt x="875" y="1609"/>
                      <a:pt x="875" y="1609"/>
                      <a:pt x="874" y="1609"/>
                    </a:cubicBezTo>
                    <a:cubicBezTo>
                      <a:pt x="871" y="1614"/>
                      <a:pt x="864" y="1618"/>
                      <a:pt x="863" y="1625"/>
                    </a:cubicBezTo>
                    <a:cubicBezTo>
                      <a:pt x="863" y="1621"/>
                      <a:pt x="864" y="1618"/>
                      <a:pt x="864" y="1614"/>
                    </a:cubicBezTo>
                    <a:lnTo>
                      <a:pt x="864" y="1614"/>
                    </a:lnTo>
                    <a:cubicBezTo>
                      <a:pt x="863" y="1618"/>
                      <a:pt x="860" y="1622"/>
                      <a:pt x="857" y="1627"/>
                    </a:cubicBezTo>
                    <a:cubicBezTo>
                      <a:pt x="855" y="1630"/>
                      <a:pt x="854" y="1633"/>
                      <a:pt x="852" y="1635"/>
                    </a:cubicBezTo>
                    <a:cubicBezTo>
                      <a:pt x="852" y="1637"/>
                      <a:pt x="851" y="1643"/>
                      <a:pt x="851" y="1643"/>
                    </a:cubicBezTo>
                    <a:cubicBezTo>
                      <a:pt x="849" y="1638"/>
                      <a:pt x="851" y="1629"/>
                      <a:pt x="853" y="1623"/>
                    </a:cubicBezTo>
                    <a:lnTo>
                      <a:pt x="853" y="1623"/>
                    </a:lnTo>
                    <a:cubicBezTo>
                      <a:pt x="851" y="1629"/>
                      <a:pt x="846" y="1633"/>
                      <a:pt x="844" y="1640"/>
                    </a:cubicBezTo>
                    <a:cubicBezTo>
                      <a:pt x="842" y="1634"/>
                      <a:pt x="845" y="1630"/>
                      <a:pt x="845" y="1624"/>
                    </a:cubicBezTo>
                    <a:lnTo>
                      <a:pt x="845" y="1624"/>
                    </a:lnTo>
                    <a:cubicBezTo>
                      <a:pt x="845" y="1626"/>
                      <a:pt x="840" y="1634"/>
                      <a:pt x="839" y="1634"/>
                    </a:cubicBezTo>
                    <a:cubicBezTo>
                      <a:pt x="839" y="1634"/>
                      <a:pt x="839" y="1634"/>
                      <a:pt x="839" y="1634"/>
                    </a:cubicBezTo>
                    <a:cubicBezTo>
                      <a:pt x="839" y="1634"/>
                      <a:pt x="839" y="1635"/>
                      <a:pt x="839" y="1637"/>
                    </a:cubicBezTo>
                    <a:cubicBezTo>
                      <a:pt x="838" y="1635"/>
                      <a:pt x="839" y="1633"/>
                      <a:pt x="839" y="1631"/>
                    </a:cubicBezTo>
                    <a:cubicBezTo>
                      <a:pt x="839" y="1628"/>
                      <a:pt x="836" y="1624"/>
                      <a:pt x="835" y="1621"/>
                    </a:cubicBezTo>
                    <a:cubicBezTo>
                      <a:pt x="835" y="1619"/>
                      <a:pt x="828" y="1615"/>
                      <a:pt x="828" y="1615"/>
                    </a:cubicBezTo>
                    <a:lnTo>
                      <a:pt x="828" y="1615"/>
                    </a:lnTo>
                    <a:cubicBezTo>
                      <a:pt x="828" y="1618"/>
                      <a:pt x="832" y="1624"/>
                      <a:pt x="834" y="1628"/>
                    </a:cubicBezTo>
                    <a:cubicBezTo>
                      <a:pt x="829" y="1622"/>
                      <a:pt x="826" y="1616"/>
                      <a:pt x="818" y="1616"/>
                    </a:cubicBezTo>
                    <a:cubicBezTo>
                      <a:pt x="819" y="1619"/>
                      <a:pt x="831" y="1631"/>
                      <a:pt x="825" y="1635"/>
                    </a:cubicBezTo>
                    <a:lnTo>
                      <a:pt x="823" y="1635"/>
                    </a:lnTo>
                    <a:cubicBezTo>
                      <a:pt x="818" y="1625"/>
                      <a:pt x="809" y="1616"/>
                      <a:pt x="799" y="1612"/>
                    </a:cubicBezTo>
                    <a:cubicBezTo>
                      <a:pt x="796" y="1611"/>
                      <a:pt x="793" y="1611"/>
                      <a:pt x="790" y="1609"/>
                    </a:cubicBezTo>
                    <a:cubicBezTo>
                      <a:pt x="788" y="1609"/>
                      <a:pt x="787" y="1608"/>
                      <a:pt x="785" y="1608"/>
                    </a:cubicBezTo>
                    <a:lnTo>
                      <a:pt x="785" y="1608"/>
                    </a:lnTo>
                    <a:cubicBezTo>
                      <a:pt x="791" y="1611"/>
                      <a:pt x="799" y="1619"/>
                      <a:pt x="803" y="1625"/>
                    </a:cubicBezTo>
                    <a:cubicBezTo>
                      <a:pt x="797" y="1621"/>
                      <a:pt x="790" y="1618"/>
                      <a:pt x="783" y="1616"/>
                    </a:cubicBezTo>
                    <a:lnTo>
                      <a:pt x="783" y="1616"/>
                    </a:lnTo>
                    <a:cubicBezTo>
                      <a:pt x="785" y="1618"/>
                      <a:pt x="790" y="1622"/>
                      <a:pt x="791" y="1625"/>
                    </a:cubicBezTo>
                    <a:cubicBezTo>
                      <a:pt x="774" y="1621"/>
                      <a:pt x="755" y="1618"/>
                      <a:pt x="733" y="1615"/>
                    </a:cubicBezTo>
                    <a:lnTo>
                      <a:pt x="733" y="1615"/>
                    </a:lnTo>
                    <a:cubicBezTo>
                      <a:pt x="755" y="1626"/>
                      <a:pt x="773" y="1634"/>
                      <a:pt x="755" y="1634"/>
                    </a:cubicBezTo>
                    <a:cubicBezTo>
                      <a:pt x="750" y="1634"/>
                      <a:pt x="743" y="1634"/>
                      <a:pt x="733" y="1633"/>
                    </a:cubicBezTo>
                    <a:lnTo>
                      <a:pt x="733" y="1633"/>
                    </a:lnTo>
                    <a:cubicBezTo>
                      <a:pt x="747" y="1634"/>
                      <a:pt x="758" y="1643"/>
                      <a:pt x="771" y="1647"/>
                    </a:cubicBezTo>
                    <a:cubicBezTo>
                      <a:pt x="775" y="1647"/>
                      <a:pt x="781" y="1649"/>
                      <a:pt x="784" y="1650"/>
                    </a:cubicBezTo>
                    <a:cubicBezTo>
                      <a:pt x="780" y="1650"/>
                      <a:pt x="775" y="1649"/>
                      <a:pt x="771" y="1647"/>
                    </a:cubicBezTo>
                    <a:cubicBezTo>
                      <a:pt x="765" y="1646"/>
                      <a:pt x="759" y="1645"/>
                      <a:pt x="753" y="1645"/>
                    </a:cubicBezTo>
                    <a:cubicBezTo>
                      <a:pt x="745" y="1645"/>
                      <a:pt x="739" y="1646"/>
                      <a:pt x="736" y="1649"/>
                    </a:cubicBezTo>
                    <a:cubicBezTo>
                      <a:pt x="745" y="1650"/>
                      <a:pt x="752" y="1653"/>
                      <a:pt x="758" y="1657"/>
                    </a:cubicBezTo>
                    <a:cubicBezTo>
                      <a:pt x="747" y="1657"/>
                      <a:pt x="737" y="1654"/>
                      <a:pt x="732" y="1654"/>
                    </a:cubicBezTo>
                    <a:cubicBezTo>
                      <a:pt x="726" y="1654"/>
                      <a:pt x="726" y="1657"/>
                      <a:pt x="734" y="1667"/>
                    </a:cubicBezTo>
                    <a:cubicBezTo>
                      <a:pt x="726" y="1666"/>
                      <a:pt x="720" y="1665"/>
                      <a:pt x="716" y="1665"/>
                    </a:cubicBezTo>
                    <a:cubicBezTo>
                      <a:pt x="711" y="1665"/>
                      <a:pt x="713" y="1668"/>
                      <a:pt x="723" y="1676"/>
                    </a:cubicBezTo>
                    <a:cubicBezTo>
                      <a:pt x="719" y="1676"/>
                      <a:pt x="714" y="1676"/>
                      <a:pt x="711" y="1676"/>
                    </a:cubicBezTo>
                    <a:cubicBezTo>
                      <a:pt x="701" y="1676"/>
                      <a:pt x="695" y="1678"/>
                      <a:pt x="708" y="1686"/>
                    </a:cubicBezTo>
                    <a:cubicBezTo>
                      <a:pt x="706" y="1686"/>
                      <a:pt x="704" y="1686"/>
                      <a:pt x="702" y="1686"/>
                    </a:cubicBezTo>
                    <a:cubicBezTo>
                      <a:pt x="696" y="1686"/>
                      <a:pt x="690" y="1687"/>
                      <a:pt x="685" y="1689"/>
                    </a:cubicBezTo>
                    <a:cubicBezTo>
                      <a:pt x="689" y="1695"/>
                      <a:pt x="700" y="1697"/>
                      <a:pt x="704" y="1698"/>
                    </a:cubicBezTo>
                    <a:cubicBezTo>
                      <a:pt x="700" y="1698"/>
                      <a:pt x="694" y="1697"/>
                      <a:pt x="689" y="1697"/>
                    </a:cubicBezTo>
                    <a:cubicBezTo>
                      <a:pt x="678" y="1697"/>
                      <a:pt x="666" y="1699"/>
                      <a:pt x="657" y="1702"/>
                    </a:cubicBezTo>
                    <a:cubicBezTo>
                      <a:pt x="657" y="1698"/>
                      <a:pt x="657" y="1695"/>
                      <a:pt x="656" y="1692"/>
                    </a:cubicBezTo>
                    <a:cubicBezTo>
                      <a:pt x="646" y="1592"/>
                      <a:pt x="653" y="1570"/>
                      <a:pt x="666" y="1547"/>
                    </a:cubicBezTo>
                    <a:cubicBezTo>
                      <a:pt x="681" y="1525"/>
                      <a:pt x="818" y="1331"/>
                      <a:pt x="871" y="1251"/>
                    </a:cubicBezTo>
                    <a:cubicBezTo>
                      <a:pt x="925" y="1171"/>
                      <a:pt x="1021" y="992"/>
                      <a:pt x="1064" y="939"/>
                    </a:cubicBezTo>
                    <a:cubicBezTo>
                      <a:pt x="1104" y="885"/>
                      <a:pt x="1125" y="850"/>
                      <a:pt x="1153" y="821"/>
                    </a:cubicBezTo>
                    <a:cubicBezTo>
                      <a:pt x="1180" y="792"/>
                      <a:pt x="1217" y="763"/>
                      <a:pt x="1222" y="758"/>
                    </a:cubicBezTo>
                    <a:cubicBezTo>
                      <a:pt x="1227" y="753"/>
                      <a:pt x="1253" y="741"/>
                      <a:pt x="1266" y="734"/>
                    </a:cubicBezTo>
                    <a:cubicBezTo>
                      <a:pt x="1310" y="705"/>
                      <a:pt x="1375" y="665"/>
                      <a:pt x="1397" y="645"/>
                    </a:cubicBezTo>
                    <a:cubicBezTo>
                      <a:pt x="1418" y="624"/>
                      <a:pt x="1428" y="601"/>
                      <a:pt x="1444" y="544"/>
                    </a:cubicBezTo>
                    <a:cubicBezTo>
                      <a:pt x="1461" y="488"/>
                      <a:pt x="1472" y="479"/>
                      <a:pt x="1491" y="461"/>
                    </a:cubicBezTo>
                    <a:cubicBezTo>
                      <a:pt x="1509" y="444"/>
                      <a:pt x="1520" y="431"/>
                      <a:pt x="1520" y="429"/>
                    </a:cubicBezTo>
                    <a:cubicBezTo>
                      <a:pt x="1521" y="426"/>
                      <a:pt x="1521" y="412"/>
                      <a:pt x="1512" y="407"/>
                    </a:cubicBezTo>
                    <a:cubicBezTo>
                      <a:pt x="1510" y="406"/>
                      <a:pt x="1506" y="406"/>
                      <a:pt x="1501" y="406"/>
                    </a:cubicBezTo>
                    <a:cubicBezTo>
                      <a:pt x="1487" y="406"/>
                      <a:pt x="1462" y="411"/>
                      <a:pt x="1442" y="428"/>
                    </a:cubicBezTo>
                    <a:cubicBezTo>
                      <a:pt x="1416" y="448"/>
                      <a:pt x="1381" y="493"/>
                      <a:pt x="1381" y="495"/>
                    </a:cubicBezTo>
                    <a:lnTo>
                      <a:pt x="1370" y="506"/>
                    </a:lnTo>
                    <a:cubicBezTo>
                      <a:pt x="1370" y="485"/>
                      <a:pt x="1371" y="442"/>
                      <a:pt x="1374" y="432"/>
                    </a:cubicBezTo>
                    <a:cubicBezTo>
                      <a:pt x="1377" y="423"/>
                      <a:pt x="1394" y="397"/>
                      <a:pt x="1394" y="396"/>
                    </a:cubicBezTo>
                    <a:cubicBezTo>
                      <a:pt x="1412" y="370"/>
                      <a:pt x="1445" y="316"/>
                      <a:pt x="1456" y="284"/>
                    </a:cubicBezTo>
                    <a:cubicBezTo>
                      <a:pt x="1466" y="253"/>
                      <a:pt x="1474" y="231"/>
                      <a:pt x="1474" y="228"/>
                    </a:cubicBezTo>
                    <a:cubicBezTo>
                      <a:pt x="1474" y="227"/>
                      <a:pt x="1477" y="214"/>
                      <a:pt x="1476" y="211"/>
                    </a:cubicBezTo>
                    <a:cubicBezTo>
                      <a:pt x="1475" y="210"/>
                      <a:pt x="1468" y="198"/>
                      <a:pt x="1459" y="198"/>
                    </a:cubicBezTo>
                    <a:cubicBezTo>
                      <a:pt x="1457" y="198"/>
                      <a:pt x="1454" y="199"/>
                      <a:pt x="1451" y="202"/>
                    </a:cubicBezTo>
                    <a:cubicBezTo>
                      <a:pt x="1440" y="214"/>
                      <a:pt x="1402" y="266"/>
                      <a:pt x="1393" y="284"/>
                    </a:cubicBezTo>
                    <a:cubicBezTo>
                      <a:pt x="1384" y="300"/>
                      <a:pt x="1365" y="326"/>
                      <a:pt x="1355" y="340"/>
                    </a:cubicBezTo>
                    <a:lnTo>
                      <a:pt x="1335" y="352"/>
                    </a:lnTo>
                    <a:cubicBezTo>
                      <a:pt x="1339" y="339"/>
                      <a:pt x="1348" y="314"/>
                      <a:pt x="1354" y="305"/>
                    </a:cubicBezTo>
                    <a:cubicBezTo>
                      <a:pt x="1358" y="298"/>
                      <a:pt x="1383" y="246"/>
                      <a:pt x="1386" y="237"/>
                    </a:cubicBezTo>
                    <a:cubicBezTo>
                      <a:pt x="1389" y="228"/>
                      <a:pt x="1415" y="211"/>
                      <a:pt x="1412" y="201"/>
                    </a:cubicBezTo>
                    <a:cubicBezTo>
                      <a:pt x="1409" y="189"/>
                      <a:pt x="1403" y="190"/>
                      <a:pt x="1412" y="177"/>
                    </a:cubicBezTo>
                    <a:cubicBezTo>
                      <a:pt x="1421" y="164"/>
                      <a:pt x="1435" y="154"/>
                      <a:pt x="1435" y="148"/>
                    </a:cubicBezTo>
                    <a:cubicBezTo>
                      <a:pt x="1437" y="141"/>
                      <a:pt x="1447" y="119"/>
                      <a:pt x="1435" y="115"/>
                    </a:cubicBezTo>
                    <a:cubicBezTo>
                      <a:pt x="1422" y="110"/>
                      <a:pt x="1415" y="109"/>
                      <a:pt x="1412" y="109"/>
                    </a:cubicBezTo>
                    <a:cubicBezTo>
                      <a:pt x="1410" y="106"/>
                      <a:pt x="1406" y="100"/>
                      <a:pt x="1407" y="91"/>
                    </a:cubicBezTo>
                    <a:cubicBezTo>
                      <a:pt x="1407" y="84"/>
                      <a:pt x="1399" y="75"/>
                      <a:pt x="1394" y="69"/>
                    </a:cubicBezTo>
                    <a:cubicBezTo>
                      <a:pt x="1393" y="69"/>
                      <a:pt x="1391" y="69"/>
                      <a:pt x="1388" y="69"/>
                    </a:cubicBezTo>
                    <a:cubicBezTo>
                      <a:pt x="1381" y="69"/>
                      <a:pt x="1371" y="73"/>
                      <a:pt x="1361" y="100"/>
                    </a:cubicBezTo>
                    <a:cubicBezTo>
                      <a:pt x="1348" y="135"/>
                      <a:pt x="1327" y="179"/>
                      <a:pt x="1320" y="187"/>
                    </a:cubicBezTo>
                    <a:cubicBezTo>
                      <a:pt x="1311" y="196"/>
                      <a:pt x="1288" y="222"/>
                      <a:pt x="1272" y="240"/>
                    </a:cubicBezTo>
                    <a:cubicBezTo>
                      <a:pt x="1256" y="259"/>
                      <a:pt x="1244" y="285"/>
                      <a:pt x="1230" y="308"/>
                    </a:cubicBezTo>
                    <a:cubicBezTo>
                      <a:pt x="1214" y="332"/>
                      <a:pt x="1211" y="333"/>
                      <a:pt x="1186" y="349"/>
                    </a:cubicBezTo>
                    <a:cubicBezTo>
                      <a:pt x="1163" y="365"/>
                      <a:pt x="1145" y="419"/>
                      <a:pt x="1141" y="463"/>
                    </a:cubicBezTo>
                    <a:cubicBezTo>
                      <a:pt x="1137" y="508"/>
                      <a:pt x="1122" y="573"/>
                      <a:pt x="1099" y="597"/>
                    </a:cubicBezTo>
                    <a:cubicBezTo>
                      <a:pt x="1077" y="620"/>
                      <a:pt x="1046" y="640"/>
                      <a:pt x="1040" y="646"/>
                    </a:cubicBezTo>
                    <a:cubicBezTo>
                      <a:pt x="1035" y="651"/>
                      <a:pt x="1013" y="708"/>
                      <a:pt x="1000" y="729"/>
                    </a:cubicBezTo>
                    <a:cubicBezTo>
                      <a:pt x="987" y="750"/>
                      <a:pt x="924" y="827"/>
                      <a:pt x="906" y="846"/>
                    </a:cubicBezTo>
                    <a:cubicBezTo>
                      <a:pt x="889" y="863"/>
                      <a:pt x="717" y="1028"/>
                      <a:pt x="666" y="1089"/>
                    </a:cubicBezTo>
                    <a:cubicBezTo>
                      <a:pt x="614" y="1150"/>
                      <a:pt x="519" y="1270"/>
                      <a:pt x="481" y="1327"/>
                    </a:cubicBezTo>
                    <a:cubicBezTo>
                      <a:pt x="443" y="1382"/>
                      <a:pt x="391" y="1494"/>
                      <a:pt x="381" y="1557"/>
                    </a:cubicBezTo>
                    <a:cubicBezTo>
                      <a:pt x="370" y="1618"/>
                      <a:pt x="314" y="1832"/>
                      <a:pt x="306" y="1883"/>
                    </a:cubicBezTo>
                    <a:cubicBezTo>
                      <a:pt x="299" y="1934"/>
                      <a:pt x="295" y="2077"/>
                      <a:pt x="281" y="2112"/>
                    </a:cubicBezTo>
                    <a:cubicBezTo>
                      <a:pt x="270" y="2147"/>
                      <a:pt x="242" y="2244"/>
                      <a:pt x="235" y="2257"/>
                    </a:cubicBezTo>
                    <a:cubicBezTo>
                      <a:pt x="229" y="2271"/>
                      <a:pt x="209" y="2373"/>
                      <a:pt x="233" y="2466"/>
                    </a:cubicBezTo>
                    <a:cubicBezTo>
                      <a:pt x="260" y="2559"/>
                      <a:pt x="276" y="2585"/>
                      <a:pt x="280" y="2627"/>
                    </a:cubicBezTo>
                    <a:cubicBezTo>
                      <a:pt x="286" y="2668"/>
                      <a:pt x="280" y="2703"/>
                      <a:pt x="279" y="2734"/>
                    </a:cubicBezTo>
                    <a:cubicBezTo>
                      <a:pt x="277" y="2764"/>
                      <a:pt x="261" y="2901"/>
                      <a:pt x="273" y="2968"/>
                    </a:cubicBezTo>
                    <a:cubicBezTo>
                      <a:pt x="276" y="2986"/>
                      <a:pt x="279" y="2999"/>
                      <a:pt x="281" y="3009"/>
                    </a:cubicBezTo>
                    <a:lnTo>
                      <a:pt x="270" y="3021"/>
                    </a:lnTo>
                    <a:lnTo>
                      <a:pt x="271" y="3022"/>
                    </a:lnTo>
                    <a:lnTo>
                      <a:pt x="271" y="3022"/>
                    </a:lnTo>
                    <a:lnTo>
                      <a:pt x="265" y="3021"/>
                    </a:lnTo>
                    <a:lnTo>
                      <a:pt x="265" y="3021"/>
                    </a:lnTo>
                    <a:cubicBezTo>
                      <a:pt x="265" y="3027"/>
                      <a:pt x="267" y="3041"/>
                      <a:pt x="271" y="3072"/>
                    </a:cubicBezTo>
                    <a:cubicBezTo>
                      <a:pt x="277" y="3136"/>
                      <a:pt x="306" y="3214"/>
                      <a:pt x="314" y="3277"/>
                    </a:cubicBezTo>
                    <a:cubicBezTo>
                      <a:pt x="319" y="3341"/>
                      <a:pt x="295" y="3338"/>
                      <a:pt x="305" y="3365"/>
                    </a:cubicBezTo>
                    <a:cubicBezTo>
                      <a:pt x="314" y="3391"/>
                      <a:pt x="332" y="3455"/>
                      <a:pt x="340" y="3506"/>
                    </a:cubicBezTo>
                    <a:cubicBezTo>
                      <a:pt x="347" y="3557"/>
                      <a:pt x="321" y="3579"/>
                      <a:pt x="316" y="3617"/>
                    </a:cubicBezTo>
                    <a:cubicBezTo>
                      <a:pt x="314" y="3653"/>
                      <a:pt x="270" y="3711"/>
                      <a:pt x="302" y="3765"/>
                    </a:cubicBezTo>
                    <a:cubicBezTo>
                      <a:pt x="334" y="3819"/>
                      <a:pt x="344" y="3845"/>
                      <a:pt x="340" y="3882"/>
                    </a:cubicBezTo>
                    <a:cubicBezTo>
                      <a:pt x="337" y="3920"/>
                      <a:pt x="343" y="3982"/>
                      <a:pt x="341" y="3995"/>
                    </a:cubicBezTo>
                    <a:cubicBezTo>
                      <a:pt x="341" y="3997"/>
                      <a:pt x="347" y="4000"/>
                      <a:pt x="357" y="4003"/>
                    </a:cubicBezTo>
                    <a:cubicBezTo>
                      <a:pt x="354" y="4017"/>
                      <a:pt x="344" y="4032"/>
                      <a:pt x="324" y="4043"/>
                    </a:cubicBezTo>
                    <a:lnTo>
                      <a:pt x="321" y="4045"/>
                    </a:lnTo>
                    <a:cubicBezTo>
                      <a:pt x="319" y="4046"/>
                      <a:pt x="316" y="4048"/>
                      <a:pt x="314" y="4049"/>
                    </a:cubicBezTo>
                    <a:cubicBezTo>
                      <a:pt x="284" y="4065"/>
                      <a:pt x="261" y="4071"/>
                      <a:pt x="244" y="4081"/>
                    </a:cubicBezTo>
                    <a:cubicBezTo>
                      <a:pt x="232" y="4087"/>
                      <a:pt x="223" y="4094"/>
                      <a:pt x="217" y="4109"/>
                    </a:cubicBezTo>
                    <a:cubicBezTo>
                      <a:pt x="201" y="4144"/>
                      <a:pt x="149" y="4164"/>
                      <a:pt x="163" y="4266"/>
                    </a:cubicBezTo>
                    <a:cubicBezTo>
                      <a:pt x="178" y="4368"/>
                      <a:pt x="187" y="4406"/>
                      <a:pt x="171" y="4442"/>
                    </a:cubicBezTo>
                    <a:cubicBezTo>
                      <a:pt x="155" y="4479"/>
                      <a:pt x="193" y="4482"/>
                      <a:pt x="150" y="4528"/>
                    </a:cubicBezTo>
                    <a:cubicBezTo>
                      <a:pt x="108" y="4574"/>
                      <a:pt x="101" y="4523"/>
                      <a:pt x="117" y="4613"/>
                    </a:cubicBezTo>
                    <a:cubicBezTo>
                      <a:pt x="133" y="4702"/>
                      <a:pt x="142" y="4741"/>
                      <a:pt x="137" y="4778"/>
                    </a:cubicBezTo>
                    <a:cubicBezTo>
                      <a:pt x="133" y="4815"/>
                      <a:pt x="200" y="4772"/>
                      <a:pt x="142" y="4853"/>
                    </a:cubicBezTo>
                    <a:cubicBezTo>
                      <a:pt x="83" y="4936"/>
                      <a:pt x="38" y="5019"/>
                      <a:pt x="56" y="5097"/>
                    </a:cubicBezTo>
                    <a:cubicBezTo>
                      <a:pt x="72" y="5174"/>
                      <a:pt x="40" y="5245"/>
                      <a:pt x="21" y="5306"/>
                    </a:cubicBezTo>
                    <a:cubicBezTo>
                      <a:pt x="3" y="5366"/>
                      <a:pt x="0" y="5392"/>
                      <a:pt x="59" y="5434"/>
                    </a:cubicBezTo>
                    <a:cubicBezTo>
                      <a:pt x="111" y="5474"/>
                      <a:pt x="178" y="5474"/>
                      <a:pt x="179" y="5491"/>
                    </a:cubicBezTo>
                    <a:cubicBezTo>
                      <a:pt x="179" y="5493"/>
                      <a:pt x="179" y="5493"/>
                      <a:pt x="179" y="5494"/>
                    </a:cubicBezTo>
                    <a:cubicBezTo>
                      <a:pt x="179" y="5496"/>
                      <a:pt x="178" y="5496"/>
                      <a:pt x="178" y="5497"/>
                    </a:cubicBezTo>
                    <a:cubicBezTo>
                      <a:pt x="163" y="5520"/>
                      <a:pt x="174" y="5535"/>
                      <a:pt x="172" y="5547"/>
                    </a:cubicBezTo>
                    <a:cubicBezTo>
                      <a:pt x="172" y="5551"/>
                      <a:pt x="191" y="5566"/>
                      <a:pt x="222" y="5583"/>
                    </a:cubicBezTo>
                    <a:cubicBezTo>
                      <a:pt x="223" y="5618"/>
                      <a:pt x="223" y="5668"/>
                      <a:pt x="222" y="5678"/>
                    </a:cubicBezTo>
                    <a:cubicBezTo>
                      <a:pt x="222" y="5689"/>
                      <a:pt x="222" y="5803"/>
                      <a:pt x="229" y="5867"/>
                    </a:cubicBezTo>
                    <a:cubicBezTo>
                      <a:pt x="235" y="5930"/>
                      <a:pt x="216" y="6116"/>
                      <a:pt x="185" y="6176"/>
                    </a:cubicBezTo>
                    <a:cubicBezTo>
                      <a:pt x="153" y="6236"/>
                      <a:pt x="111" y="6419"/>
                      <a:pt x="112" y="6520"/>
                    </a:cubicBezTo>
                    <a:cubicBezTo>
                      <a:pt x="115" y="6620"/>
                      <a:pt x="137" y="7024"/>
                      <a:pt x="134" y="7050"/>
                    </a:cubicBezTo>
                    <a:cubicBezTo>
                      <a:pt x="133" y="7063"/>
                      <a:pt x="131" y="7115"/>
                      <a:pt x="129" y="7169"/>
                    </a:cubicBezTo>
                    <a:lnTo>
                      <a:pt x="123" y="7169"/>
                    </a:lnTo>
                    <a:cubicBezTo>
                      <a:pt x="123" y="7247"/>
                      <a:pt x="121" y="7384"/>
                      <a:pt x="117" y="7474"/>
                    </a:cubicBezTo>
                    <a:cubicBezTo>
                      <a:pt x="117" y="7474"/>
                      <a:pt x="117" y="7474"/>
                      <a:pt x="117" y="7475"/>
                    </a:cubicBezTo>
                    <a:cubicBezTo>
                      <a:pt x="115" y="7491"/>
                      <a:pt x="114" y="7507"/>
                      <a:pt x="112" y="7519"/>
                    </a:cubicBezTo>
                    <a:cubicBezTo>
                      <a:pt x="112" y="7520"/>
                      <a:pt x="112" y="7520"/>
                      <a:pt x="112" y="7520"/>
                    </a:cubicBezTo>
                    <a:cubicBezTo>
                      <a:pt x="112" y="7523"/>
                      <a:pt x="112" y="7526"/>
                      <a:pt x="112" y="7529"/>
                    </a:cubicBezTo>
                    <a:cubicBezTo>
                      <a:pt x="104" y="7520"/>
                      <a:pt x="98" y="7513"/>
                      <a:pt x="95" y="7509"/>
                    </a:cubicBezTo>
                    <a:lnTo>
                      <a:pt x="48" y="7605"/>
                    </a:lnTo>
                    <a:cubicBezTo>
                      <a:pt x="50" y="7630"/>
                      <a:pt x="53" y="7681"/>
                      <a:pt x="48" y="7719"/>
                    </a:cubicBezTo>
                    <a:cubicBezTo>
                      <a:pt x="45" y="7755"/>
                      <a:pt x="31" y="7905"/>
                      <a:pt x="40" y="7931"/>
                    </a:cubicBezTo>
                    <a:cubicBezTo>
                      <a:pt x="50" y="7956"/>
                      <a:pt x="80" y="8035"/>
                      <a:pt x="76" y="8073"/>
                    </a:cubicBezTo>
                    <a:cubicBezTo>
                      <a:pt x="73" y="8109"/>
                      <a:pt x="82" y="8260"/>
                      <a:pt x="142" y="8293"/>
                    </a:cubicBezTo>
                    <a:cubicBezTo>
                      <a:pt x="194" y="8319"/>
                      <a:pt x="291" y="8370"/>
                      <a:pt x="358" y="8370"/>
                    </a:cubicBezTo>
                    <a:cubicBezTo>
                      <a:pt x="368" y="8370"/>
                      <a:pt x="377" y="8369"/>
                      <a:pt x="385" y="8367"/>
                    </a:cubicBezTo>
                    <a:cubicBezTo>
                      <a:pt x="450" y="8348"/>
                      <a:pt x="464" y="8338"/>
                      <a:pt x="471" y="8262"/>
                    </a:cubicBezTo>
                    <a:cubicBezTo>
                      <a:pt x="478" y="8188"/>
                      <a:pt x="480" y="8062"/>
                      <a:pt x="437" y="7984"/>
                    </a:cubicBezTo>
                    <a:cubicBezTo>
                      <a:pt x="434" y="7978"/>
                      <a:pt x="431" y="7973"/>
                      <a:pt x="430" y="7969"/>
                    </a:cubicBezTo>
                    <a:cubicBezTo>
                      <a:pt x="429" y="7966"/>
                      <a:pt x="427" y="7965"/>
                      <a:pt x="427" y="7963"/>
                    </a:cubicBezTo>
                    <a:cubicBezTo>
                      <a:pt x="426" y="7960"/>
                      <a:pt x="424" y="7957"/>
                      <a:pt x="423" y="7955"/>
                    </a:cubicBezTo>
                    <a:lnTo>
                      <a:pt x="420" y="7947"/>
                    </a:lnTo>
                    <a:cubicBezTo>
                      <a:pt x="418" y="7944"/>
                      <a:pt x="417" y="7941"/>
                      <a:pt x="417" y="7939"/>
                    </a:cubicBezTo>
                    <a:lnTo>
                      <a:pt x="414" y="7933"/>
                    </a:lnTo>
                    <a:cubicBezTo>
                      <a:pt x="413" y="7930"/>
                      <a:pt x="411" y="7927"/>
                      <a:pt x="411" y="7924"/>
                    </a:cubicBezTo>
                    <a:cubicBezTo>
                      <a:pt x="410" y="7921"/>
                      <a:pt x="410" y="7920"/>
                      <a:pt x="408" y="7917"/>
                    </a:cubicBezTo>
                    <a:cubicBezTo>
                      <a:pt x="408" y="7914"/>
                      <a:pt x="407" y="7912"/>
                      <a:pt x="405" y="7909"/>
                    </a:cubicBezTo>
                    <a:cubicBezTo>
                      <a:pt x="405" y="7906"/>
                      <a:pt x="404" y="7904"/>
                      <a:pt x="404" y="7902"/>
                    </a:cubicBezTo>
                    <a:cubicBezTo>
                      <a:pt x="402" y="7899"/>
                      <a:pt x="402" y="7896"/>
                      <a:pt x="401" y="7895"/>
                    </a:cubicBezTo>
                    <a:cubicBezTo>
                      <a:pt x="401" y="7892"/>
                      <a:pt x="399" y="7889"/>
                      <a:pt x="399" y="7886"/>
                    </a:cubicBezTo>
                    <a:cubicBezTo>
                      <a:pt x="398" y="7883"/>
                      <a:pt x="398" y="7882"/>
                      <a:pt x="397" y="7879"/>
                    </a:cubicBezTo>
                    <a:cubicBezTo>
                      <a:pt x="397" y="7876"/>
                      <a:pt x="397" y="7873"/>
                      <a:pt x="395" y="7870"/>
                    </a:cubicBezTo>
                    <a:cubicBezTo>
                      <a:pt x="395" y="7869"/>
                      <a:pt x="394" y="7867"/>
                      <a:pt x="394" y="7864"/>
                    </a:cubicBezTo>
                    <a:cubicBezTo>
                      <a:pt x="394" y="7861"/>
                      <a:pt x="392" y="7858"/>
                      <a:pt x="392" y="7855"/>
                    </a:cubicBezTo>
                    <a:cubicBezTo>
                      <a:pt x="392" y="7854"/>
                      <a:pt x="391" y="7853"/>
                      <a:pt x="391" y="7850"/>
                    </a:cubicBezTo>
                    <a:lnTo>
                      <a:pt x="389" y="7841"/>
                    </a:lnTo>
                    <a:cubicBezTo>
                      <a:pt x="389" y="7839"/>
                      <a:pt x="389" y="7838"/>
                      <a:pt x="389" y="7837"/>
                    </a:cubicBezTo>
                    <a:cubicBezTo>
                      <a:pt x="388" y="7832"/>
                      <a:pt x="388" y="7829"/>
                      <a:pt x="388" y="7825"/>
                    </a:cubicBezTo>
                    <a:cubicBezTo>
                      <a:pt x="388" y="7825"/>
                      <a:pt x="388" y="7823"/>
                      <a:pt x="388" y="7823"/>
                    </a:cubicBezTo>
                    <a:cubicBezTo>
                      <a:pt x="385" y="7800"/>
                      <a:pt x="383" y="7777"/>
                      <a:pt x="385" y="7755"/>
                    </a:cubicBezTo>
                    <a:cubicBezTo>
                      <a:pt x="385" y="7749"/>
                      <a:pt x="385" y="7745"/>
                      <a:pt x="386" y="7739"/>
                    </a:cubicBezTo>
                    <a:cubicBezTo>
                      <a:pt x="394" y="7665"/>
                      <a:pt x="405" y="7553"/>
                      <a:pt x="405" y="7541"/>
                    </a:cubicBezTo>
                    <a:cubicBezTo>
                      <a:pt x="407" y="7528"/>
                      <a:pt x="401" y="7510"/>
                      <a:pt x="398" y="7502"/>
                    </a:cubicBezTo>
                    <a:lnTo>
                      <a:pt x="373" y="7487"/>
                    </a:lnTo>
                    <a:cubicBezTo>
                      <a:pt x="371" y="7493"/>
                      <a:pt x="369" y="7499"/>
                      <a:pt x="366" y="7505"/>
                    </a:cubicBezTo>
                    <a:lnTo>
                      <a:pt x="366" y="7505"/>
                    </a:lnTo>
                    <a:cubicBezTo>
                      <a:pt x="375" y="7406"/>
                      <a:pt x="379" y="7282"/>
                      <a:pt x="382" y="7220"/>
                    </a:cubicBezTo>
                    <a:lnTo>
                      <a:pt x="388" y="7158"/>
                    </a:lnTo>
                    <a:cubicBezTo>
                      <a:pt x="385" y="7158"/>
                      <a:pt x="383" y="7159"/>
                      <a:pt x="381" y="7159"/>
                    </a:cubicBezTo>
                    <a:cubicBezTo>
                      <a:pt x="388" y="7132"/>
                      <a:pt x="399" y="7094"/>
                      <a:pt x="410" y="7065"/>
                    </a:cubicBezTo>
                    <a:cubicBezTo>
                      <a:pt x="427" y="7016"/>
                      <a:pt x="500" y="6660"/>
                      <a:pt x="507" y="6597"/>
                    </a:cubicBezTo>
                    <a:cubicBezTo>
                      <a:pt x="513" y="6536"/>
                      <a:pt x="533" y="6336"/>
                      <a:pt x="538" y="6287"/>
                    </a:cubicBezTo>
                    <a:cubicBezTo>
                      <a:pt x="542" y="6237"/>
                      <a:pt x="548" y="6188"/>
                      <a:pt x="592" y="6129"/>
                    </a:cubicBezTo>
                    <a:cubicBezTo>
                      <a:pt x="635" y="6071"/>
                      <a:pt x="646" y="5834"/>
                      <a:pt x="653" y="5771"/>
                    </a:cubicBezTo>
                    <a:cubicBezTo>
                      <a:pt x="656" y="5735"/>
                      <a:pt x="660" y="5686"/>
                      <a:pt x="666" y="5637"/>
                    </a:cubicBezTo>
                    <a:cubicBezTo>
                      <a:pt x="697" y="5634"/>
                      <a:pt x="730" y="5631"/>
                      <a:pt x="730" y="5627"/>
                    </a:cubicBezTo>
                    <a:cubicBezTo>
                      <a:pt x="730" y="5627"/>
                      <a:pt x="743" y="5625"/>
                      <a:pt x="743" y="5625"/>
                    </a:cubicBezTo>
                    <a:lnTo>
                      <a:pt x="743" y="5624"/>
                    </a:lnTo>
                    <a:cubicBezTo>
                      <a:pt x="743" y="5619"/>
                      <a:pt x="730" y="5609"/>
                      <a:pt x="732" y="5596"/>
                    </a:cubicBezTo>
                    <a:cubicBezTo>
                      <a:pt x="732" y="5596"/>
                      <a:pt x="724" y="5595"/>
                      <a:pt x="724" y="5595"/>
                    </a:cubicBezTo>
                    <a:cubicBezTo>
                      <a:pt x="724" y="5593"/>
                      <a:pt x="721" y="5592"/>
                      <a:pt x="721" y="5590"/>
                    </a:cubicBezTo>
                    <a:cubicBezTo>
                      <a:pt x="721" y="5589"/>
                      <a:pt x="720" y="5589"/>
                      <a:pt x="720" y="5587"/>
                    </a:cubicBezTo>
                    <a:cubicBezTo>
                      <a:pt x="720" y="5586"/>
                      <a:pt x="732" y="5583"/>
                      <a:pt x="732" y="5582"/>
                    </a:cubicBezTo>
                    <a:cubicBezTo>
                      <a:pt x="732" y="5580"/>
                      <a:pt x="743" y="5579"/>
                      <a:pt x="743" y="5577"/>
                    </a:cubicBezTo>
                    <a:lnTo>
                      <a:pt x="743" y="5574"/>
                    </a:lnTo>
                    <a:cubicBezTo>
                      <a:pt x="743" y="5571"/>
                      <a:pt x="732" y="5568"/>
                      <a:pt x="732" y="5566"/>
                    </a:cubicBezTo>
                    <a:cubicBezTo>
                      <a:pt x="732" y="5566"/>
                      <a:pt x="726" y="5566"/>
                      <a:pt x="726" y="5564"/>
                    </a:cubicBezTo>
                    <a:cubicBezTo>
                      <a:pt x="726" y="5561"/>
                      <a:pt x="724" y="5560"/>
                      <a:pt x="724" y="5557"/>
                    </a:cubicBezTo>
                    <a:cubicBezTo>
                      <a:pt x="724" y="5557"/>
                      <a:pt x="723" y="5555"/>
                      <a:pt x="723" y="5555"/>
                    </a:cubicBezTo>
                    <a:cubicBezTo>
                      <a:pt x="723" y="5552"/>
                      <a:pt x="723" y="5550"/>
                      <a:pt x="723" y="5547"/>
                    </a:cubicBezTo>
                    <a:cubicBezTo>
                      <a:pt x="723" y="5547"/>
                      <a:pt x="723" y="5539"/>
                      <a:pt x="723" y="5539"/>
                    </a:cubicBezTo>
                    <a:cubicBezTo>
                      <a:pt x="723" y="5537"/>
                      <a:pt x="723" y="5536"/>
                      <a:pt x="724" y="5536"/>
                    </a:cubicBezTo>
                    <a:cubicBezTo>
                      <a:pt x="724" y="5536"/>
                      <a:pt x="725" y="5542"/>
                      <a:pt x="726" y="5542"/>
                    </a:cubicBezTo>
                    <a:cubicBezTo>
                      <a:pt x="727" y="5542"/>
                      <a:pt x="729" y="5533"/>
                      <a:pt x="730" y="5491"/>
                    </a:cubicBezTo>
                    <a:cubicBezTo>
                      <a:pt x="733" y="5491"/>
                      <a:pt x="737" y="5485"/>
                      <a:pt x="742" y="5485"/>
                    </a:cubicBezTo>
                    <a:cubicBezTo>
                      <a:pt x="742" y="5485"/>
                      <a:pt x="743" y="5485"/>
                      <a:pt x="743" y="5485"/>
                    </a:cubicBezTo>
                    <a:cubicBezTo>
                      <a:pt x="768" y="5487"/>
                      <a:pt x="788" y="5544"/>
                      <a:pt x="797" y="5582"/>
                    </a:cubicBezTo>
                    <a:cubicBezTo>
                      <a:pt x="806" y="5621"/>
                      <a:pt x="812" y="5631"/>
                      <a:pt x="816" y="5635"/>
                    </a:cubicBezTo>
                    <a:cubicBezTo>
                      <a:pt x="828" y="5638"/>
                      <a:pt x="841" y="5643"/>
                      <a:pt x="857" y="5647"/>
                    </a:cubicBezTo>
                    <a:cubicBezTo>
                      <a:pt x="852" y="5663"/>
                      <a:pt x="850" y="5679"/>
                      <a:pt x="848" y="5691"/>
                    </a:cubicBezTo>
                    <a:cubicBezTo>
                      <a:pt x="847" y="5716"/>
                      <a:pt x="820" y="5963"/>
                      <a:pt x="815" y="6026"/>
                    </a:cubicBezTo>
                    <a:cubicBezTo>
                      <a:pt x="809" y="6089"/>
                      <a:pt x="831" y="6115"/>
                      <a:pt x="826" y="6164"/>
                    </a:cubicBezTo>
                    <a:cubicBezTo>
                      <a:pt x="820" y="6215"/>
                      <a:pt x="810" y="6327"/>
                      <a:pt x="774" y="6437"/>
                    </a:cubicBezTo>
                    <a:cubicBezTo>
                      <a:pt x="737" y="6546"/>
                      <a:pt x="749" y="6810"/>
                      <a:pt x="758" y="6849"/>
                    </a:cubicBezTo>
                    <a:cubicBezTo>
                      <a:pt x="767" y="6887"/>
                      <a:pt x="772" y="7076"/>
                      <a:pt x="775" y="7174"/>
                    </a:cubicBezTo>
                    <a:cubicBezTo>
                      <a:pt x="772" y="7172"/>
                      <a:pt x="771" y="7171"/>
                      <a:pt x="768" y="7169"/>
                    </a:cubicBezTo>
                    <a:cubicBezTo>
                      <a:pt x="767" y="7207"/>
                      <a:pt x="767" y="7274"/>
                      <a:pt x="765" y="7309"/>
                    </a:cubicBezTo>
                    <a:cubicBezTo>
                      <a:pt x="764" y="7312"/>
                      <a:pt x="762" y="7314"/>
                      <a:pt x="761" y="7314"/>
                    </a:cubicBezTo>
                    <a:lnTo>
                      <a:pt x="765" y="7314"/>
                    </a:lnTo>
                    <a:cubicBezTo>
                      <a:pt x="765" y="7322"/>
                      <a:pt x="765" y="7328"/>
                      <a:pt x="764" y="7331"/>
                    </a:cubicBezTo>
                    <a:cubicBezTo>
                      <a:pt x="764" y="7344"/>
                      <a:pt x="772" y="7370"/>
                      <a:pt x="742" y="7430"/>
                    </a:cubicBezTo>
                    <a:cubicBezTo>
                      <a:pt x="717" y="7475"/>
                      <a:pt x="698" y="7477"/>
                      <a:pt x="692" y="7510"/>
                    </a:cubicBezTo>
                    <a:cubicBezTo>
                      <a:pt x="692" y="7503"/>
                      <a:pt x="694" y="7496"/>
                      <a:pt x="694" y="7490"/>
                    </a:cubicBezTo>
                    <a:lnTo>
                      <a:pt x="694" y="7490"/>
                    </a:lnTo>
                    <a:cubicBezTo>
                      <a:pt x="689" y="7500"/>
                      <a:pt x="685" y="7513"/>
                      <a:pt x="679" y="7526"/>
                    </a:cubicBezTo>
                    <a:cubicBezTo>
                      <a:pt x="679" y="7525"/>
                      <a:pt x="679" y="7523"/>
                      <a:pt x="678" y="7522"/>
                    </a:cubicBezTo>
                    <a:cubicBezTo>
                      <a:pt x="666" y="7544"/>
                      <a:pt x="657" y="7567"/>
                      <a:pt x="650" y="7592"/>
                    </a:cubicBezTo>
                    <a:cubicBezTo>
                      <a:pt x="641" y="7611"/>
                      <a:pt x="634" y="7627"/>
                      <a:pt x="630" y="7634"/>
                    </a:cubicBezTo>
                    <a:cubicBezTo>
                      <a:pt x="614" y="7657"/>
                      <a:pt x="595" y="7732"/>
                      <a:pt x="590" y="7768"/>
                    </a:cubicBezTo>
                    <a:cubicBezTo>
                      <a:pt x="586" y="7806"/>
                      <a:pt x="630" y="7886"/>
                      <a:pt x="625" y="7923"/>
                    </a:cubicBezTo>
                    <a:cubicBezTo>
                      <a:pt x="621" y="7960"/>
                      <a:pt x="631" y="7985"/>
                      <a:pt x="614" y="8035"/>
                    </a:cubicBezTo>
                    <a:cubicBezTo>
                      <a:pt x="596" y="8083"/>
                      <a:pt x="579" y="8131"/>
                      <a:pt x="598" y="8196"/>
                    </a:cubicBezTo>
                    <a:cubicBezTo>
                      <a:pt x="617" y="8260"/>
                      <a:pt x="733" y="8348"/>
                      <a:pt x="783" y="8352"/>
                    </a:cubicBezTo>
                    <a:cubicBezTo>
                      <a:pt x="803" y="8354"/>
                      <a:pt x="836" y="8364"/>
                      <a:pt x="867" y="8364"/>
                    </a:cubicBezTo>
                    <a:cubicBezTo>
                      <a:pt x="905" y="8364"/>
                      <a:pt x="941" y="8350"/>
                      <a:pt x="952" y="8291"/>
                    </a:cubicBezTo>
                    <a:cubicBezTo>
                      <a:pt x="960" y="8288"/>
                      <a:pt x="968" y="8284"/>
                      <a:pt x="970" y="8281"/>
                    </a:cubicBezTo>
                    <a:cubicBezTo>
                      <a:pt x="954" y="8272"/>
                      <a:pt x="956" y="8265"/>
                      <a:pt x="956" y="8256"/>
                    </a:cubicBezTo>
                    <a:cubicBezTo>
                      <a:pt x="957" y="8106"/>
                      <a:pt x="952" y="8040"/>
                      <a:pt x="946" y="7978"/>
                    </a:cubicBezTo>
                    <a:cubicBezTo>
                      <a:pt x="946" y="7976"/>
                      <a:pt x="946" y="7973"/>
                      <a:pt x="946" y="7973"/>
                    </a:cubicBezTo>
                    <a:cubicBezTo>
                      <a:pt x="946" y="7973"/>
                      <a:pt x="944" y="7972"/>
                      <a:pt x="944" y="7971"/>
                    </a:cubicBezTo>
                    <a:cubicBezTo>
                      <a:pt x="944" y="7969"/>
                      <a:pt x="944" y="7968"/>
                      <a:pt x="944" y="7965"/>
                    </a:cubicBezTo>
                    <a:cubicBezTo>
                      <a:pt x="943" y="7957"/>
                      <a:pt x="941" y="7949"/>
                      <a:pt x="940" y="7941"/>
                    </a:cubicBezTo>
                    <a:cubicBezTo>
                      <a:pt x="931" y="7898"/>
                      <a:pt x="919" y="7863"/>
                      <a:pt x="924" y="7815"/>
                    </a:cubicBezTo>
                    <a:cubicBezTo>
                      <a:pt x="931" y="7752"/>
                      <a:pt x="924" y="7701"/>
                      <a:pt x="938" y="7678"/>
                    </a:cubicBezTo>
                    <a:cubicBezTo>
                      <a:pt x="953" y="7654"/>
                      <a:pt x="982" y="7624"/>
                      <a:pt x="995" y="7608"/>
                    </a:cubicBezTo>
                    <a:lnTo>
                      <a:pt x="1011" y="7571"/>
                    </a:lnTo>
                    <a:lnTo>
                      <a:pt x="1000" y="7571"/>
                    </a:lnTo>
                    <a:lnTo>
                      <a:pt x="963" y="7555"/>
                    </a:lnTo>
                    <a:cubicBezTo>
                      <a:pt x="959" y="7566"/>
                      <a:pt x="953" y="7583"/>
                      <a:pt x="941" y="7596"/>
                    </a:cubicBezTo>
                    <a:cubicBezTo>
                      <a:pt x="954" y="7509"/>
                      <a:pt x="978" y="7373"/>
                      <a:pt x="989" y="7341"/>
                    </a:cubicBezTo>
                    <a:cubicBezTo>
                      <a:pt x="1007" y="7293"/>
                      <a:pt x="1029" y="7236"/>
                      <a:pt x="1040" y="7209"/>
                    </a:cubicBezTo>
                    <a:lnTo>
                      <a:pt x="1040" y="7209"/>
                    </a:lnTo>
                    <a:lnTo>
                      <a:pt x="1026" y="7219"/>
                    </a:lnTo>
                    <a:cubicBezTo>
                      <a:pt x="1042" y="7168"/>
                      <a:pt x="1056" y="7118"/>
                      <a:pt x="1059" y="7092"/>
                    </a:cubicBezTo>
                    <a:cubicBezTo>
                      <a:pt x="1064" y="7043"/>
                      <a:pt x="1106" y="6882"/>
                      <a:pt x="1139" y="6798"/>
                    </a:cubicBezTo>
                    <a:cubicBezTo>
                      <a:pt x="1173" y="6713"/>
                      <a:pt x="1186" y="6578"/>
                      <a:pt x="1183" y="6489"/>
                    </a:cubicBezTo>
                    <a:cubicBezTo>
                      <a:pt x="1179" y="6402"/>
                      <a:pt x="1179" y="6275"/>
                      <a:pt x="1186" y="6201"/>
                    </a:cubicBezTo>
                    <a:cubicBezTo>
                      <a:pt x="1193" y="6126"/>
                      <a:pt x="1231" y="5879"/>
                      <a:pt x="1249" y="5831"/>
                    </a:cubicBezTo>
                    <a:cubicBezTo>
                      <a:pt x="1263" y="5793"/>
                      <a:pt x="1279" y="5727"/>
                      <a:pt x="1295" y="5668"/>
                    </a:cubicBezTo>
                    <a:cubicBezTo>
                      <a:pt x="1311" y="5670"/>
                      <a:pt x="1320" y="5673"/>
                      <a:pt x="1327" y="5676"/>
                    </a:cubicBezTo>
                    <a:lnTo>
                      <a:pt x="1367" y="5654"/>
                    </a:lnTo>
                    <a:cubicBezTo>
                      <a:pt x="1374" y="5622"/>
                      <a:pt x="1389" y="5557"/>
                      <a:pt x="1380" y="5531"/>
                    </a:cubicBezTo>
                    <a:cubicBezTo>
                      <a:pt x="1370" y="5504"/>
                      <a:pt x="1425" y="5448"/>
                      <a:pt x="1457" y="5388"/>
                    </a:cubicBezTo>
                    <a:cubicBezTo>
                      <a:pt x="1488" y="5328"/>
                      <a:pt x="1508" y="5255"/>
                      <a:pt x="1491" y="5165"/>
                    </a:cubicBezTo>
                    <a:cubicBezTo>
                      <a:pt x="1474" y="5076"/>
                      <a:pt x="1499" y="4952"/>
                      <a:pt x="1502" y="4928"/>
                    </a:cubicBezTo>
                    <a:cubicBezTo>
                      <a:pt x="1505" y="4903"/>
                      <a:pt x="1505" y="4778"/>
                      <a:pt x="1528" y="4667"/>
                    </a:cubicBezTo>
                    <a:cubicBezTo>
                      <a:pt x="1552" y="4556"/>
                      <a:pt x="1537" y="4579"/>
                      <a:pt x="1520" y="4502"/>
                    </a:cubicBezTo>
                    <a:cubicBezTo>
                      <a:pt x="1502" y="4426"/>
                      <a:pt x="1537" y="4454"/>
                      <a:pt x="1520" y="4390"/>
                    </a:cubicBezTo>
                    <a:cubicBezTo>
                      <a:pt x="1501" y="4326"/>
                      <a:pt x="1528" y="4291"/>
                      <a:pt x="1509" y="4239"/>
                    </a:cubicBezTo>
                    <a:cubicBezTo>
                      <a:pt x="1508" y="4234"/>
                      <a:pt x="1507" y="4231"/>
                      <a:pt x="1505" y="4228"/>
                    </a:cubicBezTo>
                    <a:cubicBezTo>
                      <a:pt x="1504" y="4227"/>
                      <a:pt x="1504" y="4225"/>
                      <a:pt x="1504" y="4224"/>
                    </a:cubicBezTo>
                    <a:cubicBezTo>
                      <a:pt x="1485" y="4180"/>
                      <a:pt x="1466" y="4155"/>
                      <a:pt x="1458" y="4121"/>
                    </a:cubicBezTo>
                    <a:cubicBezTo>
                      <a:pt x="1450" y="4081"/>
                      <a:pt x="1461" y="4049"/>
                      <a:pt x="1467" y="4033"/>
                    </a:cubicBezTo>
                    <a:lnTo>
                      <a:pt x="1467" y="4033"/>
                    </a:lnTo>
                    <a:lnTo>
                      <a:pt x="1461" y="4035"/>
                    </a:lnTo>
                    <a:cubicBezTo>
                      <a:pt x="1464" y="4032"/>
                      <a:pt x="1468" y="4032"/>
                      <a:pt x="1471" y="4032"/>
                    </a:cubicBezTo>
                    <a:cubicBezTo>
                      <a:pt x="1474" y="4032"/>
                      <a:pt x="1477" y="4032"/>
                      <a:pt x="1480" y="4032"/>
                    </a:cubicBezTo>
                    <a:cubicBezTo>
                      <a:pt x="1493" y="4032"/>
                      <a:pt x="1506" y="4026"/>
                      <a:pt x="1512" y="3963"/>
                    </a:cubicBezTo>
                    <a:cubicBezTo>
                      <a:pt x="1523" y="3851"/>
                      <a:pt x="1440" y="3804"/>
                      <a:pt x="1444" y="3755"/>
                    </a:cubicBezTo>
                    <a:cubicBezTo>
                      <a:pt x="1450" y="3705"/>
                      <a:pt x="1470" y="3758"/>
                      <a:pt x="1479" y="3659"/>
                    </a:cubicBezTo>
                    <a:cubicBezTo>
                      <a:pt x="1489" y="3558"/>
                      <a:pt x="1461" y="3582"/>
                      <a:pt x="1495" y="3509"/>
                    </a:cubicBezTo>
                    <a:cubicBezTo>
                      <a:pt x="1527" y="3437"/>
                      <a:pt x="1473" y="3344"/>
                      <a:pt x="1493" y="3271"/>
                    </a:cubicBezTo>
                    <a:cubicBezTo>
                      <a:pt x="1512" y="3197"/>
                      <a:pt x="1515" y="3181"/>
                      <a:pt x="1515" y="3172"/>
                    </a:cubicBezTo>
                    <a:cubicBezTo>
                      <a:pt x="1514" y="3169"/>
                      <a:pt x="1511" y="3165"/>
                      <a:pt x="1509" y="3161"/>
                    </a:cubicBezTo>
                    <a:cubicBezTo>
                      <a:pt x="1521" y="3131"/>
                      <a:pt x="1537" y="3091"/>
                      <a:pt x="1552" y="3048"/>
                    </a:cubicBezTo>
                    <a:cubicBezTo>
                      <a:pt x="1578" y="2965"/>
                      <a:pt x="1623" y="2793"/>
                      <a:pt x="1646" y="2769"/>
                    </a:cubicBezTo>
                    <a:cubicBezTo>
                      <a:pt x="1668" y="2743"/>
                      <a:pt x="1750" y="2680"/>
                      <a:pt x="1757" y="2675"/>
                    </a:cubicBezTo>
                    <a:cubicBezTo>
                      <a:pt x="1764" y="2670"/>
                      <a:pt x="2040" y="2426"/>
                      <a:pt x="2102" y="2374"/>
                    </a:cubicBezTo>
                    <a:cubicBezTo>
                      <a:pt x="2164" y="2320"/>
                      <a:pt x="2298" y="2199"/>
                      <a:pt x="2325" y="2145"/>
                    </a:cubicBezTo>
                    <a:cubicBezTo>
                      <a:pt x="2353" y="2093"/>
                      <a:pt x="2414" y="2017"/>
                      <a:pt x="2410" y="1970"/>
                    </a:cubicBezTo>
                    <a:cubicBezTo>
                      <a:pt x="2405" y="1925"/>
                      <a:pt x="2381" y="1828"/>
                      <a:pt x="2373" y="1801"/>
                    </a:cubicBezTo>
                    <a:cubicBezTo>
                      <a:pt x="2367" y="1775"/>
                      <a:pt x="2316" y="1465"/>
                      <a:pt x="2296" y="1404"/>
                    </a:cubicBezTo>
                    <a:cubicBezTo>
                      <a:pt x="2274" y="1343"/>
                      <a:pt x="2254" y="1249"/>
                      <a:pt x="2220" y="1190"/>
                    </a:cubicBezTo>
                    <a:cubicBezTo>
                      <a:pt x="2188" y="1130"/>
                      <a:pt x="2177" y="1051"/>
                      <a:pt x="2174" y="1022"/>
                    </a:cubicBezTo>
                    <a:cubicBezTo>
                      <a:pt x="2171" y="992"/>
                      <a:pt x="2172" y="961"/>
                      <a:pt x="2180" y="945"/>
                    </a:cubicBezTo>
                    <a:cubicBezTo>
                      <a:pt x="2187" y="927"/>
                      <a:pt x="2212" y="900"/>
                      <a:pt x="2228" y="860"/>
                    </a:cubicBezTo>
                    <a:cubicBezTo>
                      <a:pt x="2241" y="830"/>
                      <a:pt x="2245" y="807"/>
                      <a:pt x="2247" y="799"/>
                    </a:cubicBezTo>
                    <a:cubicBezTo>
                      <a:pt x="2347" y="750"/>
                      <a:pt x="2375" y="664"/>
                      <a:pt x="2461" y="562"/>
                    </a:cubicBezTo>
                    <a:cubicBezTo>
                      <a:pt x="2461" y="560"/>
                      <a:pt x="2461" y="559"/>
                      <a:pt x="2461" y="557"/>
                    </a:cubicBezTo>
                    <a:cubicBezTo>
                      <a:pt x="2478" y="508"/>
                      <a:pt x="2484" y="455"/>
                      <a:pt x="2483" y="403"/>
                    </a:cubicBezTo>
                    <a:lnTo>
                      <a:pt x="2481" y="403"/>
                    </a:lnTo>
                    <a:lnTo>
                      <a:pt x="2478" y="358"/>
                    </a:lnTo>
                    <a:cubicBezTo>
                      <a:pt x="2477" y="355"/>
                      <a:pt x="2475" y="351"/>
                      <a:pt x="2475" y="348"/>
                    </a:cubicBezTo>
                    <a:cubicBezTo>
                      <a:pt x="2472" y="338"/>
                      <a:pt x="2471" y="327"/>
                      <a:pt x="2468" y="317"/>
                    </a:cubicBezTo>
                    <a:cubicBezTo>
                      <a:pt x="2443" y="220"/>
                      <a:pt x="2386" y="138"/>
                      <a:pt x="2311" y="83"/>
                    </a:cubicBezTo>
                    <a:lnTo>
                      <a:pt x="2308" y="80"/>
                    </a:lnTo>
                    <a:lnTo>
                      <a:pt x="2306" y="80"/>
                    </a:lnTo>
                    <a:cubicBezTo>
                      <a:pt x="2236" y="29"/>
                      <a:pt x="2150" y="0"/>
                      <a:pt x="20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4"/>
              <p:cNvSpPr/>
              <p:nvPr/>
            </p:nvSpPr>
            <p:spPr>
              <a:xfrm>
                <a:off x="6417613" y="3215550"/>
                <a:ext cx="50" cy="100"/>
              </a:xfrm>
              <a:custGeom>
                <a:rect b="b" l="l" r="r" t="t"/>
                <a:pathLst>
                  <a:path extrusionOk="0" h="4" w="2">
                    <a:moveTo>
                      <a:pt x="1" y="0"/>
                    </a:moveTo>
                    <a:cubicBezTo>
                      <a:pt x="1" y="0"/>
                      <a:pt x="1" y="2"/>
                      <a:pt x="1" y="4"/>
                    </a:cubicBezTo>
                    <a:lnTo>
                      <a:pt x="2" y="4"/>
                    </a:ln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1" name="Google Shape;361;p34"/>
            <p:cNvSpPr/>
            <p:nvPr/>
          </p:nvSpPr>
          <p:spPr>
            <a:xfrm>
              <a:off x="6499175" y="1333325"/>
              <a:ext cx="255300" cy="255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"/>
          <p:cNvSpPr/>
          <p:nvPr/>
        </p:nvSpPr>
        <p:spPr>
          <a:xfrm>
            <a:off x="1740675" y="2269200"/>
            <a:ext cx="1703548" cy="99771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5"/>
          <p:cNvSpPr txBox="1"/>
          <p:nvPr>
            <p:ph type="ctrTitle"/>
          </p:nvPr>
        </p:nvSpPr>
        <p:spPr>
          <a:xfrm>
            <a:off x="3788791" y="1592025"/>
            <a:ext cx="4152600" cy="16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368" name="Google Shape;368;p35"/>
          <p:cNvSpPr txBox="1"/>
          <p:nvPr>
            <p:ph idx="2" type="title"/>
          </p:nvPr>
        </p:nvSpPr>
        <p:spPr>
          <a:xfrm>
            <a:off x="1660988" y="2091225"/>
            <a:ext cx="18507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"/>
          <p:cNvSpPr txBox="1"/>
          <p:nvPr>
            <p:ph type="title"/>
          </p:nvPr>
        </p:nvSpPr>
        <p:spPr>
          <a:xfrm>
            <a:off x="2639600" y="235500"/>
            <a:ext cx="3858600" cy="10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Linear Regression</a:t>
            </a:r>
            <a:endParaRPr sz="3100"/>
          </a:p>
        </p:txBody>
      </p:sp>
      <p:sp>
        <p:nvSpPr>
          <p:cNvPr id="374" name="Google Shape;374;p36"/>
          <p:cNvSpPr txBox="1"/>
          <p:nvPr>
            <p:ph idx="1" type="subTitle"/>
          </p:nvPr>
        </p:nvSpPr>
        <p:spPr>
          <a:xfrm>
            <a:off x="1365950" y="1252325"/>
            <a:ext cx="64059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Simple, interpretable but sensitive to outliers and assumes linear relationship</a:t>
            </a:r>
            <a:endParaRPr sz="1700"/>
          </a:p>
        </p:txBody>
      </p:sp>
      <p:sp>
        <p:nvSpPr>
          <p:cNvPr id="375" name="Google Shape;375;p36"/>
          <p:cNvSpPr txBox="1"/>
          <p:nvPr>
            <p:ph idx="2" type="title"/>
          </p:nvPr>
        </p:nvSpPr>
        <p:spPr>
          <a:xfrm>
            <a:off x="988500" y="3707700"/>
            <a:ext cx="71670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Random Forest</a:t>
            </a:r>
            <a:endParaRPr sz="3100"/>
          </a:p>
        </p:txBody>
      </p:sp>
      <p:sp>
        <p:nvSpPr>
          <p:cNvPr id="376" name="Google Shape;376;p36"/>
          <p:cNvSpPr txBox="1"/>
          <p:nvPr>
            <p:ph idx="3" type="subTitle"/>
          </p:nvPr>
        </p:nvSpPr>
        <p:spPr>
          <a:xfrm>
            <a:off x="2642700" y="4359950"/>
            <a:ext cx="3858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Interpretable, robust but prone to overfitting </a:t>
            </a:r>
            <a:endParaRPr sz="1700"/>
          </a:p>
        </p:txBody>
      </p:sp>
      <p:sp>
        <p:nvSpPr>
          <p:cNvPr id="377" name="Google Shape;377;p36"/>
          <p:cNvSpPr txBox="1"/>
          <p:nvPr>
            <p:ph idx="4" type="title"/>
          </p:nvPr>
        </p:nvSpPr>
        <p:spPr>
          <a:xfrm>
            <a:off x="2642700" y="2243925"/>
            <a:ext cx="38586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Bayes Ridge Regression</a:t>
            </a:r>
            <a:endParaRPr sz="3100"/>
          </a:p>
        </p:txBody>
      </p:sp>
      <p:sp>
        <p:nvSpPr>
          <p:cNvPr id="378" name="Google Shape;378;p36"/>
          <p:cNvSpPr txBox="1"/>
          <p:nvPr>
            <p:ph idx="5" type="subTitle"/>
          </p:nvPr>
        </p:nvSpPr>
        <p:spPr>
          <a:xfrm>
            <a:off x="2195600" y="3030838"/>
            <a:ext cx="4746600" cy="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Robust, </a:t>
            </a:r>
            <a:r>
              <a:rPr lang="en" sz="1700"/>
              <a:t>regularized</a:t>
            </a:r>
            <a:r>
              <a:rPr lang="en" sz="1700"/>
              <a:t> regression coefficients but computationally intensive </a:t>
            </a:r>
            <a:endParaRPr sz="1700"/>
          </a:p>
        </p:txBody>
      </p:sp>
      <p:grpSp>
        <p:nvGrpSpPr>
          <p:cNvPr id="379" name="Google Shape;379;p36"/>
          <p:cNvGrpSpPr/>
          <p:nvPr/>
        </p:nvGrpSpPr>
        <p:grpSpPr>
          <a:xfrm>
            <a:off x="713230" y="2011350"/>
            <a:ext cx="1483084" cy="2798005"/>
            <a:chOff x="5182328" y="1583102"/>
            <a:chExt cx="356493" cy="672565"/>
          </a:xfrm>
        </p:grpSpPr>
        <p:sp>
          <p:nvSpPr>
            <p:cNvPr id="380" name="Google Shape;380;p36"/>
            <p:cNvSpPr/>
            <p:nvPr/>
          </p:nvSpPr>
          <p:spPr>
            <a:xfrm>
              <a:off x="5182328" y="1583103"/>
              <a:ext cx="356493" cy="672564"/>
            </a:xfrm>
            <a:custGeom>
              <a:rect b="b" l="l" r="r" t="t"/>
              <a:pathLst>
                <a:path extrusionOk="0" h="8835" w="4683">
                  <a:moveTo>
                    <a:pt x="1472" y="847"/>
                  </a:moveTo>
                  <a:lnTo>
                    <a:pt x="1472" y="847"/>
                  </a:lnTo>
                  <a:cubicBezTo>
                    <a:pt x="1469" y="851"/>
                    <a:pt x="1466" y="855"/>
                    <a:pt x="1463" y="858"/>
                  </a:cubicBezTo>
                  <a:cubicBezTo>
                    <a:pt x="1425" y="928"/>
                    <a:pt x="1427" y="963"/>
                    <a:pt x="1427" y="963"/>
                  </a:cubicBezTo>
                  <a:cubicBezTo>
                    <a:pt x="1427" y="963"/>
                    <a:pt x="1441" y="908"/>
                    <a:pt x="1480" y="854"/>
                  </a:cubicBezTo>
                  <a:lnTo>
                    <a:pt x="1480" y="854"/>
                  </a:lnTo>
                  <a:cubicBezTo>
                    <a:pt x="1457" y="911"/>
                    <a:pt x="1450" y="962"/>
                    <a:pt x="1450" y="1014"/>
                  </a:cubicBezTo>
                  <a:cubicBezTo>
                    <a:pt x="1450" y="1106"/>
                    <a:pt x="1460" y="1240"/>
                    <a:pt x="1460" y="1279"/>
                  </a:cubicBezTo>
                  <a:cubicBezTo>
                    <a:pt x="1460" y="1320"/>
                    <a:pt x="1425" y="1378"/>
                    <a:pt x="1400" y="1405"/>
                  </a:cubicBezTo>
                  <a:cubicBezTo>
                    <a:pt x="1381" y="1424"/>
                    <a:pt x="1374" y="1460"/>
                    <a:pt x="1385" y="1460"/>
                  </a:cubicBezTo>
                  <a:cubicBezTo>
                    <a:pt x="1389" y="1460"/>
                    <a:pt x="1393" y="1457"/>
                    <a:pt x="1399" y="1451"/>
                  </a:cubicBezTo>
                  <a:cubicBezTo>
                    <a:pt x="1427" y="1424"/>
                    <a:pt x="1457" y="1394"/>
                    <a:pt x="1457" y="1394"/>
                  </a:cubicBezTo>
                  <a:lnTo>
                    <a:pt x="1457" y="1394"/>
                  </a:lnTo>
                  <a:lnTo>
                    <a:pt x="1440" y="1472"/>
                  </a:lnTo>
                  <a:cubicBezTo>
                    <a:pt x="1440" y="1472"/>
                    <a:pt x="1449" y="1488"/>
                    <a:pt x="1458" y="1488"/>
                  </a:cubicBezTo>
                  <a:cubicBezTo>
                    <a:pt x="1462" y="1488"/>
                    <a:pt x="1465" y="1484"/>
                    <a:pt x="1467" y="1472"/>
                  </a:cubicBezTo>
                  <a:cubicBezTo>
                    <a:pt x="1475" y="1435"/>
                    <a:pt x="1488" y="1397"/>
                    <a:pt x="1488" y="1397"/>
                  </a:cubicBezTo>
                  <a:cubicBezTo>
                    <a:pt x="1488" y="1397"/>
                    <a:pt x="1517" y="1496"/>
                    <a:pt x="1502" y="1511"/>
                  </a:cubicBezTo>
                  <a:cubicBezTo>
                    <a:pt x="1498" y="1515"/>
                    <a:pt x="1495" y="1517"/>
                    <a:pt x="1493" y="1517"/>
                  </a:cubicBezTo>
                  <a:cubicBezTo>
                    <a:pt x="1488" y="1517"/>
                    <a:pt x="1488" y="1507"/>
                    <a:pt x="1488" y="1507"/>
                  </a:cubicBezTo>
                  <a:cubicBezTo>
                    <a:pt x="1488" y="1507"/>
                    <a:pt x="1354" y="1470"/>
                    <a:pt x="1336" y="1453"/>
                  </a:cubicBezTo>
                  <a:cubicBezTo>
                    <a:pt x="1329" y="1445"/>
                    <a:pt x="1323" y="1443"/>
                    <a:pt x="1318" y="1443"/>
                  </a:cubicBezTo>
                  <a:cubicBezTo>
                    <a:pt x="1312" y="1443"/>
                    <a:pt x="1308" y="1447"/>
                    <a:pt x="1304" y="1451"/>
                  </a:cubicBezTo>
                  <a:cubicBezTo>
                    <a:pt x="1304" y="1452"/>
                    <a:pt x="1303" y="1452"/>
                    <a:pt x="1303" y="1452"/>
                  </a:cubicBezTo>
                  <a:cubicBezTo>
                    <a:pt x="1285" y="1452"/>
                    <a:pt x="1141" y="1367"/>
                    <a:pt x="1004" y="1367"/>
                  </a:cubicBezTo>
                  <a:cubicBezTo>
                    <a:pt x="1004" y="1367"/>
                    <a:pt x="518" y="1039"/>
                    <a:pt x="627" y="1039"/>
                  </a:cubicBezTo>
                  <a:cubicBezTo>
                    <a:pt x="676" y="1039"/>
                    <a:pt x="885" y="1022"/>
                    <a:pt x="1043" y="981"/>
                  </a:cubicBezTo>
                  <a:cubicBezTo>
                    <a:pt x="1148" y="954"/>
                    <a:pt x="1232" y="949"/>
                    <a:pt x="1288" y="949"/>
                  </a:cubicBezTo>
                  <a:cubicBezTo>
                    <a:pt x="1315" y="949"/>
                    <a:pt x="1336" y="950"/>
                    <a:pt x="1348" y="950"/>
                  </a:cubicBezTo>
                  <a:cubicBezTo>
                    <a:pt x="1386" y="950"/>
                    <a:pt x="1438" y="928"/>
                    <a:pt x="1438" y="906"/>
                  </a:cubicBezTo>
                  <a:cubicBezTo>
                    <a:pt x="1438" y="896"/>
                    <a:pt x="1435" y="876"/>
                    <a:pt x="1427" y="854"/>
                  </a:cubicBezTo>
                  <a:cubicBezTo>
                    <a:pt x="1443" y="853"/>
                    <a:pt x="1457" y="851"/>
                    <a:pt x="1472" y="847"/>
                  </a:cubicBezTo>
                  <a:close/>
                  <a:moveTo>
                    <a:pt x="1373" y="0"/>
                  </a:moveTo>
                  <a:cubicBezTo>
                    <a:pt x="1135" y="0"/>
                    <a:pt x="941" y="193"/>
                    <a:pt x="941" y="430"/>
                  </a:cubicBezTo>
                  <a:cubicBezTo>
                    <a:pt x="941" y="512"/>
                    <a:pt x="966" y="587"/>
                    <a:pt x="1006" y="652"/>
                  </a:cubicBezTo>
                  <a:cubicBezTo>
                    <a:pt x="1006" y="652"/>
                    <a:pt x="1004" y="653"/>
                    <a:pt x="1004" y="653"/>
                  </a:cubicBezTo>
                  <a:cubicBezTo>
                    <a:pt x="1004" y="653"/>
                    <a:pt x="912" y="773"/>
                    <a:pt x="868" y="773"/>
                  </a:cubicBezTo>
                  <a:cubicBezTo>
                    <a:pt x="867" y="773"/>
                    <a:pt x="865" y="773"/>
                    <a:pt x="864" y="772"/>
                  </a:cubicBezTo>
                  <a:cubicBezTo>
                    <a:pt x="822" y="765"/>
                    <a:pt x="532" y="707"/>
                    <a:pt x="417" y="700"/>
                  </a:cubicBezTo>
                  <a:cubicBezTo>
                    <a:pt x="405" y="699"/>
                    <a:pt x="392" y="699"/>
                    <a:pt x="379" y="699"/>
                  </a:cubicBezTo>
                  <a:cubicBezTo>
                    <a:pt x="260" y="699"/>
                    <a:pt x="83" y="727"/>
                    <a:pt x="62" y="772"/>
                  </a:cubicBezTo>
                  <a:cubicBezTo>
                    <a:pt x="38" y="822"/>
                    <a:pt x="32" y="912"/>
                    <a:pt x="95" y="992"/>
                  </a:cubicBezTo>
                  <a:cubicBezTo>
                    <a:pt x="159" y="1074"/>
                    <a:pt x="506" y="1469"/>
                    <a:pt x="576" y="1521"/>
                  </a:cubicBezTo>
                  <a:cubicBezTo>
                    <a:pt x="647" y="1572"/>
                    <a:pt x="889" y="1840"/>
                    <a:pt x="918" y="1885"/>
                  </a:cubicBezTo>
                  <a:cubicBezTo>
                    <a:pt x="944" y="1928"/>
                    <a:pt x="920" y="2193"/>
                    <a:pt x="965" y="2250"/>
                  </a:cubicBezTo>
                  <a:cubicBezTo>
                    <a:pt x="962" y="2268"/>
                    <a:pt x="960" y="2287"/>
                    <a:pt x="963" y="2303"/>
                  </a:cubicBezTo>
                  <a:cubicBezTo>
                    <a:pt x="965" y="2309"/>
                    <a:pt x="965" y="2317"/>
                    <a:pt x="966" y="2322"/>
                  </a:cubicBezTo>
                  <a:cubicBezTo>
                    <a:pt x="963" y="2386"/>
                    <a:pt x="963" y="2487"/>
                    <a:pt x="990" y="2573"/>
                  </a:cubicBezTo>
                  <a:cubicBezTo>
                    <a:pt x="990" y="2577"/>
                    <a:pt x="990" y="2583"/>
                    <a:pt x="991" y="2587"/>
                  </a:cubicBezTo>
                  <a:cubicBezTo>
                    <a:pt x="1014" y="2669"/>
                    <a:pt x="1007" y="2739"/>
                    <a:pt x="991" y="2767"/>
                  </a:cubicBezTo>
                  <a:cubicBezTo>
                    <a:pt x="976" y="2793"/>
                    <a:pt x="893" y="2879"/>
                    <a:pt x="890" y="2937"/>
                  </a:cubicBezTo>
                  <a:cubicBezTo>
                    <a:pt x="888" y="2975"/>
                    <a:pt x="896" y="3017"/>
                    <a:pt x="911" y="3049"/>
                  </a:cubicBezTo>
                  <a:cubicBezTo>
                    <a:pt x="914" y="3074"/>
                    <a:pt x="921" y="3096"/>
                    <a:pt x="930" y="3105"/>
                  </a:cubicBezTo>
                  <a:cubicBezTo>
                    <a:pt x="946" y="3121"/>
                    <a:pt x="933" y="3147"/>
                    <a:pt x="912" y="3170"/>
                  </a:cubicBezTo>
                  <a:cubicBezTo>
                    <a:pt x="899" y="3166"/>
                    <a:pt x="889" y="3163"/>
                    <a:pt x="889" y="3163"/>
                  </a:cubicBezTo>
                  <a:lnTo>
                    <a:pt x="889" y="3163"/>
                  </a:lnTo>
                  <a:cubicBezTo>
                    <a:pt x="890" y="3167"/>
                    <a:pt x="892" y="3170"/>
                    <a:pt x="893" y="3173"/>
                  </a:cubicBezTo>
                  <a:cubicBezTo>
                    <a:pt x="896" y="3173"/>
                    <a:pt x="901" y="3175"/>
                    <a:pt x="905" y="3176"/>
                  </a:cubicBezTo>
                  <a:cubicBezTo>
                    <a:pt x="901" y="3180"/>
                    <a:pt x="895" y="3185"/>
                    <a:pt x="889" y="3189"/>
                  </a:cubicBezTo>
                  <a:cubicBezTo>
                    <a:pt x="879" y="3186"/>
                    <a:pt x="872" y="3185"/>
                    <a:pt x="872" y="3185"/>
                  </a:cubicBezTo>
                  <a:lnTo>
                    <a:pt x="872" y="3185"/>
                  </a:lnTo>
                  <a:cubicBezTo>
                    <a:pt x="873" y="3188"/>
                    <a:pt x="874" y="3191"/>
                    <a:pt x="876" y="3193"/>
                  </a:cubicBezTo>
                  <a:cubicBezTo>
                    <a:pt x="877" y="3193"/>
                    <a:pt x="879" y="3193"/>
                    <a:pt x="880" y="3195"/>
                  </a:cubicBezTo>
                  <a:cubicBezTo>
                    <a:pt x="867" y="3202"/>
                    <a:pt x="853" y="3208"/>
                    <a:pt x="841" y="3208"/>
                  </a:cubicBezTo>
                  <a:cubicBezTo>
                    <a:pt x="794" y="3208"/>
                    <a:pt x="695" y="3281"/>
                    <a:pt x="695" y="3351"/>
                  </a:cubicBezTo>
                  <a:cubicBezTo>
                    <a:pt x="695" y="3419"/>
                    <a:pt x="625" y="3478"/>
                    <a:pt x="625" y="3555"/>
                  </a:cubicBezTo>
                  <a:cubicBezTo>
                    <a:pt x="625" y="3630"/>
                    <a:pt x="644" y="3750"/>
                    <a:pt x="644" y="3789"/>
                  </a:cubicBezTo>
                  <a:cubicBezTo>
                    <a:pt x="644" y="3827"/>
                    <a:pt x="621" y="4073"/>
                    <a:pt x="649" y="4132"/>
                  </a:cubicBezTo>
                  <a:cubicBezTo>
                    <a:pt x="675" y="4188"/>
                    <a:pt x="780" y="4285"/>
                    <a:pt x="780" y="4354"/>
                  </a:cubicBezTo>
                  <a:cubicBezTo>
                    <a:pt x="780" y="4423"/>
                    <a:pt x="870" y="4618"/>
                    <a:pt x="906" y="4655"/>
                  </a:cubicBezTo>
                  <a:cubicBezTo>
                    <a:pt x="944" y="4691"/>
                    <a:pt x="992" y="4720"/>
                    <a:pt x="992" y="4720"/>
                  </a:cubicBezTo>
                  <a:lnTo>
                    <a:pt x="992" y="4955"/>
                  </a:lnTo>
                  <a:cubicBezTo>
                    <a:pt x="992" y="4955"/>
                    <a:pt x="630" y="5255"/>
                    <a:pt x="580" y="5497"/>
                  </a:cubicBezTo>
                  <a:lnTo>
                    <a:pt x="561" y="5475"/>
                  </a:lnTo>
                  <a:cubicBezTo>
                    <a:pt x="561" y="5475"/>
                    <a:pt x="557" y="5499"/>
                    <a:pt x="545" y="5536"/>
                  </a:cubicBezTo>
                  <a:cubicBezTo>
                    <a:pt x="544" y="5528"/>
                    <a:pt x="542" y="5523"/>
                    <a:pt x="538" y="5523"/>
                  </a:cubicBezTo>
                  <a:cubicBezTo>
                    <a:pt x="531" y="5523"/>
                    <a:pt x="519" y="5536"/>
                    <a:pt x="500" y="5566"/>
                  </a:cubicBezTo>
                  <a:cubicBezTo>
                    <a:pt x="474" y="5609"/>
                    <a:pt x="452" y="5661"/>
                    <a:pt x="427" y="5711"/>
                  </a:cubicBezTo>
                  <a:cubicBezTo>
                    <a:pt x="410" y="5705"/>
                    <a:pt x="376" y="5696"/>
                    <a:pt x="337" y="5696"/>
                  </a:cubicBezTo>
                  <a:cubicBezTo>
                    <a:pt x="290" y="5696"/>
                    <a:pt x="236" y="5710"/>
                    <a:pt x="199" y="5762"/>
                  </a:cubicBezTo>
                  <a:cubicBezTo>
                    <a:pt x="117" y="5874"/>
                    <a:pt x="76" y="6165"/>
                    <a:pt x="76" y="6235"/>
                  </a:cubicBezTo>
                  <a:cubicBezTo>
                    <a:pt x="76" y="6304"/>
                    <a:pt x="2" y="6538"/>
                    <a:pt x="2" y="6580"/>
                  </a:cubicBezTo>
                  <a:cubicBezTo>
                    <a:pt x="2" y="6623"/>
                    <a:pt x="0" y="6928"/>
                    <a:pt x="79" y="7007"/>
                  </a:cubicBezTo>
                  <a:cubicBezTo>
                    <a:pt x="127" y="7056"/>
                    <a:pt x="176" y="7089"/>
                    <a:pt x="224" y="7089"/>
                  </a:cubicBezTo>
                  <a:cubicBezTo>
                    <a:pt x="254" y="7089"/>
                    <a:pt x="284" y="7076"/>
                    <a:pt x="314" y="7046"/>
                  </a:cubicBezTo>
                  <a:cubicBezTo>
                    <a:pt x="391" y="6969"/>
                    <a:pt x="452" y="6784"/>
                    <a:pt x="452" y="6727"/>
                  </a:cubicBezTo>
                  <a:cubicBezTo>
                    <a:pt x="452" y="6669"/>
                    <a:pt x="429" y="6557"/>
                    <a:pt x="487" y="6454"/>
                  </a:cubicBezTo>
                  <a:cubicBezTo>
                    <a:pt x="545" y="6350"/>
                    <a:pt x="638" y="6301"/>
                    <a:pt x="638" y="6255"/>
                  </a:cubicBezTo>
                  <a:cubicBezTo>
                    <a:pt x="638" y="6212"/>
                    <a:pt x="599" y="6162"/>
                    <a:pt x="672" y="6043"/>
                  </a:cubicBezTo>
                  <a:cubicBezTo>
                    <a:pt x="745" y="5923"/>
                    <a:pt x="860" y="5789"/>
                    <a:pt x="860" y="5789"/>
                  </a:cubicBezTo>
                  <a:lnTo>
                    <a:pt x="841" y="5769"/>
                  </a:lnTo>
                  <a:cubicBezTo>
                    <a:pt x="841" y="5769"/>
                    <a:pt x="1038" y="5550"/>
                    <a:pt x="1153" y="5508"/>
                  </a:cubicBezTo>
                  <a:lnTo>
                    <a:pt x="1153" y="5508"/>
                  </a:lnTo>
                  <a:cubicBezTo>
                    <a:pt x="1153" y="5508"/>
                    <a:pt x="1059" y="6003"/>
                    <a:pt x="979" y="6158"/>
                  </a:cubicBezTo>
                  <a:cubicBezTo>
                    <a:pt x="899" y="6312"/>
                    <a:pt x="815" y="6700"/>
                    <a:pt x="848" y="6838"/>
                  </a:cubicBezTo>
                  <a:cubicBezTo>
                    <a:pt x="883" y="6977"/>
                    <a:pt x="883" y="7011"/>
                    <a:pt x="883" y="7011"/>
                  </a:cubicBezTo>
                  <a:lnTo>
                    <a:pt x="867" y="7027"/>
                  </a:lnTo>
                  <a:cubicBezTo>
                    <a:pt x="867" y="7027"/>
                    <a:pt x="933" y="7635"/>
                    <a:pt x="899" y="7670"/>
                  </a:cubicBezTo>
                  <a:cubicBezTo>
                    <a:pt x="888" y="7680"/>
                    <a:pt x="881" y="7684"/>
                    <a:pt x="876" y="7684"/>
                  </a:cubicBezTo>
                  <a:cubicBezTo>
                    <a:pt x="864" y="7684"/>
                    <a:pt x="864" y="7666"/>
                    <a:pt x="864" y="7666"/>
                  </a:cubicBezTo>
                  <a:cubicBezTo>
                    <a:pt x="864" y="7666"/>
                    <a:pt x="606" y="7884"/>
                    <a:pt x="548" y="7907"/>
                  </a:cubicBezTo>
                  <a:cubicBezTo>
                    <a:pt x="491" y="7931"/>
                    <a:pt x="344" y="8062"/>
                    <a:pt x="433" y="8151"/>
                  </a:cubicBezTo>
                  <a:cubicBezTo>
                    <a:pt x="522" y="8238"/>
                    <a:pt x="695" y="8392"/>
                    <a:pt x="695" y="8458"/>
                  </a:cubicBezTo>
                  <a:cubicBezTo>
                    <a:pt x="695" y="8524"/>
                    <a:pt x="698" y="8662"/>
                    <a:pt x="749" y="8711"/>
                  </a:cubicBezTo>
                  <a:cubicBezTo>
                    <a:pt x="789" y="8752"/>
                    <a:pt x="932" y="8834"/>
                    <a:pt x="1015" y="8834"/>
                  </a:cubicBezTo>
                  <a:cubicBezTo>
                    <a:pt x="1034" y="8834"/>
                    <a:pt x="1050" y="8830"/>
                    <a:pt x="1061" y="8819"/>
                  </a:cubicBezTo>
                  <a:cubicBezTo>
                    <a:pt x="1116" y="8764"/>
                    <a:pt x="1158" y="8620"/>
                    <a:pt x="1138" y="8550"/>
                  </a:cubicBezTo>
                  <a:cubicBezTo>
                    <a:pt x="1116" y="8481"/>
                    <a:pt x="1116" y="8381"/>
                    <a:pt x="1116" y="8280"/>
                  </a:cubicBezTo>
                  <a:cubicBezTo>
                    <a:pt x="1116" y="8181"/>
                    <a:pt x="1064" y="8135"/>
                    <a:pt x="1116" y="8116"/>
                  </a:cubicBezTo>
                  <a:cubicBezTo>
                    <a:pt x="1169" y="8097"/>
                    <a:pt x="1196" y="8068"/>
                    <a:pt x="1169" y="8038"/>
                  </a:cubicBezTo>
                  <a:cubicBezTo>
                    <a:pt x="1140" y="8009"/>
                    <a:pt x="1202" y="7985"/>
                    <a:pt x="1202" y="7928"/>
                  </a:cubicBezTo>
                  <a:cubicBezTo>
                    <a:pt x="1202" y="7869"/>
                    <a:pt x="1202" y="7817"/>
                    <a:pt x="1151" y="7817"/>
                  </a:cubicBezTo>
                  <a:cubicBezTo>
                    <a:pt x="1151" y="7817"/>
                    <a:pt x="1153" y="7810"/>
                    <a:pt x="1156" y="7797"/>
                  </a:cubicBezTo>
                  <a:cubicBezTo>
                    <a:pt x="1156" y="7797"/>
                    <a:pt x="1156" y="7798"/>
                    <a:pt x="1157" y="7798"/>
                  </a:cubicBezTo>
                  <a:cubicBezTo>
                    <a:pt x="1158" y="7798"/>
                    <a:pt x="1159" y="7798"/>
                    <a:pt x="1160" y="7798"/>
                  </a:cubicBezTo>
                  <a:cubicBezTo>
                    <a:pt x="1192" y="7798"/>
                    <a:pt x="1187" y="7753"/>
                    <a:pt x="1183" y="7715"/>
                  </a:cubicBezTo>
                  <a:cubicBezTo>
                    <a:pt x="1183" y="7703"/>
                    <a:pt x="1186" y="7674"/>
                    <a:pt x="1192" y="7639"/>
                  </a:cubicBezTo>
                  <a:cubicBezTo>
                    <a:pt x="1223" y="7510"/>
                    <a:pt x="1263" y="7348"/>
                    <a:pt x="1288" y="7285"/>
                  </a:cubicBezTo>
                  <a:cubicBezTo>
                    <a:pt x="1330" y="7173"/>
                    <a:pt x="1345" y="7058"/>
                    <a:pt x="1303" y="7058"/>
                  </a:cubicBezTo>
                  <a:cubicBezTo>
                    <a:pt x="1303" y="7058"/>
                    <a:pt x="1403" y="6620"/>
                    <a:pt x="1422" y="6526"/>
                  </a:cubicBezTo>
                  <a:cubicBezTo>
                    <a:pt x="1441" y="6435"/>
                    <a:pt x="1415" y="6312"/>
                    <a:pt x="1441" y="6247"/>
                  </a:cubicBezTo>
                  <a:cubicBezTo>
                    <a:pt x="1469" y="6181"/>
                    <a:pt x="1649" y="5684"/>
                    <a:pt x="1649" y="5684"/>
                  </a:cubicBezTo>
                  <a:cubicBezTo>
                    <a:pt x="1649" y="5684"/>
                    <a:pt x="1652" y="5684"/>
                    <a:pt x="1656" y="5684"/>
                  </a:cubicBezTo>
                  <a:cubicBezTo>
                    <a:pt x="1674" y="5684"/>
                    <a:pt x="1725" y="5686"/>
                    <a:pt x="1725" y="5708"/>
                  </a:cubicBezTo>
                  <a:cubicBezTo>
                    <a:pt x="1725" y="5713"/>
                    <a:pt x="1731" y="5715"/>
                    <a:pt x="1741" y="5715"/>
                  </a:cubicBezTo>
                  <a:cubicBezTo>
                    <a:pt x="1786" y="5715"/>
                    <a:pt x="1911" y="5668"/>
                    <a:pt x="1949" y="5593"/>
                  </a:cubicBezTo>
                  <a:cubicBezTo>
                    <a:pt x="1995" y="5501"/>
                    <a:pt x="2003" y="5161"/>
                    <a:pt x="2003" y="5161"/>
                  </a:cubicBezTo>
                  <a:cubicBezTo>
                    <a:pt x="2003" y="5161"/>
                    <a:pt x="2175" y="4655"/>
                    <a:pt x="2145" y="4566"/>
                  </a:cubicBezTo>
                  <a:cubicBezTo>
                    <a:pt x="2114" y="4477"/>
                    <a:pt x="2222" y="4169"/>
                    <a:pt x="2222" y="4134"/>
                  </a:cubicBezTo>
                  <a:cubicBezTo>
                    <a:pt x="2222" y="4100"/>
                    <a:pt x="2286" y="3880"/>
                    <a:pt x="2226" y="3820"/>
                  </a:cubicBezTo>
                  <a:cubicBezTo>
                    <a:pt x="2167" y="3760"/>
                    <a:pt x="2226" y="3630"/>
                    <a:pt x="2252" y="3604"/>
                  </a:cubicBezTo>
                  <a:cubicBezTo>
                    <a:pt x="2280" y="3577"/>
                    <a:pt x="2241" y="3542"/>
                    <a:pt x="2241" y="3542"/>
                  </a:cubicBezTo>
                  <a:cubicBezTo>
                    <a:pt x="2241" y="3542"/>
                    <a:pt x="2403" y="2988"/>
                    <a:pt x="2403" y="2857"/>
                  </a:cubicBezTo>
                  <a:cubicBezTo>
                    <a:pt x="2403" y="2727"/>
                    <a:pt x="2541" y="2266"/>
                    <a:pt x="2541" y="2223"/>
                  </a:cubicBezTo>
                  <a:cubicBezTo>
                    <a:pt x="2541" y="2222"/>
                    <a:pt x="2542" y="2221"/>
                    <a:pt x="2543" y="2221"/>
                  </a:cubicBezTo>
                  <a:cubicBezTo>
                    <a:pt x="2577" y="2221"/>
                    <a:pt x="3057" y="2761"/>
                    <a:pt x="3057" y="2761"/>
                  </a:cubicBezTo>
                  <a:cubicBezTo>
                    <a:pt x="3057" y="2761"/>
                    <a:pt x="3162" y="2863"/>
                    <a:pt x="3337" y="2863"/>
                  </a:cubicBezTo>
                  <a:cubicBezTo>
                    <a:pt x="3351" y="2863"/>
                    <a:pt x="3365" y="2863"/>
                    <a:pt x="3380" y="2861"/>
                  </a:cubicBezTo>
                  <a:cubicBezTo>
                    <a:pt x="3580" y="2842"/>
                    <a:pt x="3864" y="2758"/>
                    <a:pt x="3941" y="2758"/>
                  </a:cubicBezTo>
                  <a:cubicBezTo>
                    <a:pt x="4018" y="2758"/>
                    <a:pt x="4081" y="2774"/>
                    <a:pt x="4174" y="2774"/>
                  </a:cubicBezTo>
                  <a:cubicBezTo>
                    <a:pt x="4269" y="2774"/>
                    <a:pt x="4353" y="2749"/>
                    <a:pt x="4379" y="2742"/>
                  </a:cubicBezTo>
                  <a:cubicBezTo>
                    <a:pt x="4384" y="2741"/>
                    <a:pt x="4389" y="2740"/>
                    <a:pt x="4395" y="2740"/>
                  </a:cubicBezTo>
                  <a:cubicBezTo>
                    <a:pt x="4421" y="2740"/>
                    <a:pt x="4455" y="2752"/>
                    <a:pt x="4478" y="2761"/>
                  </a:cubicBezTo>
                  <a:cubicBezTo>
                    <a:pt x="4506" y="2771"/>
                    <a:pt x="4623" y="2805"/>
                    <a:pt x="4647" y="2805"/>
                  </a:cubicBezTo>
                  <a:cubicBezTo>
                    <a:pt x="4655" y="2805"/>
                    <a:pt x="4661" y="2805"/>
                    <a:pt x="4666" y="2805"/>
                  </a:cubicBezTo>
                  <a:cubicBezTo>
                    <a:pt x="4677" y="2805"/>
                    <a:pt x="4682" y="2803"/>
                    <a:pt x="4682" y="2794"/>
                  </a:cubicBezTo>
                  <a:cubicBezTo>
                    <a:pt x="4682" y="2780"/>
                    <a:pt x="4681" y="2765"/>
                    <a:pt x="4655" y="2754"/>
                  </a:cubicBezTo>
                  <a:cubicBezTo>
                    <a:pt x="4630" y="2740"/>
                    <a:pt x="4512" y="2689"/>
                    <a:pt x="4494" y="2672"/>
                  </a:cubicBezTo>
                  <a:cubicBezTo>
                    <a:pt x="4478" y="2656"/>
                    <a:pt x="4468" y="2622"/>
                    <a:pt x="4499" y="2622"/>
                  </a:cubicBezTo>
                  <a:cubicBezTo>
                    <a:pt x="4502" y="2622"/>
                    <a:pt x="4505" y="2622"/>
                    <a:pt x="4509" y="2622"/>
                  </a:cubicBezTo>
                  <a:cubicBezTo>
                    <a:pt x="4551" y="2630"/>
                    <a:pt x="4628" y="2644"/>
                    <a:pt x="4640" y="2656"/>
                  </a:cubicBezTo>
                  <a:cubicBezTo>
                    <a:pt x="4643" y="2659"/>
                    <a:pt x="4648" y="2661"/>
                    <a:pt x="4652" y="2661"/>
                  </a:cubicBezTo>
                  <a:cubicBezTo>
                    <a:pt x="4665" y="2661"/>
                    <a:pt x="4681" y="2650"/>
                    <a:pt x="4681" y="2633"/>
                  </a:cubicBezTo>
                  <a:cubicBezTo>
                    <a:pt x="4681" y="2609"/>
                    <a:pt x="4669" y="2592"/>
                    <a:pt x="4643" y="2583"/>
                  </a:cubicBezTo>
                  <a:cubicBezTo>
                    <a:pt x="4617" y="2574"/>
                    <a:pt x="4567" y="2560"/>
                    <a:pt x="4567" y="2560"/>
                  </a:cubicBezTo>
                  <a:cubicBezTo>
                    <a:pt x="4567" y="2560"/>
                    <a:pt x="4592" y="2535"/>
                    <a:pt x="4569" y="2513"/>
                  </a:cubicBezTo>
                  <a:cubicBezTo>
                    <a:pt x="4547" y="2490"/>
                    <a:pt x="4529" y="2449"/>
                    <a:pt x="4506" y="2449"/>
                  </a:cubicBezTo>
                  <a:cubicBezTo>
                    <a:pt x="4506" y="2449"/>
                    <a:pt x="4523" y="2420"/>
                    <a:pt x="4523" y="2400"/>
                  </a:cubicBezTo>
                  <a:cubicBezTo>
                    <a:pt x="4523" y="2381"/>
                    <a:pt x="4506" y="2363"/>
                    <a:pt x="4468" y="2363"/>
                  </a:cubicBezTo>
                  <a:cubicBezTo>
                    <a:pt x="4430" y="2363"/>
                    <a:pt x="4301" y="2405"/>
                    <a:pt x="4301" y="2405"/>
                  </a:cubicBezTo>
                  <a:cubicBezTo>
                    <a:pt x="4301" y="2405"/>
                    <a:pt x="4288" y="2398"/>
                    <a:pt x="4262" y="2398"/>
                  </a:cubicBezTo>
                  <a:cubicBezTo>
                    <a:pt x="4238" y="2398"/>
                    <a:pt x="4203" y="2404"/>
                    <a:pt x="4158" y="2430"/>
                  </a:cubicBezTo>
                  <a:cubicBezTo>
                    <a:pt x="4065" y="2486"/>
                    <a:pt x="4025" y="2522"/>
                    <a:pt x="3977" y="2522"/>
                  </a:cubicBezTo>
                  <a:cubicBezTo>
                    <a:pt x="3948" y="2522"/>
                    <a:pt x="3871" y="2531"/>
                    <a:pt x="3787" y="2531"/>
                  </a:cubicBezTo>
                  <a:cubicBezTo>
                    <a:pt x="3730" y="2531"/>
                    <a:pt x="3670" y="2527"/>
                    <a:pt x="3617" y="2513"/>
                  </a:cubicBezTo>
                  <a:cubicBezTo>
                    <a:pt x="3488" y="2480"/>
                    <a:pt x="3325" y="2423"/>
                    <a:pt x="3266" y="2423"/>
                  </a:cubicBezTo>
                  <a:cubicBezTo>
                    <a:pt x="3266" y="2423"/>
                    <a:pt x="3025" y="2150"/>
                    <a:pt x="2963" y="2108"/>
                  </a:cubicBezTo>
                  <a:cubicBezTo>
                    <a:pt x="2901" y="2065"/>
                    <a:pt x="2863" y="1932"/>
                    <a:pt x="2829" y="1868"/>
                  </a:cubicBezTo>
                  <a:cubicBezTo>
                    <a:pt x="2797" y="1805"/>
                    <a:pt x="2653" y="1579"/>
                    <a:pt x="2595" y="1546"/>
                  </a:cubicBezTo>
                  <a:cubicBezTo>
                    <a:pt x="2552" y="1520"/>
                    <a:pt x="2458" y="1505"/>
                    <a:pt x="2380" y="1505"/>
                  </a:cubicBezTo>
                  <a:cubicBezTo>
                    <a:pt x="2352" y="1505"/>
                    <a:pt x="2327" y="1507"/>
                    <a:pt x="2306" y="1511"/>
                  </a:cubicBezTo>
                  <a:cubicBezTo>
                    <a:pt x="2300" y="1512"/>
                    <a:pt x="2294" y="1513"/>
                    <a:pt x="2288" y="1513"/>
                  </a:cubicBezTo>
                  <a:cubicBezTo>
                    <a:pt x="2250" y="1513"/>
                    <a:pt x="2227" y="1486"/>
                    <a:pt x="2184" y="1486"/>
                  </a:cubicBezTo>
                  <a:cubicBezTo>
                    <a:pt x="2163" y="1486"/>
                    <a:pt x="2139" y="1492"/>
                    <a:pt x="2105" y="1510"/>
                  </a:cubicBezTo>
                  <a:cubicBezTo>
                    <a:pt x="2095" y="1511"/>
                    <a:pt x="2083" y="1514"/>
                    <a:pt x="2075" y="1520"/>
                  </a:cubicBezTo>
                  <a:cubicBezTo>
                    <a:pt x="2054" y="1512"/>
                    <a:pt x="1999" y="1486"/>
                    <a:pt x="2025" y="1421"/>
                  </a:cubicBezTo>
                  <a:lnTo>
                    <a:pt x="2025" y="1421"/>
                  </a:lnTo>
                  <a:cubicBezTo>
                    <a:pt x="2025" y="1421"/>
                    <a:pt x="2034" y="1422"/>
                    <a:pt x="2051" y="1459"/>
                  </a:cubicBezTo>
                  <a:cubicBezTo>
                    <a:pt x="2051" y="1459"/>
                    <a:pt x="2064" y="1470"/>
                    <a:pt x="2072" y="1470"/>
                  </a:cubicBezTo>
                  <a:cubicBezTo>
                    <a:pt x="2077" y="1470"/>
                    <a:pt x="2080" y="1465"/>
                    <a:pt x="2075" y="1447"/>
                  </a:cubicBezTo>
                  <a:cubicBezTo>
                    <a:pt x="2062" y="1403"/>
                    <a:pt x="2062" y="1364"/>
                    <a:pt x="2062" y="1364"/>
                  </a:cubicBezTo>
                  <a:lnTo>
                    <a:pt x="2062" y="1364"/>
                  </a:lnTo>
                  <a:lnTo>
                    <a:pt x="2121" y="1457"/>
                  </a:lnTo>
                  <a:cubicBezTo>
                    <a:pt x="2121" y="1457"/>
                    <a:pt x="2122" y="1457"/>
                    <a:pt x="2122" y="1457"/>
                  </a:cubicBezTo>
                  <a:cubicBezTo>
                    <a:pt x="2126" y="1457"/>
                    <a:pt x="2136" y="1456"/>
                    <a:pt x="2136" y="1443"/>
                  </a:cubicBezTo>
                  <a:cubicBezTo>
                    <a:pt x="2136" y="1427"/>
                    <a:pt x="2108" y="1357"/>
                    <a:pt x="2108" y="1357"/>
                  </a:cubicBezTo>
                  <a:lnTo>
                    <a:pt x="2108" y="1357"/>
                  </a:lnTo>
                  <a:lnTo>
                    <a:pt x="2191" y="1466"/>
                  </a:lnTo>
                  <a:cubicBezTo>
                    <a:pt x="2191" y="1466"/>
                    <a:pt x="2198" y="1469"/>
                    <a:pt x="2204" y="1469"/>
                  </a:cubicBezTo>
                  <a:cubicBezTo>
                    <a:pt x="2211" y="1469"/>
                    <a:pt x="2216" y="1465"/>
                    <a:pt x="2210" y="1447"/>
                  </a:cubicBezTo>
                  <a:cubicBezTo>
                    <a:pt x="2199" y="1413"/>
                    <a:pt x="2108" y="1288"/>
                    <a:pt x="2108" y="1259"/>
                  </a:cubicBezTo>
                  <a:cubicBezTo>
                    <a:pt x="2108" y="1231"/>
                    <a:pt x="2151" y="1191"/>
                    <a:pt x="2140" y="1096"/>
                  </a:cubicBezTo>
                  <a:cubicBezTo>
                    <a:pt x="2130" y="1003"/>
                    <a:pt x="2043" y="775"/>
                    <a:pt x="1961" y="726"/>
                  </a:cubicBezTo>
                  <a:cubicBezTo>
                    <a:pt x="1913" y="698"/>
                    <a:pt x="1821" y="663"/>
                    <a:pt x="1734" y="660"/>
                  </a:cubicBezTo>
                  <a:cubicBezTo>
                    <a:pt x="1776" y="593"/>
                    <a:pt x="1802" y="515"/>
                    <a:pt x="1802" y="430"/>
                  </a:cubicBezTo>
                  <a:cubicBezTo>
                    <a:pt x="1802" y="193"/>
                    <a:pt x="1610" y="0"/>
                    <a:pt x="1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5252690" y="1583102"/>
              <a:ext cx="64751" cy="67594"/>
            </a:xfrm>
            <a:custGeom>
              <a:rect b="b" l="l" r="r" t="t"/>
              <a:pathLst>
                <a:path extrusionOk="0" h="1355" w="1298">
                  <a:moveTo>
                    <a:pt x="649" y="0"/>
                  </a:moveTo>
                  <a:cubicBezTo>
                    <a:pt x="290" y="0"/>
                    <a:pt x="1" y="303"/>
                    <a:pt x="1" y="678"/>
                  </a:cubicBezTo>
                  <a:cubicBezTo>
                    <a:pt x="1" y="1052"/>
                    <a:pt x="290" y="1355"/>
                    <a:pt x="649" y="1355"/>
                  </a:cubicBezTo>
                  <a:cubicBezTo>
                    <a:pt x="1007" y="1355"/>
                    <a:pt x="1297" y="1052"/>
                    <a:pt x="1297" y="678"/>
                  </a:cubicBezTo>
                  <a:cubicBezTo>
                    <a:pt x="1297" y="303"/>
                    <a:pt x="1007" y="0"/>
                    <a:pt x="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36"/>
          <p:cNvGrpSpPr/>
          <p:nvPr/>
        </p:nvGrpSpPr>
        <p:grpSpPr>
          <a:xfrm>
            <a:off x="7497998" y="539500"/>
            <a:ext cx="1243662" cy="2959695"/>
            <a:chOff x="5903613" y="1562772"/>
            <a:chExt cx="298943" cy="711431"/>
          </a:xfrm>
        </p:grpSpPr>
        <p:sp>
          <p:nvSpPr>
            <p:cNvPr id="383" name="Google Shape;383;p36"/>
            <p:cNvSpPr/>
            <p:nvPr/>
          </p:nvSpPr>
          <p:spPr>
            <a:xfrm>
              <a:off x="5903613" y="1564566"/>
              <a:ext cx="298943" cy="709637"/>
            </a:xfrm>
            <a:custGeom>
              <a:rect b="b" l="l" r="r" t="t"/>
              <a:pathLst>
                <a:path extrusionOk="0" h="9322" w="3927">
                  <a:moveTo>
                    <a:pt x="920" y="0"/>
                  </a:moveTo>
                  <a:lnTo>
                    <a:pt x="920" y="0"/>
                  </a:lnTo>
                  <a:cubicBezTo>
                    <a:pt x="945" y="6"/>
                    <a:pt x="980" y="15"/>
                    <a:pt x="1020" y="34"/>
                  </a:cubicBezTo>
                  <a:cubicBezTo>
                    <a:pt x="1018" y="34"/>
                    <a:pt x="1013" y="32"/>
                    <a:pt x="1009" y="32"/>
                  </a:cubicBezTo>
                  <a:cubicBezTo>
                    <a:pt x="870" y="32"/>
                    <a:pt x="750" y="101"/>
                    <a:pt x="675" y="206"/>
                  </a:cubicBezTo>
                  <a:cubicBezTo>
                    <a:pt x="659" y="201"/>
                    <a:pt x="649" y="199"/>
                    <a:pt x="649" y="199"/>
                  </a:cubicBezTo>
                  <a:lnTo>
                    <a:pt x="649" y="199"/>
                  </a:lnTo>
                  <a:cubicBezTo>
                    <a:pt x="649" y="199"/>
                    <a:pt x="658" y="201"/>
                    <a:pt x="674" y="207"/>
                  </a:cubicBezTo>
                  <a:cubicBezTo>
                    <a:pt x="626" y="274"/>
                    <a:pt x="598" y="356"/>
                    <a:pt x="598" y="443"/>
                  </a:cubicBezTo>
                  <a:cubicBezTo>
                    <a:pt x="598" y="609"/>
                    <a:pt x="696" y="751"/>
                    <a:pt x="837" y="816"/>
                  </a:cubicBezTo>
                  <a:cubicBezTo>
                    <a:pt x="840" y="839"/>
                    <a:pt x="843" y="857"/>
                    <a:pt x="847" y="861"/>
                  </a:cubicBezTo>
                  <a:cubicBezTo>
                    <a:pt x="863" y="877"/>
                    <a:pt x="879" y="946"/>
                    <a:pt x="851" y="973"/>
                  </a:cubicBezTo>
                  <a:cubicBezTo>
                    <a:pt x="822" y="1003"/>
                    <a:pt x="621" y="1285"/>
                    <a:pt x="563" y="1392"/>
                  </a:cubicBezTo>
                  <a:cubicBezTo>
                    <a:pt x="506" y="1498"/>
                    <a:pt x="393" y="1677"/>
                    <a:pt x="474" y="1842"/>
                  </a:cubicBezTo>
                  <a:cubicBezTo>
                    <a:pt x="557" y="2006"/>
                    <a:pt x="620" y="2260"/>
                    <a:pt x="789" y="2391"/>
                  </a:cubicBezTo>
                  <a:cubicBezTo>
                    <a:pt x="789" y="2391"/>
                    <a:pt x="349" y="3371"/>
                    <a:pt x="382" y="4008"/>
                  </a:cubicBezTo>
                  <a:cubicBezTo>
                    <a:pt x="382" y="4008"/>
                    <a:pt x="355" y="4222"/>
                    <a:pt x="333" y="4244"/>
                  </a:cubicBezTo>
                  <a:cubicBezTo>
                    <a:pt x="311" y="4266"/>
                    <a:pt x="382" y="4266"/>
                    <a:pt x="382" y="4266"/>
                  </a:cubicBezTo>
                  <a:cubicBezTo>
                    <a:pt x="382" y="4266"/>
                    <a:pt x="407" y="4411"/>
                    <a:pt x="345" y="4474"/>
                  </a:cubicBezTo>
                  <a:cubicBezTo>
                    <a:pt x="280" y="4537"/>
                    <a:pt x="240" y="4573"/>
                    <a:pt x="240" y="4716"/>
                  </a:cubicBezTo>
                  <a:cubicBezTo>
                    <a:pt x="240" y="4858"/>
                    <a:pt x="119" y="5017"/>
                    <a:pt x="119" y="5242"/>
                  </a:cubicBezTo>
                  <a:cubicBezTo>
                    <a:pt x="119" y="5467"/>
                    <a:pt x="174" y="5565"/>
                    <a:pt x="114" y="5730"/>
                  </a:cubicBezTo>
                  <a:cubicBezTo>
                    <a:pt x="53" y="5894"/>
                    <a:pt x="49" y="6031"/>
                    <a:pt x="49" y="6114"/>
                  </a:cubicBezTo>
                  <a:cubicBezTo>
                    <a:pt x="49" y="6196"/>
                    <a:pt x="94" y="6280"/>
                    <a:pt x="49" y="6328"/>
                  </a:cubicBezTo>
                  <a:cubicBezTo>
                    <a:pt x="1" y="6375"/>
                    <a:pt x="37" y="6404"/>
                    <a:pt x="125" y="6404"/>
                  </a:cubicBezTo>
                  <a:cubicBezTo>
                    <a:pt x="170" y="6404"/>
                    <a:pt x="288" y="6397"/>
                    <a:pt x="390" y="6391"/>
                  </a:cubicBezTo>
                  <a:cubicBezTo>
                    <a:pt x="399" y="6391"/>
                    <a:pt x="408" y="6392"/>
                    <a:pt x="418" y="6392"/>
                  </a:cubicBezTo>
                  <a:cubicBezTo>
                    <a:pt x="440" y="6392"/>
                    <a:pt x="461" y="6391"/>
                    <a:pt x="481" y="6389"/>
                  </a:cubicBezTo>
                  <a:cubicBezTo>
                    <a:pt x="490" y="6389"/>
                    <a:pt x="498" y="6389"/>
                    <a:pt x="505" y="6389"/>
                  </a:cubicBezTo>
                  <a:cubicBezTo>
                    <a:pt x="542" y="6389"/>
                    <a:pt x="566" y="6392"/>
                    <a:pt x="563" y="6400"/>
                  </a:cubicBezTo>
                  <a:cubicBezTo>
                    <a:pt x="543" y="6455"/>
                    <a:pt x="591" y="6633"/>
                    <a:pt x="591" y="6633"/>
                  </a:cubicBezTo>
                  <a:cubicBezTo>
                    <a:pt x="604" y="6711"/>
                    <a:pt x="656" y="6755"/>
                    <a:pt x="706" y="6773"/>
                  </a:cubicBezTo>
                  <a:cubicBezTo>
                    <a:pt x="755" y="6789"/>
                    <a:pt x="811" y="6832"/>
                    <a:pt x="835" y="6857"/>
                  </a:cubicBezTo>
                  <a:cubicBezTo>
                    <a:pt x="859" y="6882"/>
                    <a:pt x="1079" y="7128"/>
                    <a:pt x="1219" y="7215"/>
                  </a:cubicBezTo>
                  <a:cubicBezTo>
                    <a:pt x="1358" y="7304"/>
                    <a:pt x="1551" y="7473"/>
                    <a:pt x="1551" y="7492"/>
                  </a:cubicBezTo>
                  <a:cubicBezTo>
                    <a:pt x="1551" y="7513"/>
                    <a:pt x="1541" y="7521"/>
                    <a:pt x="1541" y="7521"/>
                  </a:cubicBezTo>
                  <a:cubicBezTo>
                    <a:pt x="1541" y="7521"/>
                    <a:pt x="1584" y="7645"/>
                    <a:pt x="1616" y="7676"/>
                  </a:cubicBezTo>
                  <a:cubicBezTo>
                    <a:pt x="1616" y="7676"/>
                    <a:pt x="1552" y="7717"/>
                    <a:pt x="1597" y="7762"/>
                  </a:cubicBezTo>
                  <a:cubicBezTo>
                    <a:pt x="1642" y="7807"/>
                    <a:pt x="1676" y="7902"/>
                    <a:pt x="1696" y="7957"/>
                  </a:cubicBezTo>
                  <a:cubicBezTo>
                    <a:pt x="1715" y="8011"/>
                    <a:pt x="1750" y="8159"/>
                    <a:pt x="1715" y="8272"/>
                  </a:cubicBezTo>
                  <a:cubicBezTo>
                    <a:pt x="1679" y="8384"/>
                    <a:pt x="1701" y="8489"/>
                    <a:pt x="1726" y="8513"/>
                  </a:cubicBezTo>
                  <a:lnTo>
                    <a:pt x="1750" y="8538"/>
                  </a:lnTo>
                  <a:cubicBezTo>
                    <a:pt x="1750" y="8538"/>
                    <a:pt x="1747" y="8560"/>
                    <a:pt x="1800" y="8560"/>
                  </a:cubicBezTo>
                  <a:cubicBezTo>
                    <a:pt x="1852" y="8560"/>
                    <a:pt x="2063" y="8455"/>
                    <a:pt x="2088" y="8356"/>
                  </a:cubicBezTo>
                  <a:cubicBezTo>
                    <a:pt x="2112" y="8258"/>
                    <a:pt x="2112" y="8072"/>
                    <a:pt x="2112" y="7973"/>
                  </a:cubicBezTo>
                  <a:cubicBezTo>
                    <a:pt x="2112" y="7874"/>
                    <a:pt x="2192" y="7795"/>
                    <a:pt x="2240" y="7746"/>
                  </a:cubicBezTo>
                  <a:cubicBezTo>
                    <a:pt x="2288" y="7699"/>
                    <a:pt x="2343" y="7588"/>
                    <a:pt x="2288" y="7532"/>
                  </a:cubicBezTo>
                  <a:cubicBezTo>
                    <a:pt x="2231" y="7475"/>
                    <a:pt x="2197" y="7422"/>
                    <a:pt x="2096" y="7422"/>
                  </a:cubicBezTo>
                  <a:lnTo>
                    <a:pt x="1871" y="7422"/>
                  </a:lnTo>
                  <a:lnTo>
                    <a:pt x="1871" y="7414"/>
                  </a:lnTo>
                  <a:cubicBezTo>
                    <a:pt x="1871" y="7414"/>
                    <a:pt x="1758" y="7370"/>
                    <a:pt x="1758" y="7339"/>
                  </a:cubicBezTo>
                  <a:cubicBezTo>
                    <a:pt x="1758" y="7339"/>
                    <a:pt x="1746" y="7330"/>
                    <a:pt x="1739" y="7330"/>
                  </a:cubicBezTo>
                  <a:cubicBezTo>
                    <a:pt x="1736" y="7330"/>
                    <a:pt x="1734" y="7332"/>
                    <a:pt x="1734" y="7336"/>
                  </a:cubicBezTo>
                  <a:cubicBezTo>
                    <a:pt x="1734" y="7336"/>
                    <a:pt x="1539" y="7044"/>
                    <a:pt x="1495" y="6933"/>
                  </a:cubicBezTo>
                  <a:cubicBezTo>
                    <a:pt x="1452" y="6824"/>
                    <a:pt x="1200" y="6503"/>
                    <a:pt x="1106" y="6459"/>
                  </a:cubicBezTo>
                  <a:lnTo>
                    <a:pt x="1093" y="6279"/>
                  </a:lnTo>
                  <a:lnTo>
                    <a:pt x="1093" y="6279"/>
                  </a:lnTo>
                  <a:cubicBezTo>
                    <a:pt x="1093" y="6279"/>
                    <a:pt x="1168" y="6416"/>
                    <a:pt x="1288" y="6416"/>
                  </a:cubicBezTo>
                  <a:cubicBezTo>
                    <a:pt x="1292" y="6416"/>
                    <a:pt x="1296" y="6416"/>
                    <a:pt x="1300" y="6416"/>
                  </a:cubicBezTo>
                  <a:cubicBezTo>
                    <a:pt x="1396" y="6407"/>
                    <a:pt x="1517" y="6351"/>
                    <a:pt x="1593" y="6351"/>
                  </a:cubicBezTo>
                  <a:cubicBezTo>
                    <a:pt x="1616" y="6351"/>
                    <a:pt x="1635" y="6356"/>
                    <a:pt x="1648" y="6369"/>
                  </a:cubicBezTo>
                  <a:cubicBezTo>
                    <a:pt x="1705" y="6424"/>
                    <a:pt x="1784" y="6598"/>
                    <a:pt x="1852" y="6665"/>
                  </a:cubicBezTo>
                  <a:cubicBezTo>
                    <a:pt x="1919" y="6732"/>
                    <a:pt x="2133" y="7045"/>
                    <a:pt x="2176" y="7045"/>
                  </a:cubicBezTo>
                  <a:cubicBezTo>
                    <a:pt x="2183" y="7045"/>
                    <a:pt x="2190" y="7045"/>
                    <a:pt x="2196" y="7045"/>
                  </a:cubicBezTo>
                  <a:cubicBezTo>
                    <a:pt x="2224" y="7045"/>
                    <a:pt x="2241" y="7050"/>
                    <a:pt x="2266" y="7103"/>
                  </a:cubicBezTo>
                  <a:cubicBezTo>
                    <a:pt x="2297" y="7169"/>
                    <a:pt x="2375" y="7224"/>
                    <a:pt x="2406" y="7224"/>
                  </a:cubicBezTo>
                  <a:cubicBezTo>
                    <a:pt x="2435" y="7224"/>
                    <a:pt x="2496" y="7309"/>
                    <a:pt x="2496" y="7342"/>
                  </a:cubicBezTo>
                  <a:cubicBezTo>
                    <a:pt x="2496" y="7374"/>
                    <a:pt x="2648" y="7491"/>
                    <a:pt x="2718" y="7561"/>
                  </a:cubicBezTo>
                  <a:cubicBezTo>
                    <a:pt x="2787" y="7631"/>
                    <a:pt x="3069" y="7883"/>
                    <a:pt x="3093" y="7973"/>
                  </a:cubicBezTo>
                  <a:lnTo>
                    <a:pt x="3080" y="7986"/>
                  </a:lnTo>
                  <a:cubicBezTo>
                    <a:pt x="3080" y="7986"/>
                    <a:pt x="3144" y="8207"/>
                    <a:pt x="3217" y="8279"/>
                  </a:cubicBezTo>
                  <a:cubicBezTo>
                    <a:pt x="3217" y="8279"/>
                    <a:pt x="3182" y="8363"/>
                    <a:pt x="3242" y="8422"/>
                  </a:cubicBezTo>
                  <a:cubicBezTo>
                    <a:pt x="3300" y="8481"/>
                    <a:pt x="3407" y="8601"/>
                    <a:pt x="3407" y="8800"/>
                  </a:cubicBezTo>
                  <a:cubicBezTo>
                    <a:pt x="3407" y="9001"/>
                    <a:pt x="3404" y="9229"/>
                    <a:pt x="3439" y="9264"/>
                  </a:cubicBezTo>
                  <a:cubicBezTo>
                    <a:pt x="3461" y="9286"/>
                    <a:pt x="3524" y="9321"/>
                    <a:pt x="3595" y="9321"/>
                  </a:cubicBezTo>
                  <a:cubicBezTo>
                    <a:pt x="3641" y="9321"/>
                    <a:pt x="3690" y="9306"/>
                    <a:pt x="3733" y="9264"/>
                  </a:cubicBezTo>
                  <a:cubicBezTo>
                    <a:pt x="3842" y="9156"/>
                    <a:pt x="3927" y="9036"/>
                    <a:pt x="3912" y="8875"/>
                  </a:cubicBezTo>
                  <a:cubicBezTo>
                    <a:pt x="3899" y="8713"/>
                    <a:pt x="3838" y="8615"/>
                    <a:pt x="3838" y="8554"/>
                  </a:cubicBezTo>
                  <a:cubicBezTo>
                    <a:pt x="3838" y="8494"/>
                    <a:pt x="3835" y="8368"/>
                    <a:pt x="3858" y="8272"/>
                  </a:cubicBezTo>
                  <a:cubicBezTo>
                    <a:pt x="3880" y="8175"/>
                    <a:pt x="3893" y="8116"/>
                    <a:pt x="3830" y="8088"/>
                  </a:cubicBezTo>
                  <a:cubicBezTo>
                    <a:pt x="3766" y="8060"/>
                    <a:pt x="3487" y="7948"/>
                    <a:pt x="3487" y="7920"/>
                  </a:cubicBezTo>
                  <a:cubicBezTo>
                    <a:pt x="3487" y="7920"/>
                    <a:pt x="3477" y="7916"/>
                    <a:pt x="3470" y="7916"/>
                  </a:cubicBezTo>
                  <a:cubicBezTo>
                    <a:pt x="3462" y="7916"/>
                    <a:pt x="3456" y="7921"/>
                    <a:pt x="3466" y="7942"/>
                  </a:cubicBezTo>
                  <a:cubicBezTo>
                    <a:pt x="3466" y="7942"/>
                    <a:pt x="3303" y="7798"/>
                    <a:pt x="3303" y="7784"/>
                  </a:cubicBezTo>
                  <a:cubicBezTo>
                    <a:pt x="3303" y="7779"/>
                    <a:pt x="3301" y="7776"/>
                    <a:pt x="3298" y="7776"/>
                  </a:cubicBezTo>
                  <a:cubicBezTo>
                    <a:pt x="3294" y="7776"/>
                    <a:pt x="3289" y="7783"/>
                    <a:pt x="3289" y="7800"/>
                  </a:cubicBezTo>
                  <a:cubicBezTo>
                    <a:pt x="3289" y="7800"/>
                    <a:pt x="2927" y="7242"/>
                    <a:pt x="2882" y="7131"/>
                  </a:cubicBezTo>
                  <a:cubicBezTo>
                    <a:pt x="2836" y="7022"/>
                    <a:pt x="2709" y="6857"/>
                    <a:pt x="2602" y="6780"/>
                  </a:cubicBezTo>
                  <a:cubicBezTo>
                    <a:pt x="2602" y="6780"/>
                    <a:pt x="2608" y="6713"/>
                    <a:pt x="2569" y="6674"/>
                  </a:cubicBezTo>
                  <a:cubicBezTo>
                    <a:pt x="2531" y="6636"/>
                    <a:pt x="2369" y="6448"/>
                    <a:pt x="2300" y="6448"/>
                  </a:cubicBezTo>
                  <a:cubicBezTo>
                    <a:pt x="2298" y="6448"/>
                    <a:pt x="2295" y="6448"/>
                    <a:pt x="2292" y="6449"/>
                  </a:cubicBezTo>
                  <a:cubicBezTo>
                    <a:pt x="2292" y="6449"/>
                    <a:pt x="2218" y="6344"/>
                    <a:pt x="2218" y="6317"/>
                  </a:cubicBezTo>
                  <a:lnTo>
                    <a:pt x="2230" y="6292"/>
                  </a:lnTo>
                  <a:cubicBezTo>
                    <a:pt x="2230" y="6292"/>
                    <a:pt x="2246" y="6164"/>
                    <a:pt x="2190" y="6108"/>
                  </a:cubicBezTo>
                  <a:cubicBezTo>
                    <a:pt x="2135" y="6054"/>
                    <a:pt x="2135" y="5974"/>
                    <a:pt x="2135" y="5931"/>
                  </a:cubicBezTo>
                  <a:cubicBezTo>
                    <a:pt x="2135" y="5887"/>
                    <a:pt x="2069" y="5757"/>
                    <a:pt x="2069" y="5692"/>
                  </a:cubicBezTo>
                  <a:cubicBezTo>
                    <a:pt x="2069" y="5626"/>
                    <a:pt x="2147" y="5505"/>
                    <a:pt x="2113" y="5446"/>
                  </a:cubicBezTo>
                  <a:cubicBezTo>
                    <a:pt x="2081" y="5384"/>
                    <a:pt x="2001" y="5285"/>
                    <a:pt x="2001" y="5108"/>
                  </a:cubicBezTo>
                  <a:cubicBezTo>
                    <a:pt x="2001" y="4930"/>
                    <a:pt x="1817" y="4424"/>
                    <a:pt x="1752" y="4359"/>
                  </a:cubicBezTo>
                  <a:cubicBezTo>
                    <a:pt x="1686" y="4293"/>
                    <a:pt x="1645" y="4293"/>
                    <a:pt x="1645" y="4293"/>
                  </a:cubicBezTo>
                  <a:cubicBezTo>
                    <a:pt x="1645" y="4293"/>
                    <a:pt x="1543" y="4126"/>
                    <a:pt x="1568" y="4126"/>
                  </a:cubicBezTo>
                  <a:cubicBezTo>
                    <a:pt x="1593" y="4126"/>
                    <a:pt x="1889" y="4113"/>
                    <a:pt x="1951" y="3957"/>
                  </a:cubicBezTo>
                  <a:cubicBezTo>
                    <a:pt x="2015" y="3799"/>
                    <a:pt x="2205" y="3448"/>
                    <a:pt x="2256" y="3339"/>
                  </a:cubicBezTo>
                  <a:cubicBezTo>
                    <a:pt x="2308" y="3230"/>
                    <a:pt x="2368" y="3029"/>
                    <a:pt x="2343" y="2975"/>
                  </a:cubicBezTo>
                  <a:cubicBezTo>
                    <a:pt x="2343" y="2975"/>
                    <a:pt x="2344" y="2975"/>
                    <a:pt x="2345" y="2975"/>
                  </a:cubicBezTo>
                  <a:cubicBezTo>
                    <a:pt x="2356" y="2975"/>
                    <a:pt x="2430" y="2980"/>
                    <a:pt x="2479" y="3106"/>
                  </a:cubicBezTo>
                  <a:cubicBezTo>
                    <a:pt x="2527" y="3233"/>
                    <a:pt x="2596" y="3329"/>
                    <a:pt x="2721" y="3329"/>
                  </a:cubicBezTo>
                  <a:cubicBezTo>
                    <a:pt x="2731" y="3329"/>
                    <a:pt x="2742" y="3329"/>
                    <a:pt x="2752" y="3328"/>
                  </a:cubicBezTo>
                  <a:cubicBezTo>
                    <a:pt x="2898" y="3311"/>
                    <a:pt x="2935" y="3275"/>
                    <a:pt x="2949" y="3259"/>
                  </a:cubicBezTo>
                  <a:cubicBezTo>
                    <a:pt x="2949" y="3259"/>
                    <a:pt x="3044" y="3234"/>
                    <a:pt x="3013" y="3164"/>
                  </a:cubicBezTo>
                  <a:cubicBezTo>
                    <a:pt x="3013" y="3164"/>
                    <a:pt x="3061" y="3147"/>
                    <a:pt x="3076" y="3131"/>
                  </a:cubicBezTo>
                  <a:cubicBezTo>
                    <a:pt x="3092" y="3116"/>
                    <a:pt x="3099" y="3070"/>
                    <a:pt x="3074" y="3045"/>
                  </a:cubicBezTo>
                  <a:cubicBezTo>
                    <a:pt x="3074" y="3045"/>
                    <a:pt x="3104" y="3001"/>
                    <a:pt x="3104" y="2965"/>
                  </a:cubicBezTo>
                  <a:cubicBezTo>
                    <a:pt x="3104" y="2928"/>
                    <a:pt x="3093" y="2885"/>
                    <a:pt x="3060" y="2885"/>
                  </a:cubicBezTo>
                  <a:cubicBezTo>
                    <a:pt x="3060" y="2885"/>
                    <a:pt x="3093" y="2840"/>
                    <a:pt x="3076" y="2794"/>
                  </a:cubicBezTo>
                  <a:cubicBezTo>
                    <a:pt x="3060" y="2749"/>
                    <a:pt x="3012" y="2724"/>
                    <a:pt x="2980" y="2724"/>
                  </a:cubicBezTo>
                  <a:cubicBezTo>
                    <a:pt x="2946" y="2724"/>
                    <a:pt x="2876" y="2638"/>
                    <a:pt x="2824" y="2585"/>
                  </a:cubicBezTo>
                  <a:cubicBezTo>
                    <a:pt x="2770" y="2531"/>
                    <a:pt x="2751" y="2486"/>
                    <a:pt x="2751" y="2443"/>
                  </a:cubicBezTo>
                  <a:cubicBezTo>
                    <a:pt x="2751" y="2407"/>
                    <a:pt x="2741" y="2376"/>
                    <a:pt x="2722" y="2376"/>
                  </a:cubicBezTo>
                  <a:cubicBezTo>
                    <a:pt x="2718" y="2376"/>
                    <a:pt x="2714" y="2378"/>
                    <a:pt x="2709" y="2381"/>
                  </a:cubicBezTo>
                  <a:cubicBezTo>
                    <a:pt x="2680" y="2400"/>
                    <a:pt x="2653" y="2432"/>
                    <a:pt x="2653" y="2480"/>
                  </a:cubicBezTo>
                  <a:cubicBezTo>
                    <a:pt x="2653" y="2526"/>
                    <a:pt x="2677" y="2625"/>
                    <a:pt x="2716" y="2665"/>
                  </a:cubicBezTo>
                  <a:cubicBezTo>
                    <a:pt x="2755" y="2704"/>
                    <a:pt x="2766" y="2743"/>
                    <a:pt x="2741" y="2743"/>
                  </a:cubicBezTo>
                  <a:cubicBezTo>
                    <a:pt x="2716" y="2743"/>
                    <a:pt x="2675" y="2755"/>
                    <a:pt x="2675" y="2755"/>
                  </a:cubicBezTo>
                  <a:cubicBezTo>
                    <a:pt x="2675" y="2755"/>
                    <a:pt x="2521" y="2493"/>
                    <a:pt x="2366" y="2493"/>
                  </a:cubicBezTo>
                  <a:cubicBezTo>
                    <a:pt x="2366" y="2493"/>
                    <a:pt x="2377" y="2319"/>
                    <a:pt x="2302" y="2226"/>
                  </a:cubicBezTo>
                  <a:cubicBezTo>
                    <a:pt x="2230" y="2134"/>
                    <a:pt x="2112" y="2110"/>
                    <a:pt x="1992" y="2110"/>
                  </a:cubicBezTo>
                  <a:cubicBezTo>
                    <a:pt x="1918" y="2110"/>
                    <a:pt x="1906" y="2097"/>
                    <a:pt x="1908" y="2097"/>
                  </a:cubicBezTo>
                  <a:lnTo>
                    <a:pt x="1909" y="2097"/>
                  </a:lnTo>
                  <a:cubicBezTo>
                    <a:pt x="1909" y="2097"/>
                    <a:pt x="1908" y="2082"/>
                    <a:pt x="1908" y="2082"/>
                  </a:cubicBezTo>
                  <a:cubicBezTo>
                    <a:pt x="1909" y="2075"/>
                    <a:pt x="1913" y="2062"/>
                    <a:pt x="1913" y="2062"/>
                  </a:cubicBezTo>
                  <a:cubicBezTo>
                    <a:pt x="1913" y="2062"/>
                    <a:pt x="1911" y="2033"/>
                    <a:pt x="1887" y="2033"/>
                  </a:cubicBezTo>
                  <a:cubicBezTo>
                    <a:pt x="1878" y="2033"/>
                    <a:pt x="1854" y="2028"/>
                    <a:pt x="1830" y="2024"/>
                  </a:cubicBezTo>
                  <a:cubicBezTo>
                    <a:pt x="1813" y="2016"/>
                    <a:pt x="1793" y="2009"/>
                    <a:pt x="1769" y="2006"/>
                  </a:cubicBezTo>
                  <a:cubicBezTo>
                    <a:pt x="1765" y="1986"/>
                    <a:pt x="1750" y="1903"/>
                    <a:pt x="1777" y="1878"/>
                  </a:cubicBezTo>
                  <a:cubicBezTo>
                    <a:pt x="1807" y="1848"/>
                    <a:pt x="1862" y="1734"/>
                    <a:pt x="1862" y="1734"/>
                  </a:cubicBezTo>
                  <a:cubicBezTo>
                    <a:pt x="1862" y="1734"/>
                    <a:pt x="1951" y="1702"/>
                    <a:pt x="1966" y="1660"/>
                  </a:cubicBezTo>
                  <a:cubicBezTo>
                    <a:pt x="1980" y="1616"/>
                    <a:pt x="1975" y="1555"/>
                    <a:pt x="1940" y="1555"/>
                  </a:cubicBezTo>
                  <a:cubicBezTo>
                    <a:pt x="1940" y="1555"/>
                    <a:pt x="1957" y="1338"/>
                    <a:pt x="1908" y="1262"/>
                  </a:cubicBezTo>
                  <a:cubicBezTo>
                    <a:pt x="1860" y="1186"/>
                    <a:pt x="1785" y="1070"/>
                    <a:pt x="1622" y="1070"/>
                  </a:cubicBezTo>
                  <a:cubicBezTo>
                    <a:pt x="1460" y="1070"/>
                    <a:pt x="1390" y="1185"/>
                    <a:pt x="1377" y="1198"/>
                  </a:cubicBezTo>
                  <a:cubicBezTo>
                    <a:pt x="1364" y="1211"/>
                    <a:pt x="1353" y="1268"/>
                    <a:pt x="1326" y="1295"/>
                  </a:cubicBezTo>
                  <a:cubicBezTo>
                    <a:pt x="1300" y="1322"/>
                    <a:pt x="1236" y="1410"/>
                    <a:pt x="1236" y="1478"/>
                  </a:cubicBezTo>
                  <a:cubicBezTo>
                    <a:pt x="1236" y="1546"/>
                    <a:pt x="1262" y="1645"/>
                    <a:pt x="1242" y="1695"/>
                  </a:cubicBezTo>
                  <a:cubicBezTo>
                    <a:pt x="1221" y="1744"/>
                    <a:pt x="1221" y="1792"/>
                    <a:pt x="1236" y="1792"/>
                  </a:cubicBezTo>
                  <a:cubicBezTo>
                    <a:pt x="1251" y="1792"/>
                    <a:pt x="1267" y="1885"/>
                    <a:pt x="1236" y="1945"/>
                  </a:cubicBezTo>
                  <a:cubicBezTo>
                    <a:pt x="1205" y="2005"/>
                    <a:pt x="1162" y="2046"/>
                    <a:pt x="1143" y="2046"/>
                  </a:cubicBezTo>
                  <a:cubicBezTo>
                    <a:pt x="1143" y="2046"/>
                    <a:pt x="1140" y="2033"/>
                    <a:pt x="1108" y="2033"/>
                  </a:cubicBezTo>
                  <a:cubicBezTo>
                    <a:pt x="1096" y="2033"/>
                    <a:pt x="1080" y="2035"/>
                    <a:pt x="1058" y="2040"/>
                  </a:cubicBezTo>
                  <a:cubicBezTo>
                    <a:pt x="1058" y="2040"/>
                    <a:pt x="997" y="2002"/>
                    <a:pt x="997" y="1961"/>
                  </a:cubicBezTo>
                  <a:cubicBezTo>
                    <a:pt x="997" y="1920"/>
                    <a:pt x="923" y="1751"/>
                    <a:pt x="851" y="1700"/>
                  </a:cubicBezTo>
                  <a:cubicBezTo>
                    <a:pt x="851" y="1700"/>
                    <a:pt x="894" y="1521"/>
                    <a:pt x="894" y="1448"/>
                  </a:cubicBezTo>
                  <a:cubicBezTo>
                    <a:pt x="894" y="1377"/>
                    <a:pt x="932" y="1291"/>
                    <a:pt x="971" y="1212"/>
                  </a:cubicBezTo>
                  <a:cubicBezTo>
                    <a:pt x="1009" y="1135"/>
                    <a:pt x="1012" y="995"/>
                    <a:pt x="1096" y="946"/>
                  </a:cubicBezTo>
                  <a:cubicBezTo>
                    <a:pt x="1181" y="896"/>
                    <a:pt x="1287" y="855"/>
                    <a:pt x="1307" y="799"/>
                  </a:cubicBezTo>
                  <a:cubicBezTo>
                    <a:pt x="1323" y="755"/>
                    <a:pt x="1329" y="727"/>
                    <a:pt x="1326" y="703"/>
                  </a:cubicBezTo>
                  <a:cubicBezTo>
                    <a:pt x="1385" y="633"/>
                    <a:pt x="1421" y="542"/>
                    <a:pt x="1421" y="443"/>
                  </a:cubicBezTo>
                  <a:cubicBezTo>
                    <a:pt x="1421" y="232"/>
                    <a:pt x="1261" y="60"/>
                    <a:pt x="1055" y="37"/>
                  </a:cubicBezTo>
                  <a:cubicBezTo>
                    <a:pt x="1016" y="19"/>
                    <a:pt x="971" y="8"/>
                    <a:pt x="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5946490" y="1562772"/>
              <a:ext cx="67743" cy="70717"/>
            </a:xfrm>
            <a:custGeom>
              <a:rect b="b" l="l" r="r" t="t"/>
              <a:pathLst>
                <a:path extrusionOk="0" h="1355" w="1298">
                  <a:moveTo>
                    <a:pt x="649" y="0"/>
                  </a:moveTo>
                  <a:cubicBezTo>
                    <a:pt x="290" y="0"/>
                    <a:pt x="1" y="303"/>
                    <a:pt x="1" y="678"/>
                  </a:cubicBezTo>
                  <a:cubicBezTo>
                    <a:pt x="1" y="1052"/>
                    <a:pt x="290" y="1355"/>
                    <a:pt x="649" y="1355"/>
                  </a:cubicBezTo>
                  <a:cubicBezTo>
                    <a:pt x="1007" y="1355"/>
                    <a:pt x="1297" y="1052"/>
                    <a:pt x="1297" y="678"/>
                  </a:cubicBezTo>
                  <a:cubicBezTo>
                    <a:pt x="1297" y="303"/>
                    <a:pt x="1007" y="0"/>
                    <a:pt x="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/>
          <p:nvPr/>
        </p:nvSpPr>
        <p:spPr>
          <a:xfrm>
            <a:off x="512875" y="3741700"/>
            <a:ext cx="6608700" cy="5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7"/>
          <p:cNvSpPr txBox="1"/>
          <p:nvPr>
            <p:ph type="title"/>
          </p:nvPr>
        </p:nvSpPr>
        <p:spPr>
          <a:xfrm>
            <a:off x="2642550" y="253950"/>
            <a:ext cx="3858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391" name="Google Shape;391;p37"/>
          <p:cNvSpPr txBox="1"/>
          <p:nvPr>
            <p:ph idx="1" type="subTitle"/>
          </p:nvPr>
        </p:nvSpPr>
        <p:spPr>
          <a:xfrm>
            <a:off x="482250" y="969075"/>
            <a:ext cx="8179500" cy="3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Our models take into account  5 statistics for each team: </a:t>
            </a:r>
            <a:r>
              <a:rPr lang="en"/>
              <a:t>Field</a:t>
            </a:r>
            <a:r>
              <a:rPr lang="en"/>
              <a:t> goal %, free throw %, 3-point %, # of assists, and # of rebounds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Also takes into account </a:t>
            </a:r>
            <a:r>
              <a:rPr lang="en" sz="1600"/>
              <a:t>whether the team of interest is playing at home or away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Total # of features = 11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Model Complexity Experiment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Our regression models yielded very small coefficients corresponding to assists and rebounds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Attempted to reduce model complexity by omitting each of these features </a:t>
            </a:r>
            <a:r>
              <a:rPr lang="en" sz="1600"/>
              <a:t>independently, as well as together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resulting errors were marginally greater than those of models including all features, so we decided to keep them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Linear regression coefficients: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coefficients: [ 1.64185449e+02  1.99955878e+01  3.26257200e+01  3.82021949e-01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8.31116845e-01  7.52954602e+01  4.92838120e+00  1.63804019e+00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-1.33345909e-02  4.02475363e-01  3.15774504e-01]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"/>
          <p:cNvSpPr/>
          <p:nvPr/>
        </p:nvSpPr>
        <p:spPr>
          <a:xfrm>
            <a:off x="1740675" y="2269200"/>
            <a:ext cx="1703548" cy="99771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8"/>
          <p:cNvSpPr txBox="1"/>
          <p:nvPr>
            <p:ph type="ctrTitle"/>
          </p:nvPr>
        </p:nvSpPr>
        <p:spPr>
          <a:xfrm>
            <a:off x="3807641" y="1592025"/>
            <a:ext cx="4152600" cy="16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98" name="Google Shape;398;p38"/>
          <p:cNvSpPr txBox="1"/>
          <p:nvPr>
            <p:ph idx="2" type="title"/>
          </p:nvPr>
        </p:nvSpPr>
        <p:spPr>
          <a:xfrm>
            <a:off x="1660988" y="2091225"/>
            <a:ext cx="18507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 txBox="1"/>
          <p:nvPr>
            <p:ph type="title"/>
          </p:nvPr>
        </p:nvSpPr>
        <p:spPr>
          <a:xfrm>
            <a:off x="4871650" y="761575"/>
            <a:ext cx="38589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Visualization</a:t>
            </a:r>
            <a:endParaRPr/>
          </a:p>
        </p:txBody>
      </p:sp>
      <p:sp>
        <p:nvSpPr>
          <p:cNvPr id="404" name="Google Shape;404;p39"/>
          <p:cNvSpPr txBox="1"/>
          <p:nvPr>
            <p:ph idx="1" type="subTitle"/>
          </p:nvPr>
        </p:nvSpPr>
        <p:spPr>
          <a:xfrm>
            <a:off x="5485025" y="1757575"/>
            <a:ext cx="3323700" cy="27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Decision tree models are helpful in their interpretability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At each node, the model chooses a predictor that best splits the data into two subsets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subsetting happens for a set amount of times (hyperparameters) and repeated multiple times (n_trees)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final “random forest” would be the averages of all trees</a:t>
            </a:r>
            <a:endParaRPr/>
          </a:p>
        </p:txBody>
      </p:sp>
      <p:pic>
        <p:nvPicPr>
          <p:cNvPr id="405" name="Google Shape;40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00" y="1164413"/>
            <a:ext cx="4460283" cy="29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ketball Lesson by Slidesgo">
  <a:themeElements>
    <a:clrScheme name="Simple Light">
      <a:dk1>
        <a:srgbClr val="000000"/>
      </a:dk1>
      <a:lt1>
        <a:srgbClr val="FFFFFF"/>
      </a:lt1>
      <a:dk2>
        <a:srgbClr val="FF6363"/>
      </a:dk2>
      <a:lt2>
        <a:srgbClr val="543864"/>
      </a:lt2>
      <a:accent1>
        <a:srgbClr val="FFBD69"/>
      </a:accent1>
      <a:accent2>
        <a:srgbClr val="FF8A8A"/>
      </a:accent2>
      <a:accent3>
        <a:srgbClr val="D13535"/>
      </a:accent3>
      <a:accent4>
        <a:srgbClr val="3A1C4B"/>
      </a:accent4>
      <a:accent5>
        <a:srgbClr val="F47536"/>
      </a:accent5>
      <a:accent6>
        <a:srgbClr val="D2522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