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65" r:id="rId7"/>
    <p:sldId id="264" r:id="rId8"/>
    <p:sldId id="260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CC46D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5" d="100"/>
          <a:sy n="35" d="100"/>
        </p:scale>
        <p:origin x="201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2C29-5015-4CB3-84CF-E724BF575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FE233-3B0C-432A-9844-B89AFD3D4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D7109-DEB7-431A-A2DD-ADA192F2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D852-544E-4A3B-BE1C-6E29512A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4E58-B10A-4A9B-9AFF-C6FC38A0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73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5015-E41F-416A-A9DA-CD47967E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9526-A6AA-469F-AEA7-C4B66D05C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17A89-C880-4EA5-AD86-B810BE4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6545B-37BD-4445-98B1-97C4CD5D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E30F-A88A-46BA-9B2C-2C4CDFE7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8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9570A-7297-462E-A037-804BAC688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D9252-1E7C-44A4-969D-F48F898EC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89B4-8F79-4380-B529-C915291C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3A6A-3929-4D48-B06F-A2233E77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F656C-2149-482F-B6FA-A58B9226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3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AD2D-2253-429F-9D12-03AC2278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67CD0-C047-44B9-8E46-1A58DF46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D5213-2938-4692-ADAD-AC9D629B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3ECD-FD4D-47FB-B3F3-8C2752A0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B5D7-E10C-4EE5-9FA1-69191BAD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0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78E5-FA8A-48F9-9EF4-5400F8A7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FDCC5-41CF-415A-A588-2838BB2DA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B0CF-E70D-4FD7-9D57-EE5851A6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5D5C-9118-46F5-8720-3979C527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092C-7622-48D1-BBA7-B5C5D098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9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2318-C09E-4CF2-9513-EB8BC042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04D3-740B-4CC4-999B-F30CB3139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4D152-24BD-434A-B7E7-2E7436034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092F9-4F71-4067-AAFB-B73834F5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070C8-4B78-4C8D-97CF-AF751052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A7B4F-06EC-4D06-99CD-0AD6B7AF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82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EC62-C7C2-48E7-9393-569635BB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93860-90D9-4377-9029-3DCF9D65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82860-9664-4392-ADF3-BFAEFF35E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18A81-FCFE-4C16-828D-29F2C0133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9C3C0-40DB-4F61-8F8B-130CF303C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76857-CA0A-4447-AEAE-4D8FBBE5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B641F-A8CF-4E8F-8F49-878BCFA5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4E8D1-F58B-4E20-9C31-20253510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16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BC9A-12E8-4F30-A677-2DEF0BB2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67C2F-3312-4168-863F-0BC02BB5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31AA9-3C4D-4B95-ACC1-E3F32839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68107-C627-4C97-83F4-F70F80DB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90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42E65-24DE-401E-9DE0-B1FF9D08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EE6D8-0B7D-432D-AFF9-B4A87A89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1444B-B139-475C-8D05-9754CF26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87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302C-AA4F-492C-B1B4-E6340199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6B22-B939-4DED-985A-344AE063B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6922B-D273-46FF-B3EF-52350F40E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DC86E-5A3E-424F-9E21-DB58FDEA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499B5-9F0F-4785-8EBA-853A5F6A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A580C-8935-4137-B0BA-4C03E061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41CB-D5CD-4B78-ABD3-E7DAE2E9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64C45-E8AE-408C-9ED0-394F8925A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07344-3A5F-4455-BE54-A913B61DC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59C16-5030-4AFE-8330-F5E9321F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5E8D-7180-4004-A8B6-E854A1A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4D54A-3EE5-4C2D-9FF0-E6D2B6AB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4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0F88B-92AF-4836-B80E-ADD4905E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E890E-822E-4D6A-9FA2-194ADC8B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57EE-5EB1-4609-9977-F5937DAB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A6674-CC2E-47DD-B03B-A39BD625309F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306F-14F2-4E66-AD28-E7344C5CE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1E498-7D94-44FF-8FF0-46A3DC05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ABAA1-F688-4A50-9460-8470FD871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18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17C-4922-45C9-85D4-4E8015AED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71A889-92F6-4971-A546-523220C59720}"/>
              </a:ext>
            </a:extLst>
          </p:cNvPr>
          <p:cNvSpPr/>
          <p:nvPr/>
        </p:nvSpPr>
        <p:spPr>
          <a:xfrm>
            <a:off x="1" y="0"/>
            <a:ext cx="12191998" cy="6857999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E4C4C-E02C-4F0F-A702-658566F91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63506-44A5-4114-BE91-67129C2C7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472"/>
            <a:ext cx="12192000" cy="633152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784F5EFE-FDE8-4B00-A3D2-F777962A22B9}"/>
              </a:ext>
            </a:extLst>
          </p:cNvPr>
          <p:cNvSpPr/>
          <p:nvPr/>
        </p:nvSpPr>
        <p:spPr>
          <a:xfrm>
            <a:off x="10210792" y="13856"/>
            <a:ext cx="1634837" cy="526472"/>
          </a:xfrm>
          <a:prstGeom prst="hexagon">
            <a:avLst/>
          </a:prstGeom>
          <a:solidFill>
            <a:srgbClr val="BFBFBF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6210A-2008-423B-A139-DDBFA901B948}"/>
              </a:ext>
            </a:extLst>
          </p:cNvPr>
          <p:cNvSpPr txBox="1"/>
          <p:nvPr/>
        </p:nvSpPr>
        <p:spPr>
          <a:xfrm>
            <a:off x="10418986" y="105930"/>
            <a:ext cx="12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ucida Calligraphy" panose="03010101010101010101" pitchFamily="66" charset="0"/>
              </a:rPr>
              <a:t>Home</a:t>
            </a:r>
            <a:endParaRPr lang="en-GB" dirty="0">
              <a:latin typeface="Lucida Calligraphy" panose="03010101010101010101" pitchFamily="66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275E7E-0A23-40F4-A13F-1D4800D20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3" t="37219" r="24881" b="29538"/>
          <a:stretch/>
        </p:blipFill>
        <p:spPr>
          <a:xfrm>
            <a:off x="0" y="13856"/>
            <a:ext cx="1085712" cy="1058739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88929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A8D78B-50FC-4486-B08A-BD37B9BEA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0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C109E6-4952-4E2B-A8EC-F82DF53D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00" y="378600"/>
            <a:ext cx="10972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3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A19121A-0494-4A82-B57F-B13EBC0C3691}"/>
              </a:ext>
            </a:extLst>
          </p:cNvPr>
          <p:cNvSpPr/>
          <p:nvPr/>
        </p:nvSpPr>
        <p:spPr>
          <a:xfrm>
            <a:off x="1856509" y="1052945"/>
            <a:ext cx="2521527" cy="2590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489B62-45B4-4285-8D7A-78357F5CB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4CCDE0-B178-4E7F-9F1C-B3EAD2F5E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0BD08A-DF21-4DC6-980A-175F28D4D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3" t="37219" r="24881" b="29538"/>
          <a:stretch/>
        </p:blipFill>
        <p:spPr>
          <a:xfrm>
            <a:off x="0" y="0"/>
            <a:ext cx="1085712" cy="1058739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04833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7982E21-FA11-432A-94EB-B48AB69E5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8E7BFF-AAA6-46C3-AAEF-43301AC55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3" t="37219" r="24881" b="29538"/>
          <a:stretch/>
        </p:blipFill>
        <p:spPr>
          <a:xfrm>
            <a:off x="0" y="0"/>
            <a:ext cx="1208990" cy="117895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50438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95AD4E-8CC0-43EF-A8CC-BCA349290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AB68E2-0ACB-48B8-8638-C872594C6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3" t="37219" r="24881" b="29538"/>
          <a:stretch/>
        </p:blipFill>
        <p:spPr>
          <a:xfrm>
            <a:off x="0" y="-1"/>
            <a:ext cx="1330036" cy="1296993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36210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AF862C-A73F-4980-B0C1-516F337D9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A652A8-6D97-4E07-B99B-D2D8AB7BA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3" t="37219" r="24881" b="29538"/>
          <a:stretch/>
        </p:blipFill>
        <p:spPr>
          <a:xfrm>
            <a:off x="0" y="0"/>
            <a:ext cx="1208990" cy="117895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63092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C3BAAF-8ED3-4863-84AF-18F7C7F6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81772E-A430-4043-866D-F74B72790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3" t="37219" r="24881" b="29538"/>
          <a:stretch/>
        </p:blipFill>
        <p:spPr>
          <a:xfrm>
            <a:off x="0" y="0"/>
            <a:ext cx="1208990" cy="997527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94151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DFC986-3759-4977-BADF-41DE1DDE5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F685F0-F75A-4B48-AF88-A74F287F3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3" t="37219" r="24881" b="29538"/>
          <a:stretch/>
        </p:blipFill>
        <p:spPr>
          <a:xfrm>
            <a:off x="128337" y="142193"/>
            <a:ext cx="1085712" cy="1058739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39675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Calligraphy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Saleha Sabir Muqadam</dc:creator>
  <cp:lastModifiedBy>Saleha Sabir Muqadam</cp:lastModifiedBy>
  <cp:revision>7</cp:revision>
  <dcterms:created xsi:type="dcterms:W3CDTF">2021-08-30T17:30:51Z</dcterms:created>
  <dcterms:modified xsi:type="dcterms:W3CDTF">2021-08-30T19:25:13Z</dcterms:modified>
</cp:coreProperties>
</file>