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A6C-0F42-467F-A1CE-0F784AD9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03E0-A1E6-4F9A-A12E-8506C749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BE67-D31C-49F4-A9E4-68D20FEE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2E38-4A7E-4FC1-A44D-8979C69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B3A9-F592-4226-9568-AA88E123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8431-A8D4-4F2C-AE19-F35DACA2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BE1CA-2575-44C3-8149-83506FAD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2A2E-7461-4453-B1BF-51D1F69B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369-1A13-479C-B9E9-5CAEA763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2F56-F4BC-4DAD-ADAA-5108A4A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05D1-BDA7-4383-864E-88B8F310C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333D7-71DD-4EDD-97B0-AC50AD24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B856-6A5F-484F-9561-7EC323CA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AE4C-B864-4381-9D76-82F4216B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FB90-9FAE-4F85-A5ED-BAA406B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27B7-F5F1-42AF-925C-650A0D50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397A-F320-4E3B-B309-7FA1D557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1503-D659-4801-82A9-C80C3A5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E7EC-A0CD-41D8-BFF0-7AA7E9B8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1066-AF27-4613-8F5A-3F429513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F57-99DC-4A60-A29A-7EEBB94F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D7DD-D284-4F36-B278-B419E302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E080-F204-40C1-922B-52FF8C94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2633-F3B1-4AD4-911F-1F3CA52B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2924-84B3-4E7D-AFA5-F03FDD9F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1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F40C-08E8-4AC5-8436-DC8ECD67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B9D9-5B11-43F6-B22D-895D04C1B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41AB-61BD-43B8-8521-71CDD0C85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BEF2-0F07-447B-AE1B-BAC2620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577B-EF91-4A8B-A3BC-92B99B7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163-8A82-4EE7-A8DC-B06C61F7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535E-8184-47F5-A304-1926ABBC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A7AA5-37FB-4670-9749-A964D9CC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93A6-64EF-4AC0-BF33-947B5D10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B9E0E-66CD-4551-B665-1B0E86395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DC82-10AA-4536-AEBA-008CAF16F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E36C7-FC6E-4019-B962-29BA6308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E1351-3053-4A69-B310-1B3CE4ED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A33E0-A0DA-4AFD-9A7A-9273375E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0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C908-3EA1-4D22-8126-70540CB7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76159-04DF-4426-B54C-E6EDB33E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4C794-F37F-4D61-B0C1-2A376F3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931FD-F9C8-4001-B6D6-4654F6E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36264-5D6A-4F89-9DA8-C886040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3C5E-EB73-4E27-B766-3F90DFB6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3136-FF11-474D-BE9B-AF01EA7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D0EE-985C-4D33-BCE6-AC3B0EC8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6DB9-F441-4ED9-9B2A-2CDF59FC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3EBE-88D4-4388-AC16-18F8FC67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EBE-A45C-4DE4-B672-2A2995CE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DDDC-6079-43A2-B4E8-4762401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A4F7-4F12-49BC-AF15-6B736DA9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8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9072-D0DA-4D9B-9BB2-91CBC9C2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71B03-88C4-4531-A302-6DC7B93CD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68BC3-F787-41FC-8F5C-510EA5AB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6D261-7C24-489F-95B3-1EDF2AB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D63A-51CD-477C-8936-B62346EF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08C3-512A-4A5E-8866-D805B044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AB6A5-C250-4CD1-83C3-B99F3938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C862-19DA-4212-B74E-808B1E20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B92D-2BFB-4B45-AA0D-173E5AA49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AD41-31C5-4B9F-9643-0E26E6E8B275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3082-0EE3-4C40-A373-79EF47330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3C70-667E-4CB2-BF7B-7262129D8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CD73-E2C1-4021-8A92-3F12B1F1D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133D9E-F0F6-42F5-A088-74FD296F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Saleha Sabir Muqadam</dc:creator>
  <cp:lastModifiedBy>Saleha Sabir Muqadam</cp:lastModifiedBy>
  <cp:revision>1</cp:revision>
  <dcterms:created xsi:type="dcterms:W3CDTF">2021-08-29T12:39:22Z</dcterms:created>
  <dcterms:modified xsi:type="dcterms:W3CDTF">2021-08-29T12:41:38Z</dcterms:modified>
</cp:coreProperties>
</file>