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899" autoAdjust="0"/>
    <p:restoredTop sz="94660"/>
  </p:normalViewPr>
  <p:slideViewPr>
    <p:cSldViewPr>
      <p:cViewPr>
        <p:scale>
          <a:sx n="125" d="100"/>
          <a:sy n="125" d="100"/>
        </p:scale>
        <p:origin x="-208" y="187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FA5-319C-47D3-9403-4DE7B338B268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C55-A5D5-4708-99B6-D5443317B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FA5-319C-47D3-9403-4DE7B338B268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C55-A5D5-4708-99B6-D5443317B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FA5-319C-47D3-9403-4DE7B338B268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C55-A5D5-4708-99B6-D5443317B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FA5-319C-47D3-9403-4DE7B338B268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C55-A5D5-4708-99B6-D5443317B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FA5-319C-47D3-9403-4DE7B338B268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C55-A5D5-4708-99B6-D5443317B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FA5-319C-47D3-9403-4DE7B338B268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C55-A5D5-4708-99B6-D5443317B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FA5-319C-47D3-9403-4DE7B338B268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C55-A5D5-4708-99B6-D5443317B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FA5-319C-47D3-9403-4DE7B338B268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C55-A5D5-4708-99B6-D5443317B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FA5-319C-47D3-9403-4DE7B338B268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C55-A5D5-4708-99B6-D5443317B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FA5-319C-47D3-9403-4DE7B338B268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C55-A5D5-4708-99B6-D5443317B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FA5-319C-47D3-9403-4DE7B338B268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6C55-A5D5-4708-99B6-D5443317B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16FA5-319C-47D3-9403-4DE7B338B268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26C55-A5D5-4708-99B6-D5443317B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514600" y="1320800"/>
            <a:ext cx="1943100" cy="770467"/>
          </a:xfrm>
          <a:prstGeom prst="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Setup</a:t>
            </a:r>
            <a:endParaRPr lang="en-US" sz="10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6934200"/>
            <a:ext cx="1943100" cy="770467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Shutdown</a:t>
            </a:r>
            <a:endParaRPr lang="en-US" sz="10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cxnSp>
        <p:nvCxnSpPr>
          <p:cNvPr id="22" name="Straight Arrow Connector 21"/>
          <p:cNvCxnSpPr>
            <a:stCxn id="15" idx="2"/>
            <a:endCxn id="17" idx="0"/>
          </p:cNvCxnSpPr>
          <p:nvPr/>
        </p:nvCxnSpPr>
        <p:spPr>
          <a:xfrm>
            <a:off x="3486150" y="2091267"/>
            <a:ext cx="0" cy="55033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0"/>
            <a:endCxn id="129" idx="2"/>
          </p:cNvCxnSpPr>
          <p:nvPr/>
        </p:nvCxnSpPr>
        <p:spPr>
          <a:xfrm flipV="1">
            <a:off x="3486150" y="6383867"/>
            <a:ext cx="0" cy="55033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95093" y="2836281"/>
            <a:ext cx="791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Pin Not Pulled</a:t>
            </a:r>
            <a:endParaRPr lang="en-US" sz="10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514600" y="3962400"/>
            <a:ext cx="1943100" cy="1100667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Monitor shutdown button, countdown timer,  and battery voltage.</a:t>
            </a:r>
          </a:p>
          <a:p>
            <a:pPr algn="ctr"/>
            <a:r>
              <a:rPr lang="en-US" sz="10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Flash LED to indicate data logging status.</a:t>
            </a:r>
            <a:endParaRPr lang="en-US" sz="10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cxnSp>
        <p:nvCxnSpPr>
          <p:cNvPr id="126" name="Straight Arrow Connector 125"/>
          <p:cNvCxnSpPr>
            <a:stCxn id="125" idx="0"/>
            <a:endCxn id="17" idx="2"/>
          </p:cNvCxnSpPr>
          <p:nvPr/>
        </p:nvCxnSpPr>
        <p:spPr>
          <a:xfrm flipV="1">
            <a:off x="3486150" y="3412067"/>
            <a:ext cx="0" cy="55033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514600" y="5613400"/>
            <a:ext cx="1943100" cy="770467"/>
          </a:xfrm>
          <a:prstGeom prst="rect">
            <a:avLst/>
          </a:prstGeom>
          <a:solidFill>
            <a:srgbClr val="00B05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Cleanup</a:t>
            </a:r>
            <a:endParaRPr lang="en-US" sz="10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14600" y="2641600"/>
            <a:ext cx="1943100" cy="770467"/>
          </a:xfrm>
          <a:prstGeom prst="rect">
            <a:avLst/>
          </a:prstGeom>
          <a:solidFill>
            <a:srgbClr val="00B0F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Monitor Pull Pin.</a:t>
            </a:r>
          </a:p>
          <a:p>
            <a:pPr algn="ctr"/>
            <a:r>
              <a:rPr lang="en-US" sz="10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Flash LED to indicate ready status</a:t>
            </a:r>
            <a:endParaRPr lang="en-US" sz="10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4600" y="3522134"/>
            <a:ext cx="900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Pin Pulled</a:t>
            </a:r>
            <a:endParaRPr lang="en-US" sz="10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cxnSp>
        <p:nvCxnSpPr>
          <p:cNvPr id="37" name="Straight Arrow Connector 36"/>
          <p:cNvCxnSpPr>
            <a:stCxn id="129" idx="0"/>
            <a:endCxn id="125" idx="2"/>
          </p:cNvCxnSpPr>
          <p:nvPr/>
        </p:nvCxnSpPr>
        <p:spPr>
          <a:xfrm flipV="1">
            <a:off x="3486150" y="5063067"/>
            <a:ext cx="0" cy="55033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34"/>
          <p:cNvCxnSpPr>
            <a:stCxn id="17" idx="3"/>
            <a:endCxn id="17" idx="0"/>
          </p:cNvCxnSpPr>
          <p:nvPr/>
        </p:nvCxnSpPr>
        <p:spPr>
          <a:xfrm flipH="1" flipV="1">
            <a:off x="3486150" y="2641600"/>
            <a:ext cx="971550" cy="385233"/>
          </a:xfrm>
          <a:prstGeom prst="bentConnector4">
            <a:avLst>
              <a:gd name="adj1" fmla="val -17647"/>
              <a:gd name="adj2" fmla="val 185714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34"/>
          <p:cNvCxnSpPr>
            <a:stCxn id="125" idx="3"/>
            <a:endCxn id="125" idx="0"/>
          </p:cNvCxnSpPr>
          <p:nvPr/>
        </p:nvCxnSpPr>
        <p:spPr>
          <a:xfrm flipH="1" flipV="1">
            <a:off x="3486150" y="3962400"/>
            <a:ext cx="971550" cy="550333"/>
          </a:xfrm>
          <a:prstGeom prst="bentConnector4">
            <a:avLst>
              <a:gd name="adj1" fmla="val -17647"/>
              <a:gd name="adj2" fmla="val 16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86300" y="3708215"/>
            <a:ext cx="1028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Button not Pushed</a:t>
            </a:r>
          </a:p>
          <a:p>
            <a:r>
              <a:rPr lang="en-US" sz="10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Countdown Timer not Zero</a:t>
            </a:r>
          </a:p>
          <a:p>
            <a:r>
              <a:rPr lang="en-US" sz="10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Battery Voltage Acceptable</a:t>
            </a:r>
            <a:endParaRPr lang="en-US" sz="10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86149" y="5104299"/>
            <a:ext cx="13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Shutdown Triggered</a:t>
            </a:r>
            <a:endParaRPr lang="en-US" sz="10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cxnSp>
        <p:nvCxnSpPr>
          <p:cNvPr id="52" name="Straight Arrow Connector 51"/>
          <p:cNvCxnSpPr>
            <a:stCxn id="125" idx="1"/>
            <a:endCxn id="68" idx="3"/>
          </p:cNvCxnSpPr>
          <p:nvPr/>
        </p:nvCxnSpPr>
        <p:spPr>
          <a:xfrm flipH="1" flipV="1">
            <a:off x="2171700" y="4495223"/>
            <a:ext cx="342900" cy="1751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428750" y="4182533"/>
            <a:ext cx="742950" cy="625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Main Loop</a:t>
            </a:r>
            <a:endParaRPr lang="en-US" sz="10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543300" y="2531533"/>
            <a:ext cx="1943100" cy="770467"/>
          </a:xfrm>
          <a:prstGeom prst="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Wait for Semaphore</a:t>
            </a:r>
            <a:endParaRPr lang="en-US" sz="12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43300" y="6493933"/>
            <a:ext cx="1943100" cy="770467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Save Data Files Every 5 minutes</a:t>
            </a:r>
            <a:endParaRPr lang="en-US" sz="12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cxnSp>
        <p:nvCxnSpPr>
          <p:cNvPr id="22" name="Straight Arrow Connector 21"/>
          <p:cNvCxnSpPr>
            <a:stCxn id="15" idx="2"/>
            <a:endCxn id="17" idx="0"/>
          </p:cNvCxnSpPr>
          <p:nvPr/>
        </p:nvCxnSpPr>
        <p:spPr>
          <a:xfrm>
            <a:off x="4514850" y="3302000"/>
            <a:ext cx="0" cy="55033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  <a:endCxn id="19" idx="2"/>
          </p:cNvCxnSpPr>
          <p:nvPr/>
        </p:nvCxnSpPr>
        <p:spPr>
          <a:xfrm flipV="1">
            <a:off x="2114550" y="3302000"/>
            <a:ext cx="0" cy="55033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543300" y="5173133"/>
            <a:ext cx="1943100" cy="770467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Read Flight Dynamic Sensor</a:t>
            </a:r>
            <a:endParaRPr lang="en-US" sz="12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cxnSp>
        <p:nvCxnSpPr>
          <p:cNvPr id="126" name="Straight Arrow Connector 125"/>
          <p:cNvCxnSpPr>
            <a:stCxn id="125" idx="0"/>
            <a:endCxn id="17" idx="2"/>
          </p:cNvCxnSpPr>
          <p:nvPr/>
        </p:nvCxnSpPr>
        <p:spPr>
          <a:xfrm flipV="1">
            <a:off x="4514850" y="4622800"/>
            <a:ext cx="0" cy="55033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43300" y="3852333"/>
            <a:ext cx="1943100" cy="770467"/>
          </a:xfrm>
          <a:prstGeom prst="rect">
            <a:avLst/>
          </a:prstGeom>
          <a:solidFill>
            <a:srgbClr val="00B0F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Select ADC Channel to Set, Clear, or Read an Environmental Sensor</a:t>
            </a:r>
            <a:endParaRPr lang="en-US" sz="12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cxnSp>
        <p:nvCxnSpPr>
          <p:cNvPr id="37" name="Straight Arrow Connector 36"/>
          <p:cNvCxnSpPr>
            <a:endCxn id="125" idx="2"/>
          </p:cNvCxnSpPr>
          <p:nvPr/>
        </p:nvCxnSpPr>
        <p:spPr>
          <a:xfrm flipV="1">
            <a:off x="4514850" y="5943600"/>
            <a:ext cx="0" cy="55033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34"/>
          <p:cNvCxnSpPr>
            <a:stCxn id="23" idx="3"/>
            <a:endCxn id="19" idx="0"/>
          </p:cNvCxnSpPr>
          <p:nvPr/>
        </p:nvCxnSpPr>
        <p:spPr>
          <a:xfrm flipH="1" flipV="1">
            <a:off x="2114550" y="2531534"/>
            <a:ext cx="971550" cy="3026833"/>
          </a:xfrm>
          <a:prstGeom prst="bentConnector4">
            <a:avLst>
              <a:gd name="adj1" fmla="val -17647"/>
              <a:gd name="adj2" fmla="val 110909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34"/>
          <p:cNvCxnSpPr>
            <a:stCxn id="18" idx="3"/>
            <a:endCxn id="15" idx="0"/>
          </p:cNvCxnSpPr>
          <p:nvPr/>
        </p:nvCxnSpPr>
        <p:spPr>
          <a:xfrm flipH="1" flipV="1">
            <a:off x="4514850" y="2531534"/>
            <a:ext cx="971550" cy="5668433"/>
          </a:xfrm>
          <a:prstGeom prst="bentConnector4">
            <a:avLst>
              <a:gd name="adj1" fmla="val -17647"/>
              <a:gd name="adj2" fmla="val 10582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085850" y="1210733"/>
            <a:ext cx="2171700" cy="770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Sample Timer Thread</a:t>
            </a:r>
            <a:endParaRPr lang="en-US" sz="16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43000" y="2531533"/>
            <a:ext cx="1943100" cy="770467"/>
          </a:xfrm>
          <a:prstGeom prst="rect">
            <a:avLst/>
          </a:prstGeom>
          <a:solidFill>
            <a:srgbClr val="00B05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Wait for Semaphore</a:t>
            </a:r>
            <a:endParaRPr lang="en-US" sz="12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3000" y="3852333"/>
            <a:ext cx="1943100" cy="770467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Reset </a:t>
            </a:r>
            <a:r>
              <a:rPr lang="en-US" sz="1200" b="1" dirty="0" err="1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Nanosleep</a:t>
            </a:r>
            <a:r>
              <a:rPr lang="en-US" sz="12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() Timer</a:t>
            </a:r>
            <a:endParaRPr lang="en-US" sz="12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43000" y="5173133"/>
            <a:ext cx="1943100" cy="770467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Post Semaphore</a:t>
            </a:r>
            <a:endParaRPr lang="en-US" sz="12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cxnSp>
        <p:nvCxnSpPr>
          <p:cNvPr id="24" name="Straight Arrow Connector 23"/>
          <p:cNvCxnSpPr>
            <a:stCxn id="23" idx="0"/>
            <a:endCxn id="20" idx="2"/>
          </p:cNvCxnSpPr>
          <p:nvPr/>
        </p:nvCxnSpPr>
        <p:spPr>
          <a:xfrm flipV="1">
            <a:off x="2114550" y="4622800"/>
            <a:ext cx="0" cy="55033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543300" y="1210733"/>
            <a:ext cx="2057400" cy="770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Scheduling Thread</a:t>
            </a:r>
            <a:endParaRPr lang="en-US" sz="16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43300" y="7814733"/>
            <a:ext cx="1943100" cy="770467"/>
          </a:xfrm>
          <a:prstGeom prst="rect">
            <a:avLst/>
          </a:prstGeom>
          <a:solidFill>
            <a:schemeClr val="accent3">
              <a:lumMod val="60000"/>
              <a:lumOff val="40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FreeSans" pitchFamily="34" charset="0"/>
                <a:ea typeface="FreeSans" pitchFamily="34" charset="0"/>
                <a:cs typeface="FreeSans" pitchFamily="34" charset="0"/>
              </a:rPr>
              <a:t>Post Semaphore</a:t>
            </a:r>
            <a:endParaRPr lang="en-US" sz="1200" b="1" dirty="0">
              <a:latin typeface="FreeSans" pitchFamily="34" charset="0"/>
              <a:ea typeface="FreeSans" pitchFamily="34" charset="0"/>
              <a:cs typeface="FreeSans" pitchFamily="34" charset="0"/>
            </a:endParaRPr>
          </a:p>
        </p:txBody>
      </p:sp>
      <p:cxnSp>
        <p:nvCxnSpPr>
          <p:cNvPr id="21" name="Straight Arrow Connector 20"/>
          <p:cNvCxnSpPr>
            <a:stCxn id="18" idx="0"/>
            <a:endCxn id="16" idx="2"/>
          </p:cNvCxnSpPr>
          <p:nvPr/>
        </p:nvCxnSpPr>
        <p:spPr>
          <a:xfrm flipV="1">
            <a:off x="4514850" y="7264400"/>
            <a:ext cx="0" cy="55033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94</Words>
  <Application>Microsoft Macintosh PowerPoint</Application>
  <PresentationFormat>A4 Paper (210x297 mm)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William Bell</cp:lastModifiedBy>
  <cp:revision>53</cp:revision>
  <cp:lastPrinted>2014-06-04T19:42:48Z</cp:lastPrinted>
  <dcterms:created xsi:type="dcterms:W3CDTF">2013-03-24T17:52:04Z</dcterms:created>
  <dcterms:modified xsi:type="dcterms:W3CDTF">2014-06-04T19:42:57Z</dcterms:modified>
</cp:coreProperties>
</file>