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09.png"/><Relationship Id="rId5" Type="http://schemas.openxmlformats.org/officeDocument/2006/relationships/image" Target="../media/image110.png"/><Relationship Id="rId6" Type="http://schemas.openxmlformats.org/officeDocument/2006/relationships/image" Target="../media/image111.png"/><Relationship Id="rId7" Type="http://schemas.openxmlformats.org/officeDocument/2006/relationships/image" Target="../media/image112.png"/><Relationship Id="rId8" Type="http://schemas.openxmlformats.org/officeDocument/2006/relationships/image" Target="../media/image113.png"/><Relationship Id="rId9" Type="http://schemas.openxmlformats.org/officeDocument/2006/relationships/image" Target="../media/image114.png"/><Relationship Id="rId10" Type="http://schemas.openxmlformats.org/officeDocument/2006/relationships/image" Target="../media/image115.png"/><Relationship Id="rId11" Type="http://schemas.openxmlformats.org/officeDocument/2006/relationships/image" Target="../media/image116.png"/><Relationship Id="rId12" Type="http://schemas.openxmlformats.org/officeDocument/2006/relationships/image" Target="../media/image117.png"/><Relationship Id="rId13" Type="http://schemas.openxmlformats.org/officeDocument/2006/relationships/image" Target="../media/image118.png"/><Relationship Id="rId14" Type="http://schemas.openxmlformats.org/officeDocument/2006/relationships/image" Target="../media/image119.png"/><Relationship Id="rId15" Type="http://schemas.openxmlformats.org/officeDocument/2006/relationships/image" Target="../media/image120.png"/><Relationship Id="rId16" Type="http://schemas.openxmlformats.org/officeDocument/2006/relationships/image" Target="../media/image121.png"/><Relationship Id="rId17" Type="http://schemas.openxmlformats.org/officeDocument/2006/relationships/image" Target="../media/image122.png"/><Relationship Id="rId18" Type="http://schemas.openxmlformats.org/officeDocument/2006/relationships/image" Target="../media/image123.png"/><Relationship Id="rId19" Type="http://schemas.openxmlformats.org/officeDocument/2006/relationships/image" Target="../media/image124.png"/><Relationship Id="rId20" Type="http://schemas.openxmlformats.org/officeDocument/2006/relationships/image" Target="../media/image125.png"/><Relationship Id="rId21" Type="http://schemas.openxmlformats.org/officeDocument/2006/relationships/image" Target="../media/image12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7.png"/><Relationship Id="rId3" Type="http://schemas.openxmlformats.org/officeDocument/2006/relationships/image" Target="../media/image128.png"/><Relationship Id="rId4" Type="http://schemas.openxmlformats.org/officeDocument/2006/relationships/image" Target="../media/image129.png"/><Relationship Id="rId5" Type="http://schemas.openxmlformats.org/officeDocument/2006/relationships/image" Target="../media/image130.png"/><Relationship Id="rId6" Type="http://schemas.openxmlformats.org/officeDocument/2006/relationships/image" Target="../media/image131.png"/><Relationship Id="rId7" Type="http://schemas.openxmlformats.org/officeDocument/2006/relationships/image" Target="../media/image132.png"/><Relationship Id="rId8" Type="http://schemas.openxmlformats.org/officeDocument/2006/relationships/image" Target="../media/image133.png"/><Relationship Id="rId9" Type="http://schemas.openxmlformats.org/officeDocument/2006/relationships/image" Target="../media/image134.png"/><Relationship Id="rId10" Type="http://schemas.openxmlformats.org/officeDocument/2006/relationships/image" Target="../media/image135.png"/><Relationship Id="rId11" Type="http://schemas.openxmlformats.org/officeDocument/2006/relationships/image" Target="../media/image136.png"/><Relationship Id="rId12" Type="http://schemas.openxmlformats.org/officeDocument/2006/relationships/image" Target="../media/image137.png"/><Relationship Id="rId13" Type="http://schemas.openxmlformats.org/officeDocument/2006/relationships/image" Target="../media/image138.png"/><Relationship Id="rId14" Type="http://schemas.openxmlformats.org/officeDocument/2006/relationships/image" Target="../media/image139.png"/><Relationship Id="rId15" Type="http://schemas.openxmlformats.org/officeDocument/2006/relationships/image" Target="../media/image140.png"/><Relationship Id="rId16" Type="http://schemas.openxmlformats.org/officeDocument/2006/relationships/image" Target="../media/image141.png"/><Relationship Id="rId17" Type="http://schemas.openxmlformats.org/officeDocument/2006/relationships/image" Target="../media/image142.png"/><Relationship Id="rId18" Type="http://schemas.openxmlformats.org/officeDocument/2006/relationships/image" Target="../media/image143.png"/><Relationship Id="rId19" Type="http://schemas.openxmlformats.org/officeDocument/2006/relationships/image" Target="../media/image144.png"/><Relationship Id="rId20" Type="http://schemas.openxmlformats.org/officeDocument/2006/relationships/image" Target="../media/image145.png"/><Relationship Id="rId21" Type="http://schemas.openxmlformats.org/officeDocument/2006/relationships/image" Target="../media/image146.png"/><Relationship Id="rId22" Type="http://schemas.openxmlformats.org/officeDocument/2006/relationships/image" Target="../media/image147.png"/><Relationship Id="rId23" Type="http://schemas.openxmlformats.org/officeDocument/2006/relationships/image" Target="../media/image14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9.png"/><Relationship Id="rId3" Type="http://schemas.openxmlformats.org/officeDocument/2006/relationships/image" Target="../media/image150.png"/><Relationship Id="rId4" Type="http://schemas.openxmlformats.org/officeDocument/2006/relationships/image" Target="../media/image151.png"/><Relationship Id="rId5" Type="http://schemas.openxmlformats.org/officeDocument/2006/relationships/image" Target="../media/image152.png"/><Relationship Id="rId6" Type="http://schemas.openxmlformats.org/officeDocument/2006/relationships/image" Target="../media/image153.png"/><Relationship Id="rId7" Type="http://schemas.openxmlformats.org/officeDocument/2006/relationships/image" Target="../media/image154.png"/><Relationship Id="rId8" Type="http://schemas.openxmlformats.org/officeDocument/2006/relationships/image" Target="../media/image155.png"/><Relationship Id="rId9" Type="http://schemas.openxmlformats.org/officeDocument/2006/relationships/image" Target="../media/image156.png"/><Relationship Id="rId10" Type="http://schemas.openxmlformats.org/officeDocument/2006/relationships/image" Target="../media/image157.png"/><Relationship Id="rId11" Type="http://schemas.openxmlformats.org/officeDocument/2006/relationships/image" Target="../media/image158.png"/><Relationship Id="rId12" Type="http://schemas.openxmlformats.org/officeDocument/2006/relationships/image" Target="../media/image159.png"/><Relationship Id="rId13" Type="http://schemas.openxmlformats.org/officeDocument/2006/relationships/image" Target="../media/image160.png"/><Relationship Id="rId14" Type="http://schemas.openxmlformats.org/officeDocument/2006/relationships/image" Target="../media/image161.png"/><Relationship Id="rId15" Type="http://schemas.openxmlformats.org/officeDocument/2006/relationships/image" Target="../media/image162.png"/><Relationship Id="rId16" Type="http://schemas.openxmlformats.org/officeDocument/2006/relationships/image" Target="../media/image163.png"/><Relationship Id="rId17" Type="http://schemas.openxmlformats.org/officeDocument/2006/relationships/image" Target="../media/image164.png"/><Relationship Id="rId18" Type="http://schemas.openxmlformats.org/officeDocument/2006/relationships/image" Target="../media/image165.png"/><Relationship Id="rId19" Type="http://schemas.openxmlformats.org/officeDocument/2006/relationships/image" Target="../media/image166.png"/><Relationship Id="rId20" Type="http://schemas.openxmlformats.org/officeDocument/2006/relationships/image" Target="../media/image167.png"/><Relationship Id="rId21" Type="http://schemas.openxmlformats.org/officeDocument/2006/relationships/image" Target="../media/image16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9.png"/><Relationship Id="rId3" Type="http://schemas.openxmlformats.org/officeDocument/2006/relationships/image" Target="../media/image170.png"/><Relationship Id="rId4" Type="http://schemas.openxmlformats.org/officeDocument/2006/relationships/image" Target="../media/image171.png"/><Relationship Id="rId5" Type="http://schemas.openxmlformats.org/officeDocument/2006/relationships/image" Target="../media/image172.png"/><Relationship Id="rId6" Type="http://schemas.openxmlformats.org/officeDocument/2006/relationships/image" Target="../media/image173.png"/><Relationship Id="rId7" Type="http://schemas.openxmlformats.org/officeDocument/2006/relationships/image" Target="../media/image174.png"/><Relationship Id="rId8" Type="http://schemas.openxmlformats.org/officeDocument/2006/relationships/image" Target="../media/image175.png"/><Relationship Id="rId9" Type="http://schemas.openxmlformats.org/officeDocument/2006/relationships/image" Target="../media/image176.png"/><Relationship Id="rId10" Type="http://schemas.openxmlformats.org/officeDocument/2006/relationships/image" Target="../media/image177.png"/><Relationship Id="rId11" Type="http://schemas.openxmlformats.org/officeDocument/2006/relationships/image" Target="../media/image178.png"/><Relationship Id="rId12" Type="http://schemas.openxmlformats.org/officeDocument/2006/relationships/image" Target="../media/image179.png"/><Relationship Id="rId13" Type="http://schemas.openxmlformats.org/officeDocument/2006/relationships/image" Target="../media/image180.png"/><Relationship Id="rId14" Type="http://schemas.openxmlformats.org/officeDocument/2006/relationships/image" Target="../media/image181.png"/><Relationship Id="rId15" Type="http://schemas.openxmlformats.org/officeDocument/2006/relationships/image" Target="../media/image18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20" Type="http://schemas.openxmlformats.org/officeDocument/2006/relationships/image" Target="../media/image22.png"/><Relationship Id="rId21" Type="http://schemas.openxmlformats.org/officeDocument/2006/relationships/image" Target="../media/image23.png"/><Relationship Id="rId22" Type="http://schemas.openxmlformats.org/officeDocument/2006/relationships/image" Target="../media/image2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4" Type="http://schemas.openxmlformats.org/officeDocument/2006/relationships/image" Target="../media/image37.png"/><Relationship Id="rId15" Type="http://schemas.openxmlformats.org/officeDocument/2006/relationships/image" Target="../media/image3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Relationship Id="rId11" Type="http://schemas.openxmlformats.org/officeDocument/2006/relationships/image" Target="../media/image64.png"/><Relationship Id="rId12" Type="http://schemas.openxmlformats.org/officeDocument/2006/relationships/image" Target="../media/image65.png"/><Relationship Id="rId13" Type="http://schemas.openxmlformats.org/officeDocument/2006/relationships/image" Target="../media/image6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Relationship Id="rId10" Type="http://schemas.openxmlformats.org/officeDocument/2006/relationships/image" Target="../media/image79.png"/><Relationship Id="rId11" Type="http://schemas.openxmlformats.org/officeDocument/2006/relationships/image" Target="../media/image80.png"/><Relationship Id="rId12" Type="http://schemas.openxmlformats.org/officeDocument/2006/relationships/image" Target="../media/image81.png"/><Relationship Id="rId13" Type="http://schemas.openxmlformats.org/officeDocument/2006/relationships/image" Target="../media/image82.png"/><Relationship Id="rId14" Type="http://schemas.openxmlformats.org/officeDocument/2006/relationships/image" Target="../media/image83.png"/><Relationship Id="rId15" Type="http://schemas.openxmlformats.org/officeDocument/2006/relationships/image" Target="../media/image84.png"/><Relationship Id="rId16" Type="http://schemas.openxmlformats.org/officeDocument/2006/relationships/image" Target="../media/image85.png"/><Relationship Id="rId17" Type="http://schemas.openxmlformats.org/officeDocument/2006/relationships/image" Target="../media/image86.png"/><Relationship Id="rId18" Type="http://schemas.openxmlformats.org/officeDocument/2006/relationships/image" Target="../media/image87.png"/><Relationship Id="rId19" Type="http://schemas.openxmlformats.org/officeDocument/2006/relationships/image" Target="../media/image88.png"/><Relationship Id="rId20" Type="http://schemas.openxmlformats.org/officeDocument/2006/relationships/image" Target="../media/image89.png"/><Relationship Id="rId21" Type="http://schemas.openxmlformats.org/officeDocument/2006/relationships/image" Target="../media/image90.png"/><Relationship Id="rId22" Type="http://schemas.openxmlformats.org/officeDocument/2006/relationships/image" Target="../media/image91.png"/><Relationship Id="rId23" Type="http://schemas.openxmlformats.org/officeDocument/2006/relationships/image" Target="../media/image92.png"/><Relationship Id="rId24" Type="http://schemas.openxmlformats.org/officeDocument/2006/relationships/image" Target="../media/image93.png"/><Relationship Id="rId25" Type="http://schemas.openxmlformats.org/officeDocument/2006/relationships/image" Target="../media/image94.png"/><Relationship Id="rId26" Type="http://schemas.openxmlformats.org/officeDocument/2006/relationships/image" Target="../media/image95.png"/><Relationship Id="rId27" Type="http://schemas.openxmlformats.org/officeDocument/2006/relationships/image" Target="../media/image96.png"/><Relationship Id="rId28" Type="http://schemas.openxmlformats.org/officeDocument/2006/relationships/image" Target="../media/image97.png"/><Relationship Id="rId29" Type="http://schemas.openxmlformats.org/officeDocument/2006/relationships/image" Target="../media/image98.png"/><Relationship Id="rId30" Type="http://schemas.openxmlformats.org/officeDocument/2006/relationships/image" Target="../media/image9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Relationship Id="rId6" Type="http://schemas.openxmlformats.org/officeDocument/2006/relationships/image" Target="../media/image104.png"/><Relationship Id="rId7" Type="http://schemas.openxmlformats.org/officeDocument/2006/relationships/image" Target="../media/image105.png"/><Relationship Id="rId8" Type="http://schemas.openxmlformats.org/officeDocument/2006/relationships/image" Target="../media/image10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23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2211" y="3021365"/>
            <a:ext cx="17221293" cy="8211285"/>
            <a:chOff x="532211" y="3021365"/>
            <a:chExt cx="17221293" cy="82112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2211" y="3021365"/>
              <a:ext cx="17221293" cy="82112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0270" y="6303051"/>
            <a:ext cx="4805653" cy="103065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3769" y="6910921"/>
            <a:ext cx="7224419" cy="17550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16235" y="3732680"/>
            <a:ext cx="4810597" cy="4503488"/>
            <a:chOff x="1816235" y="3732680"/>
            <a:chExt cx="4810597" cy="45034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6235" y="3732680"/>
              <a:ext cx="4810597" cy="450348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530558" y="9672284"/>
            <a:ext cx="1465859" cy="34880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8355" y="1485126"/>
            <a:ext cx="4600686" cy="109646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93144" y="6454124"/>
            <a:ext cx="2441740" cy="92946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29564" y="4401313"/>
            <a:ext cx="1607445" cy="16793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235800" y="4083540"/>
            <a:ext cx="717407" cy="516311"/>
            <a:chOff x="11235800" y="4083540"/>
            <a:chExt cx="717407" cy="51631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35800" y="4083540"/>
              <a:ext cx="717407" cy="5163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966707" y="3732680"/>
            <a:ext cx="4085298" cy="4476023"/>
            <a:chOff x="5966707" y="3732680"/>
            <a:chExt cx="4085298" cy="447602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66707" y="3732680"/>
              <a:ext cx="4085298" cy="44760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618983" y="3732680"/>
            <a:ext cx="3850496" cy="4508669"/>
            <a:chOff x="12618983" y="3732680"/>
            <a:chExt cx="3850496" cy="450866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18983" y="3732680"/>
              <a:ext cx="3850496" cy="450866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303082" y="3732680"/>
            <a:ext cx="4085298" cy="4476023"/>
            <a:chOff x="9303082" y="3732680"/>
            <a:chExt cx="4085298" cy="447602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03082" y="3732680"/>
              <a:ext cx="4085298" cy="4476023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780892" y="5712673"/>
            <a:ext cx="2092897" cy="68432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002334" y="6604124"/>
            <a:ext cx="3127750" cy="93035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438477" y="6454124"/>
            <a:ext cx="1777197" cy="33483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74825" y="4314381"/>
            <a:ext cx="1726579" cy="164989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326159" y="5625740"/>
            <a:ext cx="2100583" cy="67358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187388" y="4314381"/>
            <a:ext cx="1727493" cy="164989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738683" y="5625740"/>
            <a:ext cx="1744707" cy="72637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648673" y="4314381"/>
            <a:ext cx="1740283" cy="164989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200016" y="5625740"/>
            <a:ext cx="1729260" cy="72003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724841" y="2563012"/>
            <a:ext cx="4103227" cy="74346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938548" y="6454124"/>
            <a:ext cx="2581931" cy="9282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8354" y="1485126"/>
            <a:ext cx="3771277" cy="10964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4841" y="2563012"/>
            <a:ext cx="3663427" cy="74346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204940" y="3750836"/>
            <a:ext cx="2489177" cy="2489177"/>
            <a:chOff x="2204940" y="3750836"/>
            <a:chExt cx="2489177" cy="248917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4940" y="3750836"/>
              <a:ext cx="2489177" cy="248917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21004" y="6349104"/>
            <a:ext cx="3257048" cy="260564"/>
            <a:chOff x="1821004" y="6349104"/>
            <a:chExt cx="3257048" cy="26056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1004" y="6349104"/>
              <a:ext cx="3257048" cy="26056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25772" y="7267896"/>
            <a:ext cx="3282912" cy="71395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14771" y="6778200"/>
            <a:ext cx="1573497" cy="43376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120650" y="3750836"/>
            <a:ext cx="2489177" cy="2489177"/>
            <a:chOff x="6120650" y="3750836"/>
            <a:chExt cx="2489177" cy="248917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20650" y="3750836"/>
              <a:ext cx="2489177" cy="248917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736715" y="6349104"/>
            <a:ext cx="3257048" cy="260564"/>
            <a:chOff x="5736715" y="6349104"/>
            <a:chExt cx="3257048" cy="26056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36715" y="6349104"/>
              <a:ext cx="3257048" cy="26056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641486" y="7267896"/>
            <a:ext cx="3410569" cy="105671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330485" y="6778200"/>
            <a:ext cx="1578364" cy="43654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959198" y="3750836"/>
            <a:ext cx="2489177" cy="2489177"/>
            <a:chOff x="9959198" y="3750836"/>
            <a:chExt cx="2489177" cy="248917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959198" y="3750836"/>
              <a:ext cx="2489177" cy="248917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575263" y="6396797"/>
            <a:ext cx="3257048" cy="260564"/>
            <a:chOff x="9575263" y="6396797"/>
            <a:chExt cx="3257048" cy="26056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575263" y="6396797"/>
              <a:ext cx="3257048" cy="260564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480029" y="7315581"/>
            <a:ext cx="3349569" cy="105432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155152" y="6825885"/>
            <a:ext cx="1354697" cy="43031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759091" y="3750836"/>
            <a:ext cx="2489177" cy="2489177"/>
            <a:chOff x="13759091" y="3750836"/>
            <a:chExt cx="2489177" cy="248917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759091" y="3750836"/>
              <a:ext cx="2489177" cy="248917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375156" y="6426046"/>
            <a:ext cx="3257048" cy="260564"/>
            <a:chOff x="13375156" y="6426046"/>
            <a:chExt cx="3257048" cy="26056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375156" y="6426046"/>
              <a:ext cx="3257048" cy="260564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735724" y="7344829"/>
            <a:ext cx="4430531" cy="370798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955057" y="6855133"/>
            <a:ext cx="1344983" cy="43031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890887" y="4729482"/>
            <a:ext cx="625798" cy="531885"/>
            <a:chOff x="10890887" y="4729482"/>
            <a:chExt cx="625798" cy="53188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890887" y="4729482"/>
              <a:ext cx="625798" cy="53188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144563" y="4691932"/>
            <a:ext cx="609930" cy="578415"/>
            <a:chOff x="3144563" y="4691932"/>
            <a:chExt cx="609930" cy="57841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144563" y="4691932"/>
              <a:ext cx="609930" cy="57841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112065" y="4698679"/>
            <a:ext cx="506348" cy="593490"/>
            <a:chOff x="7112065" y="4698679"/>
            <a:chExt cx="506348" cy="593490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112065" y="4698679"/>
              <a:ext cx="506348" cy="5934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4644976" y="4737269"/>
            <a:ext cx="717407" cy="516311"/>
            <a:chOff x="14644976" y="4737269"/>
            <a:chExt cx="717407" cy="516311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4644976" y="4737269"/>
              <a:ext cx="717407" cy="5163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50957" y="1035211"/>
            <a:ext cx="7992874" cy="7992874"/>
            <a:chOff x="6250957" y="1035211"/>
            <a:chExt cx="7992874" cy="79928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50957" y="1035211"/>
              <a:ext cx="7992874" cy="799287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17953" y="2161410"/>
            <a:ext cx="3112722" cy="93755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02181" y="1641895"/>
            <a:ext cx="1649048" cy="55282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23133" y="6861686"/>
            <a:ext cx="1037695" cy="54931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23829" y="4494915"/>
            <a:ext cx="1907977" cy="118356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55210" y="2161410"/>
            <a:ext cx="3435731" cy="68151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683990" y="1641895"/>
            <a:ext cx="2838629" cy="55003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739629" y="7381200"/>
            <a:ext cx="3450084" cy="35611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91629" y="6861686"/>
            <a:ext cx="2842295" cy="54845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 rot="2700000">
            <a:off x="6785344" y="4667345"/>
            <a:ext cx="1832948" cy="61130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-2700000">
            <a:off x="8532537" y="3081999"/>
            <a:ext cx="2136976" cy="61130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-2700000">
            <a:off x="9371140" y="7178896"/>
            <a:ext cx="1810491" cy="61130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 rot="2700000">
            <a:off x="11088445" y="4291713"/>
            <a:ext cx="2179919" cy="6152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453507" y="3836038"/>
            <a:ext cx="609930" cy="578415"/>
            <a:chOff x="8453507" y="3836038"/>
            <a:chExt cx="609930" cy="57841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453507" y="3836038"/>
              <a:ext cx="609930" cy="57841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588878" y="3480974"/>
            <a:ext cx="3529172" cy="184690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708708" y="5413270"/>
            <a:ext cx="2849189" cy="115124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438905" y="7381200"/>
            <a:ext cx="2739360" cy="93528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035225" y="3383323"/>
            <a:ext cx="506348" cy="593490"/>
            <a:chOff x="11035225" y="3383323"/>
            <a:chExt cx="506348" cy="59349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035225" y="3383323"/>
              <a:ext cx="506348" cy="5934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784154" y="6175107"/>
            <a:ext cx="717407" cy="516311"/>
            <a:chOff x="8784154" y="6175107"/>
            <a:chExt cx="717407" cy="51631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784154" y="6175107"/>
              <a:ext cx="717407" cy="51631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380647" y="5759030"/>
            <a:ext cx="625798" cy="531885"/>
            <a:chOff x="11380647" y="5759030"/>
            <a:chExt cx="625798" cy="53188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380647" y="5759030"/>
              <a:ext cx="625798" cy="5318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5227" y="1304561"/>
            <a:ext cx="4776586" cy="11493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70014" y="6898014"/>
            <a:ext cx="3117593" cy="62857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620931" y="4193661"/>
            <a:ext cx="2483419" cy="2483419"/>
            <a:chOff x="4620931" y="4193661"/>
            <a:chExt cx="2483419" cy="248341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0931" y="4193661"/>
              <a:ext cx="2483419" cy="2483419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13895" y="4283883"/>
            <a:ext cx="1183082" cy="3508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284007" y="5007939"/>
            <a:ext cx="1157266" cy="1102585"/>
            <a:chOff x="5284007" y="5007939"/>
            <a:chExt cx="1157266" cy="110258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84007" y="5007939"/>
              <a:ext cx="1157266" cy="11025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90954" y="4193661"/>
            <a:ext cx="2483419" cy="2483419"/>
            <a:chOff x="7890954" y="4193661"/>
            <a:chExt cx="2483419" cy="248341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90954" y="4193661"/>
              <a:ext cx="2483419" cy="248341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295047" y="4283883"/>
            <a:ext cx="1084025" cy="35287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933920" y="4167490"/>
            <a:ext cx="2483419" cy="2483419"/>
            <a:chOff x="10933920" y="4167490"/>
            <a:chExt cx="2483419" cy="248341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33920" y="4167490"/>
              <a:ext cx="2483419" cy="248341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326956" y="4257708"/>
            <a:ext cx="1195063" cy="35175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560448" y="5023710"/>
            <a:ext cx="1064909" cy="1132968"/>
            <a:chOff x="8560448" y="5023710"/>
            <a:chExt cx="1064909" cy="113296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60448" y="5023710"/>
              <a:ext cx="1064909" cy="113296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533484" y="4970711"/>
            <a:ext cx="1204768" cy="1142100"/>
            <a:chOff x="11533484" y="4970711"/>
            <a:chExt cx="1204768" cy="114210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533484" y="4970711"/>
              <a:ext cx="1204768" cy="114210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283703" y="6898017"/>
            <a:ext cx="3408260" cy="62857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326728" y="6854147"/>
            <a:ext cx="3285241" cy="65805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400831" y="2524917"/>
            <a:ext cx="1436493" cy="10979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579876" y="3035031"/>
            <a:ext cx="489434" cy="493590"/>
            <a:chOff x="10579876" y="3035031"/>
            <a:chExt cx="489434" cy="4935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9876" y="3035031"/>
              <a:ext cx="489434" cy="49359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83308" y="3107387"/>
            <a:ext cx="427666" cy="3618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02484" y="3000712"/>
            <a:ext cx="1818284" cy="63479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79876" y="3928591"/>
            <a:ext cx="489434" cy="493590"/>
            <a:chOff x="10579876" y="3928591"/>
            <a:chExt cx="489434" cy="49359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9876" y="3928591"/>
              <a:ext cx="489434" cy="49359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83308" y="4000947"/>
            <a:ext cx="461447" cy="36184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02484" y="3894274"/>
            <a:ext cx="1819293" cy="63244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579876" y="4822150"/>
            <a:ext cx="489434" cy="493590"/>
            <a:chOff x="10579876" y="4822150"/>
            <a:chExt cx="489434" cy="49359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79876" y="4822150"/>
              <a:ext cx="489434" cy="49359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583308" y="4894506"/>
            <a:ext cx="462333" cy="36184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202484" y="4787836"/>
            <a:ext cx="1819303" cy="63479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579876" y="5715710"/>
            <a:ext cx="489434" cy="493590"/>
            <a:chOff x="10579876" y="5715710"/>
            <a:chExt cx="489434" cy="4935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579876" y="5715710"/>
              <a:ext cx="489434" cy="49359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583308" y="5788066"/>
            <a:ext cx="469837" cy="36184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202484" y="5681398"/>
            <a:ext cx="2219979" cy="63244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579876" y="6609269"/>
            <a:ext cx="489434" cy="493590"/>
            <a:chOff x="10579876" y="6609269"/>
            <a:chExt cx="489434" cy="49359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79876" y="6609269"/>
              <a:ext cx="489434" cy="49359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583308" y="6681625"/>
            <a:ext cx="460018" cy="35495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202484" y="6574951"/>
            <a:ext cx="811664" cy="63244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579876" y="7502829"/>
            <a:ext cx="489434" cy="493590"/>
            <a:chOff x="10579876" y="7502829"/>
            <a:chExt cx="489434" cy="49359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579876" y="7502829"/>
              <a:ext cx="489434" cy="493590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583308" y="7575185"/>
            <a:ext cx="462885" cy="354952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202484" y="7468512"/>
            <a:ext cx="811664" cy="63076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-59627" y="-119255"/>
            <a:ext cx="7220869" cy="10643478"/>
            <a:chOff x="-59627" y="-119255"/>
            <a:chExt cx="7220869" cy="1064347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59627" y="-119255"/>
              <a:ext cx="7220869" cy="1064347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703633" y="1919497"/>
            <a:ext cx="3694348" cy="4925863"/>
            <a:chOff x="1703633" y="1919497"/>
            <a:chExt cx="3694348" cy="492586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03633" y="1919497"/>
              <a:ext cx="3694348" cy="4925863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826365" y="1672044"/>
            <a:ext cx="2821845" cy="11017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90048" y="1034012"/>
            <a:ext cx="4832762" cy="8217690"/>
            <a:chOff x="1390048" y="1034012"/>
            <a:chExt cx="4832762" cy="821769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390048" y="3467202"/>
              <a:ext cx="4818314" cy="1100479"/>
              <a:chOff x="1390048" y="3467202"/>
              <a:chExt cx="4818314" cy="110047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77839" y="3915075"/>
                <a:ext cx="2001378" cy="668988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48488" y="3425642"/>
                <a:ext cx="940622" cy="52206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404505" y="5043355"/>
              <a:ext cx="4818305" cy="1056035"/>
              <a:chOff x="1404505" y="5043355"/>
              <a:chExt cx="4818305" cy="105603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92287" y="5491228"/>
                <a:ext cx="3717007" cy="668978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62945" y="5001795"/>
                <a:ext cx="667993" cy="51735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390048" y="6619499"/>
              <a:ext cx="4818324" cy="1056036"/>
              <a:chOff x="1390048" y="6619499"/>
              <a:chExt cx="4818324" cy="1056036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377848" y="7067372"/>
                <a:ext cx="4186188" cy="677512"/>
              </a:xfrm>
              <a:prstGeom prst="rect">
                <a:avLst/>
              </a:prstGeom>
            </p:spPr>
          </p:pic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348488" y="6577939"/>
                <a:ext cx="911536" cy="520403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404505" y="8195650"/>
              <a:ext cx="4818305" cy="1056052"/>
              <a:chOff x="1404505" y="8195650"/>
              <a:chExt cx="4818305" cy="1056052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92287" y="8643523"/>
                <a:ext cx="3129102" cy="668102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362945" y="8154090"/>
                <a:ext cx="911536" cy="52206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390048" y="1034012"/>
              <a:ext cx="4818314" cy="1811572"/>
              <a:chOff x="1390048" y="1034012"/>
              <a:chExt cx="4818314" cy="1811572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377839" y="1481885"/>
                <a:ext cx="2264359" cy="1334893"/>
              </a:xfrm>
              <a:prstGeom prst="rect">
                <a:avLst/>
              </a:prstGeom>
            </p:spPr>
          </p:pic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48488" y="992452"/>
                <a:ext cx="2606422" cy="523450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6740330" y="1023962"/>
            <a:ext cx="10133333" cy="6857737"/>
            <a:chOff x="6740330" y="1023962"/>
            <a:chExt cx="10133333" cy="685773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484433" y="936345"/>
              <a:ext cx="4259458" cy="1108963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6740330" y="2912454"/>
              <a:ext cx="10132656" cy="2096193"/>
              <a:chOff x="6740330" y="2912454"/>
              <a:chExt cx="10132656" cy="2096193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6740330" y="2912454"/>
                <a:ext cx="10132656" cy="2096193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7023685" y="6062651"/>
              <a:ext cx="9177605" cy="1814846"/>
              <a:chOff x="7023685" y="6062651"/>
              <a:chExt cx="9177605" cy="1814846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7023685" y="6062651"/>
                <a:ext cx="9177605" cy="1814846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1621223" y="5149706"/>
              <a:ext cx="939348" cy="568478"/>
              <a:chOff x="11621223" y="5149706"/>
              <a:chExt cx="939348" cy="568478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6200000">
                <a:off x="11621223" y="5149706"/>
                <a:ext cx="939348" cy="56847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8587" y="569557"/>
            <a:ext cx="3159715" cy="109646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515" y="1564730"/>
            <a:ext cx="12527360" cy="7156255"/>
            <a:chOff x="5378515" y="1564730"/>
            <a:chExt cx="12527360" cy="715625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515" y="1564730"/>
              <a:ext cx="12527360" cy="71562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55107" y="2581914"/>
            <a:ext cx="7108476" cy="1565181"/>
            <a:chOff x="455107" y="2581914"/>
            <a:chExt cx="7108476" cy="156518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099" y="3247668"/>
              <a:ext cx="2920467" cy="983029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3793" y="2520600"/>
              <a:ext cx="1927036" cy="76290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5003" y="5319650"/>
            <a:ext cx="4232905" cy="98696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2364" y="4714353"/>
            <a:ext cx="1927036" cy="76290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392711" y="1574702"/>
            <a:ext cx="12509904" cy="7146283"/>
            <a:chOff x="5392711" y="1574702"/>
            <a:chExt cx="12509904" cy="714628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92711" y="1574702"/>
              <a:ext cx="12509904" cy="71462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44164" y="949635"/>
            <a:ext cx="8386444" cy="4193222"/>
            <a:chOff x="9144164" y="949635"/>
            <a:chExt cx="8386444" cy="41932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164" y="949635"/>
              <a:ext cx="8386444" cy="419322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5106" y="5142857"/>
            <a:ext cx="8389058" cy="4194529"/>
            <a:chOff x="755106" y="5142857"/>
            <a:chExt cx="8389058" cy="41945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106" y="5142857"/>
              <a:ext cx="8389058" cy="41945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6163" y="860692"/>
            <a:ext cx="5747678" cy="11261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55106" y="2177479"/>
            <a:ext cx="7108476" cy="1107376"/>
            <a:chOff x="755106" y="2177479"/>
            <a:chExt cx="7108476" cy="110737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7098" y="2846602"/>
              <a:ext cx="5357971" cy="492866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3793" y="2116165"/>
              <a:ext cx="2955846" cy="76739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6432" y="4055031"/>
            <a:ext cx="5357971" cy="49286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3793" y="3449731"/>
            <a:ext cx="3995436" cy="77924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653355" y="5853392"/>
            <a:ext cx="5580552" cy="98897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620715" y="5248095"/>
            <a:ext cx="3219589" cy="7701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49953" y="1135096"/>
            <a:ext cx="2128179" cy="64632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34181" y="615588"/>
            <a:ext cx="693076" cy="54961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34181" y="7822324"/>
            <a:ext cx="692486" cy="54667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02800" y="1135096"/>
            <a:ext cx="3441274" cy="68151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31590" y="615588"/>
            <a:ext cx="2761848" cy="55107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13477" y="8402343"/>
            <a:ext cx="3457798" cy="68151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65476" y="7882828"/>
            <a:ext cx="2854486" cy="54931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91915" y="2252859"/>
            <a:ext cx="4999543" cy="183977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48401" y="4361203"/>
            <a:ext cx="4543294" cy="110554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349953" y="8341848"/>
            <a:ext cx="2176274" cy="68162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603238" y="2301342"/>
            <a:ext cx="10474770" cy="5237385"/>
            <a:chOff x="5603238" y="2301342"/>
            <a:chExt cx="10474770" cy="523738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03238" y="2301342"/>
              <a:ext cx="10474770" cy="52373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02572" y="2281458"/>
            <a:ext cx="10514538" cy="5257269"/>
            <a:chOff x="5602572" y="2281458"/>
            <a:chExt cx="10514538" cy="525726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02572" y="2281458"/>
              <a:ext cx="10514538" cy="52572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8544" y="2189047"/>
            <a:ext cx="2685345" cy="112610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07488" y="4224890"/>
            <a:ext cx="7108476" cy="1093753"/>
            <a:chOff x="907488" y="4224890"/>
            <a:chExt cx="7108476" cy="109375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479" y="4890643"/>
              <a:ext cx="3588019" cy="492867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6174" y="4163576"/>
              <a:ext cx="3498703" cy="7698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014107" y="1645729"/>
            <a:ext cx="12723989" cy="6361994"/>
            <a:chOff x="5014107" y="1645729"/>
            <a:chExt cx="12723989" cy="636199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14107" y="1645729"/>
              <a:ext cx="12723989" cy="63619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0714" y="2016830"/>
            <a:ext cx="4818314" cy="1096057"/>
            <a:chOff x="1720714" y="2016830"/>
            <a:chExt cx="4818314" cy="10960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8505" y="2504724"/>
              <a:ext cx="3038359" cy="66418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9154" y="1975270"/>
              <a:ext cx="1448050" cy="567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0714" y="3299814"/>
            <a:ext cx="4818305" cy="1056035"/>
            <a:chOff x="1720714" y="3299814"/>
            <a:chExt cx="4818305" cy="105603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8496" y="3747686"/>
              <a:ext cx="3278026" cy="664188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79154" y="3258253"/>
              <a:ext cx="2363345" cy="567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25305" y="4609642"/>
            <a:ext cx="4818314" cy="1056035"/>
            <a:chOff x="1725305" y="4609642"/>
            <a:chExt cx="4818314" cy="105603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3096" y="5057515"/>
              <a:ext cx="3063531" cy="664188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83745" y="4568082"/>
              <a:ext cx="1927736" cy="5032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39762" y="5819546"/>
            <a:ext cx="4818305" cy="1056036"/>
            <a:chOff x="1739762" y="5819546"/>
            <a:chExt cx="4818305" cy="105603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7544" y="6267420"/>
              <a:ext cx="3038359" cy="669740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98202" y="5777986"/>
              <a:ext cx="2341079" cy="57198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13096" y="7660724"/>
            <a:ext cx="3492512" cy="66974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83745" y="7138888"/>
            <a:ext cx="3791441" cy="53319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425692" y="4603866"/>
            <a:ext cx="2978085" cy="2515559"/>
            <a:chOff x="10425692" y="4603866"/>
            <a:chExt cx="2978085" cy="251555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425692" y="4603866"/>
              <a:ext cx="2978085" cy="25155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035325" y="3811879"/>
            <a:ext cx="2579778" cy="2579778"/>
            <a:chOff x="7035325" y="3811879"/>
            <a:chExt cx="2579778" cy="257977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35325" y="3811879"/>
              <a:ext cx="2579778" cy="257977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203639" y="1749068"/>
            <a:ext cx="2579778" cy="2579778"/>
            <a:chOff x="8203639" y="1749068"/>
            <a:chExt cx="2579778" cy="257977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03639" y="1749068"/>
              <a:ext cx="2579778" cy="257977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587956" y="1749068"/>
            <a:ext cx="2579778" cy="2579778"/>
            <a:chOff x="10587956" y="1749068"/>
            <a:chExt cx="2579778" cy="257977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587956" y="1749068"/>
              <a:ext cx="2579778" cy="257977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972273" y="1749068"/>
            <a:ext cx="2579778" cy="2579778"/>
            <a:chOff x="12972273" y="1749068"/>
            <a:chExt cx="2579778" cy="257977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972273" y="1749068"/>
              <a:ext cx="2579778" cy="257977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110793" y="3811879"/>
            <a:ext cx="2579778" cy="2579778"/>
            <a:chOff x="14110793" y="3811879"/>
            <a:chExt cx="2579778" cy="257977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110793" y="3811879"/>
              <a:ext cx="2579778" cy="2579778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598813" y="8406613"/>
            <a:ext cx="3824804" cy="971328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457416" y="5172840"/>
            <a:ext cx="1677833" cy="833309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311606" y="3121092"/>
            <a:ext cx="1748547" cy="807243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942205" y="3069615"/>
            <a:ext cx="1778745" cy="919736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8530530" y="3178235"/>
            <a:ext cx="1825385" cy="807243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372063" y="5274616"/>
            <a:ext cx="1748547" cy="586395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284793" y="7344412"/>
            <a:ext cx="4415858" cy="1200201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4923783" y="4323589"/>
            <a:ext cx="953799" cy="953799"/>
            <a:chOff x="14923783" y="4323589"/>
            <a:chExt cx="953799" cy="953799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4923783" y="4323589"/>
              <a:ext cx="953799" cy="95379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860893" y="4299273"/>
            <a:ext cx="948328" cy="948328"/>
            <a:chOff x="7860893" y="4299273"/>
            <a:chExt cx="948328" cy="948328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860893" y="4299273"/>
              <a:ext cx="948328" cy="94832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3787998" y="2192890"/>
            <a:ext cx="948328" cy="948328"/>
            <a:chOff x="13787998" y="2192890"/>
            <a:chExt cx="948328" cy="948328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3787998" y="2192890"/>
              <a:ext cx="948328" cy="94832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1431722" y="2192890"/>
            <a:ext cx="966024" cy="966024"/>
            <a:chOff x="11431722" y="2192890"/>
            <a:chExt cx="966024" cy="966024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431722" y="2192890"/>
              <a:ext cx="966024" cy="96602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9029492" y="2299108"/>
            <a:ext cx="928064" cy="928064"/>
            <a:chOff x="9029492" y="2299108"/>
            <a:chExt cx="928064" cy="928064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029492" y="2299108"/>
              <a:ext cx="928064" cy="92806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1426849" y="5603950"/>
            <a:ext cx="978182" cy="978182"/>
            <a:chOff x="11426849" y="5603950"/>
            <a:chExt cx="978182" cy="978182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1426849" y="5603950"/>
              <a:ext cx="978182" cy="9781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0350" y="856604"/>
            <a:ext cx="8572507" cy="4286253"/>
            <a:chOff x="570350" y="856604"/>
            <a:chExt cx="8572507" cy="428625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350" y="856604"/>
              <a:ext cx="8572507" cy="42862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42857" y="5142857"/>
            <a:ext cx="8563881" cy="4281941"/>
            <a:chOff x="9142857" y="5142857"/>
            <a:chExt cx="8563881" cy="42819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2857" y="5142857"/>
              <a:ext cx="8563881" cy="428194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22859" y="768987"/>
            <a:ext cx="3945972" cy="119519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68572" y="2201972"/>
            <a:ext cx="4750043" cy="152673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4915" y="6183779"/>
            <a:ext cx="5354477" cy="297237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6341" y="5551457"/>
            <a:ext cx="1893600" cy="5496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42857" y="5142857"/>
            <a:ext cx="8563881" cy="4281941"/>
            <a:chOff x="9142857" y="5142857"/>
            <a:chExt cx="8563881" cy="428194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42857" y="5142857"/>
              <a:ext cx="8563881" cy="42819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2022-06-27T14:48:14Z</dcterms:created>
  <dcterms:modified xsi:type="dcterms:W3CDTF">2022-06-27T14:48:14Z</dcterms:modified>
</cp:coreProperties>
</file>