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45368" y="3139073"/>
            <a:ext cx="6590476" cy="6590476"/>
            <a:chOff x="9245368" y="3139073"/>
            <a:chExt cx="6590476" cy="65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5368" y="3139073"/>
              <a:ext cx="6590476" cy="65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5368" y="3139073"/>
            <a:ext cx="6590476" cy="3295238"/>
            <a:chOff x="9245368" y="3139073"/>
            <a:chExt cx="6590476" cy="32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5368" y="3139073"/>
              <a:ext cx="6590476" cy="32952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6672" y="351910"/>
            <a:ext cx="11119304" cy="25456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41030" y="3136508"/>
            <a:ext cx="6590476" cy="6590476"/>
            <a:chOff x="4741030" y="3136508"/>
            <a:chExt cx="6590476" cy="65904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1030" y="3136508"/>
              <a:ext cx="6590476" cy="659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50911" y="3136149"/>
            <a:ext cx="6590476" cy="3295238"/>
            <a:chOff x="13750911" y="3136149"/>
            <a:chExt cx="6590476" cy="32952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50911" y="3136149"/>
              <a:ext cx="6590476" cy="32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9525" y="2146700"/>
            <a:ext cx="3020475" cy="15617"/>
            <a:chOff x="1699525" y="2146700"/>
            <a:chExt cx="3020475" cy="15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525" y="2146700"/>
              <a:ext cx="3020475" cy="156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00" y="628534"/>
            <a:ext cx="2625122" cy="11073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75268" y="2086919"/>
            <a:ext cx="4134510" cy="41720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2303" y="2087284"/>
            <a:ext cx="6910540" cy="4576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8441" y="2793287"/>
            <a:ext cx="5666667" cy="5666667"/>
            <a:chOff x="328441" y="2793287"/>
            <a:chExt cx="5666667" cy="5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41" y="2793287"/>
              <a:ext cx="5666667" cy="566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3718" y="2258460"/>
            <a:ext cx="8786378" cy="16710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9371" y="3632437"/>
            <a:ext cx="7219765" cy="8501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6591" y="2750160"/>
            <a:ext cx="5663408" cy="5663408"/>
            <a:chOff x="946591" y="2750160"/>
            <a:chExt cx="5663408" cy="56634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591" y="2750160"/>
              <a:ext cx="5663408" cy="56634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45093" y="5100902"/>
            <a:ext cx="2566601" cy="25892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21384" y="2146700"/>
            <a:ext cx="4908400" cy="5155053"/>
            <a:chOff x="9921384" y="2146700"/>
            <a:chExt cx="4908400" cy="51550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1384" y="2146700"/>
              <a:ext cx="4908400" cy="51550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9525" y="2146700"/>
            <a:ext cx="3020475" cy="15617"/>
            <a:chOff x="1699525" y="2146700"/>
            <a:chExt cx="3020475" cy="156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9525" y="2146700"/>
              <a:ext cx="3020475" cy="156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00" y="628534"/>
            <a:ext cx="2610894" cy="11823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1936" y="2079111"/>
            <a:ext cx="3524767" cy="4123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50594" y="1852381"/>
            <a:ext cx="6590476" cy="6590476"/>
            <a:chOff x="2950594" y="1852381"/>
            <a:chExt cx="6590476" cy="65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0594" y="1852381"/>
              <a:ext cx="6590476" cy="65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79909" y="1847619"/>
            <a:ext cx="6590476" cy="6590476"/>
            <a:chOff x="-1679909" y="1847619"/>
            <a:chExt cx="6590476" cy="6590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79909" y="1847619"/>
              <a:ext cx="6590476" cy="65904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5946" y="4257194"/>
            <a:ext cx="2364205" cy="17353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43847" y="2698399"/>
            <a:ext cx="1448328" cy="4125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43847" y="4461370"/>
            <a:ext cx="1650785" cy="4085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96763" y="4923287"/>
            <a:ext cx="1461482" cy="9978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43847" y="6224342"/>
            <a:ext cx="2156252" cy="4087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96763" y="6686258"/>
            <a:ext cx="1064702" cy="9978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58667" y="3027801"/>
            <a:ext cx="1024502" cy="679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4282" y="4798307"/>
            <a:ext cx="3047619" cy="3047619"/>
            <a:chOff x="13334282" y="4798307"/>
            <a:chExt cx="3047619" cy="30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282" y="4798307"/>
              <a:ext cx="3047619" cy="30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24126" y="4798307"/>
            <a:ext cx="3047619" cy="3047619"/>
            <a:chOff x="9524126" y="4798307"/>
            <a:chExt cx="3047619" cy="30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126" y="4798307"/>
              <a:ext cx="3047619" cy="30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13970" y="4798307"/>
            <a:ext cx="3047619" cy="3047619"/>
            <a:chOff x="5713970" y="4798307"/>
            <a:chExt cx="3047619" cy="30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3970" y="4798307"/>
              <a:ext cx="3047619" cy="30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3813" y="4798307"/>
            <a:ext cx="3047619" cy="3047619"/>
            <a:chOff x="1903813" y="4798307"/>
            <a:chExt cx="3047619" cy="30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3813" y="4798307"/>
              <a:ext cx="3047619" cy="304761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9422" y="5345446"/>
            <a:ext cx="3001567" cy="16345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62175" y="462672"/>
            <a:ext cx="6186406" cy="16862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9048" y="2789683"/>
            <a:ext cx="15247619" cy="1638095"/>
            <a:chOff x="1519048" y="2789683"/>
            <a:chExt cx="15247619" cy="16380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9048" y="2789683"/>
              <a:ext cx="15247619" cy="16380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19575" y="5345451"/>
            <a:ext cx="3026672" cy="16345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29737" y="5345451"/>
            <a:ext cx="3285357" cy="16345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39937" y="5345451"/>
            <a:ext cx="3136167" cy="1697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761526" y="9905619"/>
            <a:ext cx="37459" cy="9524"/>
            <a:chOff x="17761526" y="9905619"/>
            <a:chExt cx="37459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61526" y="9905619"/>
              <a:ext cx="37459" cy="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4089" y="462672"/>
            <a:ext cx="7151977" cy="16818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6686" y="2888886"/>
            <a:ext cx="11926254" cy="49441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4089" y="462672"/>
            <a:ext cx="7558062" cy="16765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4266" y="1795304"/>
            <a:ext cx="4597964" cy="6023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169" y="3646760"/>
            <a:ext cx="7095093" cy="523751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6700" y="2376830"/>
            <a:ext cx="4113395" cy="11995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98761" y="3642584"/>
            <a:ext cx="7800859" cy="58421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4089" y="462672"/>
            <a:ext cx="7606062" cy="16862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4266" y="1795304"/>
            <a:ext cx="4597964" cy="6023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170" y="3650789"/>
            <a:ext cx="8355236" cy="52733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8068" y="2376830"/>
            <a:ext cx="13103832" cy="1215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9525" y="2146700"/>
            <a:ext cx="3020475" cy="15617"/>
            <a:chOff x="1699525" y="2146700"/>
            <a:chExt cx="3020475" cy="15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525" y="2146700"/>
              <a:ext cx="3020475" cy="156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00" y="628534"/>
            <a:ext cx="4492246" cy="11252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9525" y="3702908"/>
            <a:ext cx="15707291" cy="3992830"/>
            <a:chOff x="1699525" y="3702908"/>
            <a:chExt cx="15707291" cy="399283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9525" y="3702908"/>
              <a:ext cx="15707291" cy="399283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8693" y="2090423"/>
            <a:ext cx="7804763" cy="705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9942" y="9447361"/>
            <a:ext cx="423194" cy="3807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9525" y="2146700"/>
            <a:ext cx="3020475" cy="15617"/>
            <a:chOff x="1699525" y="2146700"/>
            <a:chExt cx="3020475" cy="156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9525" y="2146700"/>
              <a:ext cx="3020475" cy="1561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0600" y="628534"/>
            <a:ext cx="4533741" cy="11287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4969" y="3275906"/>
            <a:ext cx="12829266" cy="6206751"/>
            <a:chOff x="1714969" y="3275906"/>
            <a:chExt cx="12829266" cy="62067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4969" y="3275906"/>
              <a:ext cx="12829266" cy="620675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8695" y="2090419"/>
            <a:ext cx="5448335" cy="705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19942" y="9447361"/>
            <a:ext cx="423194" cy="3807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9525" y="2146700"/>
            <a:ext cx="3020475" cy="15617"/>
            <a:chOff x="1699525" y="2146700"/>
            <a:chExt cx="3020475" cy="156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9525" y="2146700"/>
              <a:ext cx="3020475" cy="1561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0600" y="628534"/>
            <a:ext cx="6828484" cy="111746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8695" y="2090419"/>
            <a:ext cx="6123554" cy="7072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4017" y="3275906"/>
            <a:ext cx="12413503" cy="6206751"/>
            <a:chOff x="1734017" y="3275906"/>
            <a:chExt cx="12413503" cy="62067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4017" y="3275906"/>
              <a:ext cx="12413503" cy="6206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2022-07-27T11:47:16Z</dcterms:created>
  <dcterms:modified xsi:type="dcterms:W3CDTF">2022-07-27T11:47:16Z</dcterms:modified>
</cp:coreProperties>
</file>