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9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9"/>
    <p:restoredTop sz="97999"/>
  </p:normalViewPr>
  <p:slideViewPr>
    <p:cSldViewPr snapToGrid="0" snapToObjects="1">
      <p:cViewPr varScale="1">
        <p:scale>
          <a:sx n="229" d="100"/>
          <a:sy n="229" d="100"/>
        </p:scale>
        <p:origin x="4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10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F02CD-37B3-4843-A20B-F7DE740CEB0C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B05F-5DB7-C545-B590-F91A2C27D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8B05F-5DB7-C545-B590-F91A2C27D3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4F45E-BDA0-30B9-727A-09BA4B9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A8EEC-1710-5F0F-B971-9A16C959A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6CAC6-2C3B-F403-151A-CFD2D6EF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00710-84D8-313C-F0AB-EA697683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56CF0-E4D9-A1B3-DC47-D71B6CDA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D949E-A476-BD7E-A4D3-11E8B2D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996AB-4444-6BF4-4C0A-EC07DC32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E23A6-4ACF-C76E-2D14-F78ED9F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9E16F-DE61-631B-BB95-DF05F99E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B7CB3-38AA-F9B8-FB24-1A412AD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4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82E310-D913-B74F-16C3-7629CC18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B5E0E8-CF9B-A8AC-FCAF-68CCEFC0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62138-A306-94CC-FE3E-48045AF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8FC51-9441-7735-DC7E-3D6CDA9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4882E-8B3C-8CD7-126C-C7150D88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AB92-F332-B39A-F522-B183274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EF5E2-1E64-036A-56C6-B383C973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986CD-15A4-02A2-0BB1-DA634850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DF8C2-31C5-FD87-5524-4BF36F03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0E544-63AC-BA51-7C7D-D005DF56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8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AD6D9-45E3-4309-3AAB-8F416953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FA1AE-F883-E23F-7601-666E8DEA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A66D1-987C-F536-C5FC-A74E13B2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24493-6D6B-44DD-C518-FB340E6C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EDF75-9B99-30F6-A5C0-EDE20AF2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01D2-C5B3-16F1-D851-6C95BCD4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336CD-581C-1C9C-7B70-CBB81F94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0FC211-1032-497B-880D-EF6BF17F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DB398-991F-DFAE-4CA5-BAEE1CFB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9E488-6D36-F1CF-9843-21FF333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5AAFD-2990-F37B-2453-0D59D52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5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C27E-C9D9-4E1B-AA13-7C7762D8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E721DC-26F8-7C96-5423-016C9869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7163D-B8BA-3D1D-7853-A5734C8A7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11B2C2-4E1D-15C1-BA18-9707A8D8B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C6A803-F743-7573-64D6-34C85D911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18DBD3-1DDA-4496-5D49-BF3D9FE4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74EE5B-D4DE-0867-3F41-0A61BCFC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77F86-DC26-26A0-1DED-E081A457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9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32D7-A0BC-358E-43FB-5CEB99E4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54FC5-528B-B005-A602-A459542A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BA0AB-F3D2-B3B8-1097-9F0C6793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FA27B-D850-274C-FE1E-0837E9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76C927-EF50-B689-7C8A-D18FAE6C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0C8805-ECB4-F1C2-6E42-0BABF037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814966-E49C-C30E-E01F-928F9A5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1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8D9B-586A-4C61-A25D-71109BD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26F1D-4595-DB0E-FBB0-472A9DFE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D8AD9F-81A4-1AC9-3AEE-7190B3C9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4FADD-EEEA-FBAE-2675-94687BF5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05E8DF-279B-CF52-CC36-A1928ACC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1C946-C50F-00C1-B065-1D2E0C0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6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E923-E2CF-ED2B-FE70-7696A05E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AE25C-DE36-6767-03FF-BF583EDD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9D9C-EF1D-7071-E817-B6BF45C2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61BB49-E0AC-48FE-B673-8DE3B49E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C38ADA-66CC-234C-1569-3F9421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09F93-F5FD-4735-276D-B2BCD7D4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F0EE8-8798-3EB4-A830-51A7E81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9FD63-3C30-E089-6A33-077FADEB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9952-947D-D394-4E78-A753F484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34113-F5BD-69DB-FC95-AE0A75A1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2972A-C72F-502E-ACC1-268A48BE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1EB05-442D-EA47-41A7-E05FBC4C2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 </a:t>
            </a:r>
            <a:r>
              <a:rPr lang="de-DE" dirty="0" err="1"/>
              <a:t>package</a:t>
            </a:r>
            <a:r>
              <a:rPr lang="de-DE" dirty="0"/>
              <a:t> {cor2Venn}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21ADF4-41C1-232B-249E-1FB95BAC5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Venn </a:t>
            </a:r>
            <a:r>
              <a:rPr lang="de-DE" dirty="0" err="1"/>
              <a:t>diagrams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mhsteppan</a:t>
            </a:r>
            <a:r>
              <a:rPr lang="de-DE" dirty="0"/>
              <a:t>/cor2venn</a:t>
            </a:r>
          </a:p>
          <a:p>
            <a:endParaRPr lang="de-DE" dirty="0"/>
          </a:p>
          <a:p>
            <a:r>
              <a:rPr lang="de-DE" dirty="0"/>
              <a:t>Martin Steppan</a:t>
            </a:r>
          </a:p>
        </p:txBody>
      </p:sp>
    </p:spTree>
    <p:extLst>
      <p:ext uri="{BB962C8B-B14F-4D97-AF65-F5344CB8AC3E}">
        <p14:creationId xmlns:p14="http://schemas.microsoft.com/office/powerpoint/2010/main" val="14590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94FB6-9B0E-6A6A-511B-8D454961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0586C-B185-A10D-B376-8E867FC5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like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such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 variables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a </a:t>
            </a:r>
            <a:r>
              <a:rPr lang="de-DE" dirty="0" err="1"/>
              <a:t>perfect</a:t>
            </a:r>
            <a:r>
              <a:rPr lang="de-DE" dirty="0"/>
              <a:t> fit in 2D</a:t>
            </a:r>
          </a:p>
          <a:p>
            <a:pPr lvl="1"/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(like in SEM)</a:t>
            </a:r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citations</a:t>
            </a:r>
            <a:r>
              <a:rPr lang="de-DE" dirty="0"/>
              <a:t>, e.g. „</a:t>
            </a:r>
            <a:r>
              <a:rPr lang="de-DE" dirty="0" err="1"/>
              <a:t>semPlot</a:t>
            </a:r>
            <a:r>
              <a:rPr lang="de-DE" dirty="0"/>
              <a:t>“ (</a:t>
            </a:r>
            <a:r>
              <a:rPr lang="de-DE" dirty="0" err="1"/>
              <a:t>Epskamp</a:t>
            </a:r>
            <a:r>
              <a:rPr lang="de-DE" dirty="0"/>
              <a:t>, 2018)</a:t>
            </a:r>
          </a:p>
          <a:p>
            <a:r>
              <a:rPr lang="de-DE" dirty="0" err="1"/>
              <a:t>Methodologically</a:t>
            </a:r>
            <a:r>
              <a:rPr lang="de-DE" dirty="0"/>
              <a:t> </a:t>
            </a:r>
            <a:r>
              <a:rPr lang="de-DE" dirty="0" err="1"/>
              <a:t>challenging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computationally</a:t>
            </a:r>
            <a:r>
              <a:rPr lang="de-DE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25122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14E41-5CCD-4216-F3C6-2E9E5B5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D4AF4-5985-1FA7-1214-B82CAF38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The </a:t>
            </a:r>
            <a:r>
              <a:rPr lang="de-CH" dirty="0" err="1"/>
              <a:t>package</a:t>
            </a:r>
            <a:r>
              <a:rPr lang="de-CH" dirty="0"/>
              <a:t> </a:t>
            </a:r>
            <a:r>
              <a:rPr lang="de-CH" dirty="0" err="1"/>
              <a:t>visualizes</a:t>
            </a:r>
            <a:r>
              <a:rPr lang="de-CH" dirty="0"/>
              <a:t> a </a:t>
            </a:r>
            <a:r>
              <a:rPr lang="de-CH" dirty="0" err="1"/>
              <a:t>correlation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Venn </a:t>
            </a:r>
            <a:r>
              <a:rPr lang="de-CH" dirty="0" err="1"/>
              <a:t>diagram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overlap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circles</a:t>
            </a:r>
            <a:r>
              <a:rPr lang="de-CH" dirty="0"/>
              <a:t> </a:t>
            </a:r>
            <a:r>
              <a:rPr lang="de-CH" dirty="0" err="1"/>
              <a:t>represents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(R </a:t>
            </a:r>
            <a:r>
              <a:rPr lang="de-CH" dirty="0" err="1"/>
              <a:t>squared</a:t>
            </a:r>
            <a:r>
              <a:rPr lang="de-CH" dirty="0"/>
              <a:t>) </a:t>
            </a:r>
            <a:r>
              <a:rPr lang="de-CH" dirty="0" err="1"/>
              <a:t>between</a:t>
            </a:r>
            <a:r>
              <a:rPr lang="de-CH" dirty="0"/>
              <a:t> variables</a:t>
            </a:r>
          </a:p>
          <a:p>
            <a:r>
              <a:rPr lang="de-CH" dirty="0" err="1"/>
              <a:t>Using</a:t>
            </a:r>
            <a:r>
              <a:rPr lang="de-CH" dirty="0"/>
              <a:t> additional </a:t>
            </a:r>
            <a:r>
              <a:rPr lang="de-CH" dirty="0" err="1"/>
              <a:t>features</a:t>
            </a:r>
            <a:r>
              <a:rPr lang="de-CH" dirty="0"/>
              <a:t> (e.g. «cor2dist»)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variables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proportionate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correlation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close</a:t>
            </a:r>
            <a:r>
              <a:rPr lang="de-CH" dirty="0"/>
              <a:t> = positive </a:t>
            </a:r>
            <a:r>
              <a:rPr lang="de-CH" dirty="0" err="1"/>
              <a:t>correlation</a:t>
            </a:r>
            <a:endParaRPr lang="de-CH" dirty="0"/>
          </a:p>
          <a:p>
            <a:pPr lvl="1"/>
            <a:r>
              <a:rPr lang="de-CH" dirty="0" err="1"/>
              <a:t>distant</a:t>
            </a:r>
            <a:r>
              <a:rPr lang="de-CH" dirty="0"/>
              <a:t> = negative </a:t>
            </a:r>
            <a:r>
              <a:rPr lang="de-CH" dirty="0" err="1"/>
              <a:t>correlation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Quasi-Newton </a:t>
            </a:r>
            <a:r>
              <a:rPr lang="de-CH" dirty="0" err="1"/>
              <a:t>optimization</a:t>
            </a:r>
            <a:endParaRPr lang="de-CH" dirty="0"/>
          </a:p>
          <a:p>
            <a:r>
              <a:rPr lang="de-CH" dirty="0" err="1"/>
              <a:t>Computationally</a:t>
            </a:r>
            <a:r>
              <a:rPr lang="de-CH" dirty="0"/>
              <a:t> heavy</a:t>
            </a:r>
          </a:p>
          <a:p>
            <a:pPr lvl="1"/>
            <a:r>
              <a:rPr lang="de-CH" dirty="0" err="1"/>
              <a:t>Computation</a:t>
            </a:r>
            <a:r>
              <a:rPr lang="de-CH" dirty="0"/>
              <a:t> time </a:t>
            </a:r>
            <a:r>
              <a:rPr lang="de-CH" dirty="0" err="1"/>
              <a:t>increases</a:t>
            </a:r>
            <a:r>
              <a:rPr lang="de-CH" dirty="0"/>
              <a:t> </a:t>
            </a:r>
            <a:r>
              <a:rPr lang="de-CH" dirty="0" err="1"/>
              <a:t>exponentially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included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Installation in R:</a:t>
            </a:r>
          </a:p>
          <a:p>
            <a:pPr marL="0" indent="0">
              <a:buNone/>
            </a:pPr>
            <a:r>
              <a:rPr lang="de-CH" dirty="0" err="1"/>
              <a:t>library</a:t>
            </a:r>
            <a:r>
              <a:rPr lang="de-CH" dirty="0"/>
              <a:t>(</a:t>
            </a:r>
            <a:r>
              <a:rPr lang="de-CH" dirty="0" err="1">
                <a:effectLst/>
              </a:rPr>
              <a:t>devtools</a:t>
            </a:r>
            <a:r>
              <a:rPr lang="de-CH" dirty="0"/>
              <a:t>) </a:t>
            </a:r>
          </a:p>
          <a:p>
            <a:pPr marL="0" indent="0">
              <a:buNone/>
            </a:pPr>
            <a:r>
              <a:rPr lang="de-CH" dirty="0" err="1"/>
              <a:t>install_github</a:t>
            </a:r>
            <a:r>
              <a:rPr lang="de-CH" dirty="0"/>
              <a:t>(</a:t>
            </a:r>
            <a:r>
              <a:rPr lang="de-CH" dirty="0">
                <a:effectLst/>
              </a:rPr>
              <a:t>"</a:t>
            </a:r>
            <a:r>
              <a:rPr lang="de-CH" dirty="0" err="1">
                <a:effectLst/>
              </a:rPr>
              <a:t>mhsteppan</a:t>
            </a:r>
            <a:r>
              <a:rPr lang="de-CH" dirty="0">
                <a:effectLst/>
              </a:rPr>
              <a:t>/cor2Venn"</a:t>
            </a:r>
            <a:r>
              <a:rPr lang="de-CH" dirty="0"/>
              <a:t>)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B33B10-5A25-697A-EAF3-4D0D5187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871" y="201941"/>
            <a:ext cx="1751771" cy="16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2FDE-4ACF-F558-8AD2-93C2D0F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1: Positive </a:t>
            </a:r>
            <a:r>
              <a:rPr lang="de-DE" dirty="0" err="1"/>
              <a:t>manifold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‘ </a:t>
            </a:r>
            <a:r>
              <a:rPr lang="de-DE" dirty="0" err="1"/>
              <a:t>factor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 IDS-2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A6002D-9134-9DA3-3563-39178B867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10" y="1842352"/>
            <a:ext cx="6531511" cy="435133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BA1569-429F-0BE3-F844-78C375DA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5" t="14532" r="21468" b="1078"/>
          <a:stretch/>
        </p:blipFill>
        <p:spPr>
          <a:xfrm>
            <a:off x="6914062" y="1253331"/>
            <a:ext cx="4588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9FC9-91A9-61E6-E36B-36BF4F8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2: Big Five 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Openpsychometrics.org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91F5BB-C6F8-E456-725D-AA441790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93" y="1903684"/>
            <a:ext cx="6531511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6166F3-E070-8AFA-4F69-0FD13BC0D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5" r="20770"/>
          <a:stretch/>
        </p:blipFill>
        <p:spPr>
          <a:xfrm>
            <a:off x="7729855" y="2141033"/>
            <a:ext cx="3811657" cy="34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D6687-9042-D91C-024C-AFFF72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The p‘ </a:t>
            </a:r>
            <a:r>
              <a:rPr lang="de-DE" dirty="0" err="1"/>
              <a:t>factor</a:t>
            </a:r>
            <a:r>
              <a:rPr lang="de-DE" dirty="0"/>
              <a:t> –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Abdellaoui</a:t>
            </a:r>
            <a:r>
              <a:rPr lang="de-DE" dirty="0"/>
              <a:t> et al. (2020)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531054-DCF1-8CD5-5015-D7541D9C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947" y="1859079"/>
            <a:ext cx="6531511" cy="435133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446D03D-32E3-44BB-3578-754062CC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67" y="1894798"/>
            <a:ext cx="3416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7F757-E8F4-5496-76A8-790E2B96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DED09-DD94-55B9-7BBC-52006C23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Strengths</a:t>
            </a:r>
            <a:r>
              <a:rPr lang="de-DE" b="1" dirty="0"/>
              <a:t>:</a:t>
            </a:r>
          </a:p>
          <a:p>
            <a:pPr lvl="1"/>
            <a:r>
              <a:rPr lang="de-DE" dirty="0"/>
              <a:t>Tool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tangible</a:t>
            </a:r>
          </a:p>
          <a:p>
            <a:pPr lvl="1"/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psychometric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lvl="2"/>
            <a:r>
              <a:rPr lang="de-DE" dirty="0" err="1"/>
              <a:t>exploratory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Hypothesis </a:t>
            </a:r>
            <a:r>
              <a:rPr lang="de-DE" dirty="0" err="1"/>
              <a:t>generation</a:t>
            </a:r>
            <a:endParaRPr lang="de-DE" dirty="0"/>
          </a:p>
          <a:p>
            <a:pPr lvl="2"/>
            <a:r>
              <a:rPr lang="de-DE" dirty="0"/>
              <a:t>Conference </a:t>
            </a:r>
            <a:r>
              <a:rPr lang="de-DE" dirty="0" err="1"/>
              <a:t>presentations</a:t>
            </a:r>
            <a:endParaRPr lang="de-DE" dirty="0"/>
          </a:p>
          <a:p>
            <a:r>
              <a:rPr lang="de-DE" b="1" dirty="0" err="1"/>
              <a:t>Limitations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Reductionist</a:t>
            </a:r>
            <a:r>
              <a:rPr lang="de-DE" dirty="0"/>
              <a:t> /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SEM -&gt; </a:t>
            </a:r>
            <a:r>
              <a:rPr lang="de-DE" dirty="0" err="1"/>
              <a:t>model</a:t>
            </a:r>
            <a:r>
              <a:rPr lang="de-DE" dirty="0"/>
              <a:t> fit </a:t>
            </a:r>
            <a:r>
              <a:rPr lang="de-DE" dirty="0" err="1"/>
              <a:t>indices</a:t>
            </a:r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„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7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Macintosh PowerPoint</Application>
  <PresentationFormat>Breitbild</PresentationFormat>
  <Paragraphs>40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 package {cor2Venn} </vt:lpstr>
      <vt:lpstr>Background</vt:lpstr>
      <vt:lpstr>Introduction</vt:lpstr>
      <vt:lpstr>Results 1: Positive manifold – the g‘ factor Example IDS-2</vt:lpstr>
      <vt:lpstr>Results 2: Big Five  Example: Openpsychometrics.org </vt:lpstr>
      <vt:lpstr>Results 3: The p‘ factor – genetic correlations Example: Abdellaoui et al. (2020)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{cor2Venn} </dc:title>
  <dc:creator>Martin Steppan</dc:creator>
  <cp:lastModifiedBy>Martin Steppan</cp:lastModifiedBy>
  <cp:revision>1</cp:revision>
  <dcterms:created xsi:type="dcterms:W3CDTF">2022-08-24T14:12:50Z</dcterms:created>
  <dcterms:modified xsi:type="dcterms:W3CDTF">2022-08-24T14:51:39Z</dcterms:modified>
</cp:coreProperties>
</file>