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04" r:id="rId1"/>
  </p:sldMasterIdLst>
  <p:notesMasterIdLst>
    <p:notesMasterId r:id="rId9"/>
  </p:notesMasterIdLst>
  <p:sldIdLst>
    <p:sldId id="256" r:id="rId2"/>
    <p:sldId id="262" r:id="rId3"/>
    <p:sldId id="260" r:id="rId4"/>
    <p:sldId id="258" r:id="rId5"/>
    <p:sldId id="257" r:id="rId6"/>
    <p:sldId id="259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49"/>
    <p:restoredTop sz="97999"/>
  </p:normalViewPr>
  <p:slideViewPr>
    <p:cSldViewPr snapToGrid="0" snapToObjects="1">
      <p:cViewPr>
        <p:scale>
          <a:sx n="126" d="100"/>
          <a:sy n="126" d="100"/>
        </p:scale>
        <p:origin x="-9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72" d="100"/>
          <a:sy n="172" d="100"/>
        </p:scale>
        <p:origin x="1007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F02CD-37B3-4843-A20B-F7DE740CEB0C}" type="datetimeFigureOut">
              <a:rPr lang="de-DE" smtClean="0"/>
              <a:t>24.08.22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8B05F-5DB7-C545-B590-F91A2C27D3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94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8B05F-5DB7-C545-B590-F91A2C27D3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5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4F45E-BDA0-30B9-727A-09BA4B9BB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EA8EEC-1710-5F0F-B971-9A16C959A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46CAC6-2C3B-F403-151A-CFD2D6EFF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4E75-8BFB-2647-A150-30B9F45D70F8}" type="datetimeFigureOut">
              <a:rPr lang="de-DE" smtClean="0"/>
              <a:t>24.08.22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00710-84D8-313C-F0AB-EA697683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356CF0-E4D9-A1B3-DC47-D71B6CDA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5264-3B03-5740-8917-E505E50997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14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D949E-A476-BD7E-A4D3-11E8B2D7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CD996AB-4444-6BF4-4C0A-EC07DC32E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CE23A6-4ACF-C76E-2D14-F78ED9FE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4E75-8BFB-2647-A150-30B9F45D70F8}" type="datetimeFigureOut">
              <a:rPr lang="de-DE" smtClean="0"/>
              <a:t>24.08.22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29E16F-DE61-631B-BB95-DF05F99E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0B7CB3-38AA-F9B8-FB24-1A412ADB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5264-3B03-5740-8917-E505E50997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84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C82E310-D913-B74F-16C3-7629CC180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4B5E0E8-CF9B-A8AC-FCAF-68CCEFC03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262138-A306-94CC-FE3E-48045AFD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4E75-8BFB-2647-A150-30B9F45D70F8}" type="datetimeFigureOut">
              <a:rPr lang="de-DE" smtClean="0"/>
              <a:t>24.08.22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28FC51-9441-7735-DC7E-3D6CDA9E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D4882E-8B3C-8CD7-126C-C7150D88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5264-3B03-5740-8917-E505E50997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65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8AB92-F332-B39A-F522-B183274B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2EF5E2-1E64-036A-56C6-B383C9736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D986CD-15A4-02A2-0BB1-DA6348508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4E75-8BFB-2647-A150-30B9F45D70F8}" type="datetimeFigureOut">
              <a:rPr lang="de-DE" smtClean="0"/>
              <a:t>24.08.22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0DF8C2-31C5-FD87-5524-4BF36F03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F0E544-63AC-BA51-7C7D-D005DF56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5264-3B03-5740-8917-E505E50997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48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EAD6D9-45E3-4309-3AAB-8F416953C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AFA1AE-F883-E23F-7601-666E8DEA4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2A66D1-987C-F536-C5FC-A74E13B23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4E75-8BFB-2647-A150-30B9F45D70F8}" type="datetimeFigureOut">
              <a:rPr lang="de-DE" smtClean="0"/>
              <a:t>24.08.22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A24493-6D6B-44DD-C518-FB340E6C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FEDF75-9B99-30F6-A5C0-EDE20AF2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5264-3B03-5740-8917-E505E50997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6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801D2-C5B3-16F1-D851-6C95BCD4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F336CD-581C-1C9C-7B70-CBB81F94C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0FC211-1032-497B-880D-EF6BF17F0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ADB398-991F-DFAE-4CA5-BAEE1CFB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4E75-8BFB-2647-A150-30B9F45D70F8}" type="datetimeFigureOut">
              <a:rPr lang="de-DE" smtClean="0"/>
              <a:t>24.08.22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E9E488-6D36-F1CF-9843-21FF333B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95AAFD-2990-F37B-2453-0D59D523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5264-3B03-5740-8917-E505E50997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57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FAC27E-C9D9-4E1B-AA13-7C7762D82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E721DC-26F8-7C96-5423-016C98691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D7163D-B8BA-3D1D-7853-A5734C8A7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F11B2C2-4E1D-15C1-BA18-9707A8D8B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C6A803-F743-7573-64D6-34C85D911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D18DBD3-1DDA-4496-5D49-BF3D9FE4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4E75-8BFB-2647-A150-30B9F45D70F8}" type="datetimeFigureOut">
              <a:rPr lang="de-DE" smtClean="0"/>
              <a:t>24.08.22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74EE5B-D4DE-0867-3F41-0A61BCFC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D77F86-DC26-26A0-1DED-E081A457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5264-3B03-5740-8917-E505E50997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98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B32D7-A0BC-358E-43FB-5CEB99E4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754FC5-528B-B005-A602-A459542A1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4E75-8BFB-2647-A150-30B9F45D70F8}" type="datetimeFigureOut">
              <a:rPr lang="de-DE" smtClean="0"/>
              <a:t>24.08.22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9BA0AB-F3D2-B3B8-1097-9F0C67932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BFA27B-D850-274C-FE1E-0837E94F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5264-3B03-5740-8917-E505E50997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19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D76C927-EF50-B689-7C8A-D18FAE6C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4E75-8BFB-2647-A150-30B9F45D70F8}" type="datetimeFigureOut">
              <a:rPr lang="de-DE" smtClean="0"/>
              <a:t>24.08.22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0C8805-ECB4-F1C2-6E42-0BABF037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814966-E49C-C30E-E01F-928F9A5B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5264-3B03-5740-8917-E505E50997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10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18D9B-586A-4C61-A25D-71109BD08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F26F1D-4595-DB0E-FBB0-472A9DFE2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D8AD9F-81A4-1AC9-3AEE-7190B3C90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D4FADD-EEEA-FBAE-2675-94687BF5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4E75-8BFB-2647-A150-30B9F45D70F8}" type="datetimeFigureOut">
              <a:rPr lang="de-DE" smtClean="0"/>
              <a:t>24.08.22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05E8DF-279B-CF52-CC36-A1928ACC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21C946-C50F-00C1-B065-1D2E0C08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5264-3B03-5740-8917-E505E50997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766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0E923-E2CF-ED2B-FE70-7696A05E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89AE25C-DE36-6767-03FF-BF583EDDA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169D9C-EF1D-7071-E817-B6BF45C29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61BB49-E0AC-48FE-B673-8DE3B49EC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4E75-8BFB-2647-A150-30B9F45D70F8}" type="datetimeFigureOut">
              <a:rPr lang="de-DE" smtClean="0"/>
              <a:t>24.08.22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C38ADA-66CC-234C-1569-3F942119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809F93-F5FD-4735-276D-B2BCD7D4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5264-3B03-5740-8917-E505E50997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07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2EF0EE8-8798-3EB4-A830-51A7E81F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69FD63-3C30-E089-6A33-077FADEB6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6B9952-947D-D394-4E78-A753F4848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04E75-8BFB-2647-A150-30B9F45D70F8}" type="datetimeFigureOut">
              <a:rPr lang="de-DE" smtClean="0"/>
              <a:t>24.08.22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634113-F5BD-69DB-FC95-AE0A75A12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F2972A-C72F-502E-ACC1-268A48BE3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95264-3B03-5740-8917-E505E50997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23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1EB05-442D-EA47-41A7-E05FBC4C2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 </a:t>
            </a:r>
            <a:r>
              <a:rPr lang="de-DE" dirty="0" err="1"/>
              <a:t>package</a:t>
            </a:r>
            <a:r>
              <a:rPr lang="de-DE" dirty="0"/>
              <a:t> {cor2Venn}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21ADF4-41C1-232B-249E-1FB95BAC57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Visualizing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matrices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Venn </a:t>
            </a:r>
            <a:r>
              <a:rPr lang="de-DE" dirty="0" err="1"/>
              <a:t>diagrams</a:t>
            </a:r>
            <a:endParaRPr lang="de-DE" dirty="0"/>
          </a:p>
          <a:p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mhsteppan</a:t>
            </a:r>
            <a:r>
              <a:rPr lang="de-DE" dirty="0"/>
              <a:t>/cor2venn</a:t>
            </a:r>
          </a:p>
          <a:p>
            <a:endParaRPr lang="de-DE" dirty="0"/>
          </a:p>
          <a:p>
            <a:r>
              <a:rPr lang="de-DE" dirty="0"/>
              <a:t>Martin Steppan</a:t>
            </a:r>
          </a:p>
        </p:txBody>
      </p:sp>
    </p:spTree>
    <p:extLst>
      <p:ext uri="{BB962C8B-B14F-4D97-AF65-F5344CB8AC3E}">
        <p14:creationId xmlns:p14="http://schemas.microsoft.com/office/powerpoint/2010/main" val="145900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94FB6-9B0E-6A6A-511B-8D454961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D0586C-B185-A10D-B376-8E867FC54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wanted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tool</a:t>
            </a:r>
            <a:r>
              <a:rPr lang="de-DE" dirty="0"/>
              <a:t> like </a:t>
            </a:r>
            <a:r>
              <a:rPr lang="de-DE" dirty="0" err="1"/>
              <a:t>this</a:t>
            </a:r>
            <a:endParaRPr lang="de-DE" dirty="0"/>
          </a:p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such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pPr lvl="1"/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2 variables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/>
              <a:t>no </a:t>
            </a:r>
            <a:r>
              <a:rPr lang="de-DE" dirty="0" err="1"/>
              <a:t>perfect</a:t>
            </a:r>
            <a:r>
              <a:rPr lang="de-DE" dirty="0"/>
              <a:t> fit in 2D</a:t>
            </a:r>
          </a:p>
          <a:p>
            <a:pPr lvl="1"/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(like in SEM)</a:t>
            </a:r>
          </a:p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citations</a:t>
            </a:r>
            <a:r>
              <a:rPr lang="de-DE" dirty="0"/>
              <a:t>, e.g. „</a:t>
            </a:r>
            <a:r>
              <a:rPr lang="de-DE" dirty="0" err="1"/>
              <a:t>semPlot</a:t>
            </a:r>
            <a:r>
              <a:rPr lang="de-DE" dirty="0"/>
              <a:t>“ (</a:t>
            </a:r>
            <a:r>
              <a:rPr lang="de-DE" dirty="0" err="1"/>
              <a:t>Epskamp</a:t>
            </a:r>
            <a:r>
              <a:rPr lang="de-DE" dirty="0"/>
              <a:t>, 2018)</a:t>
            </a:r>
          </a:p>
          <a:p>
            <a:r>
              <a:rPr lang="de-DE" dirty="0" err="1"/>
              <a:t>Methodologically</a:t>
            </a:r>
            <a:r>
              <a:rPr lang="de-DE" dirty="0"/>
              <a:t> </a:t>
            </a:r>
            <a:r>
              <a:rPr lang="de-DE" dirty="0" err="1"/>
              <a:t>challenging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computationally</a:t>
            </a:r>
            <a:r>
              <a:rPr lang="de-DE" dirty="0"/>
              <a:t> fast</a:t>
            </a:r>
          </a:p>
        </p:txBody>
      </p:sp>
    </p:spTree>
    <p:extLst>
      <p:ext uri="{BB962C8B-B14F-4D97-AF65-F5344CB8AC3E}">
        <p14:creationId xmlns:p14="http://schemas.microsoft.com/office/powerpoint/2010/main" val="251226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14E41-5CCD-4216-F3C6-2E9E5B5F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7D4AF4-5985-1FA7-1214-B82CAF382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/>
              <a:t>The </a:t>
            </a:r>
            <a:r>
              <a:rPr lang="de-CH" dirty="0" err="1"/>
              <a:t>package</a:t>
            </a:r>
            <a:r>
              <a:rPr lang="de-CH" dirty="0"/>
              <a:t> </a:t>
            </a:r>
            <a:r>
              <a:rPr lang="de-CH" dirty="0" err="1"/>
              <a:t>visualizes</a:t>
            </a:r>
            <a:r>
              <a:rPr lang="de-CH" dirty="0"/>
              <a:t> a </a:t>
            </a:r>
            <a:r>
              <a:rPr lang="de-CH" dirty="0" err="1"/>
              <a:t>correlation</a:t>
            </a:r>
            <a:r>
              <a:rPr lang="de-CH" dirty="0"/>
              <a:t> </a:t>
            </a:r>
            <a:r>
              <a:rPr lang="de-CH" dirty="0" err="1"/>
              <a:t>matrix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a Venn </a:t>
            </a:r>
            <a:r>
              <a:rPr lang="de-CH" dirty="0" err="1"/>
              <a:t>diagram</a:t>
            </a:r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overlap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circles</a:t>
            </a:r>
            <a:r>
              <a:rPr lang="de-CH" dirty="0"/>
              <a:t> </a:t>
            </a:r>
            <a:r>
              <a:rPr lang="de-CH" dirty="0" err="1"/>
              <a:t>represents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shared</a:t>
            </a:r>
            <a:r>
              <a:rPr lang="de-CH" dirty="0"/>
              <a:t> </a:t>
            </a:r>
            <a:r>
              <a:rPr lang="de-CH" dirty="0" err="1"/>
              <a:t>variance</a:t>
            </a:r>
            <a:r>
              <a:rPr lang="de-CH" dirty="0"/>
              <a:t> (R </a:t>
            </a:r>
            <a:r>
              <a:rPr lang="de-CH" dirty="0" err="1"/>
              <a:t>squared</a:t>
            </a:r>
            <a:r>
              <a:rPr lang="de-CH" dirty="0"/>
              <a:t>) </a:t>
            </a:r>
            <a:r>
              <a:rPr lang="de-CH" dirty="0" err="1"/>
              <a:t>between</a:t>
            </a:r>
            <a:r>
              <a:rPr lang="de-CH" dirty="0"/>
              <a:t> variables</a:t>
            </a:r>
          </a:p>
          <a:p>
            <a:r>
              <a:rPr lang="de-CH" dirty="0" err="1"/>
              <a:t>Using</a:t>
            </a:r>
            <a:r>
              <a:rPr lang="de-CH" dirty="0"/>
              <a:t> additional </a:t>
            </a:r>
            <a:r>
              <a:rPr lang="de-CH" dirty="0" err="1"/>
              <a:t>features</a:t>
            </a:r>
            <a:r>
              <a:rPr lang="de-CH" dirty="0"/>
              <a:t> (e.g. «cor2dist»)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distance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variables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proportionate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their</a:t>
            </a:r>
            <a:r>
              <a:rPr lang="de-CH" dirty="0"/>
              <a:t> </a:t>
            </a:r>
            <a:r>
              <a:rPr lang="de-CH" dirty="0" err="1"/>
              <a:t>correlation</a:t>
            </a:r>
            <a:r>
              <a:rPr lang="de-CH" dirty="0"/>
              <a:t> </a:t>
            </a:r>
          </a:p>
          <a:p>
            <a:pPr lvl="1"/>
            <a:r>
              <a:rPr lang="de-CH" dirty="0" err="1"/>
              <a:t>close</a:t>
            </a:r>
            <a:r>
              <a:rPr lang="de-CH" dirty="0"/>
              <a:t> = positive </a:t>
            </a:r>
            <a:r>
              <a:rPr lang="de-CH" dirty="0" err="1"/>
              <a:t>correlation</a:t>
            </a:r>
            <a:endParaRPr lang="de-CH" dirty="0"/>
          </a:p>
          <a:p>
            <a:pPr lvl="1"/>
            <a:r>
              <a:rPr lang="de-CH" dirty="0" err="1"/>
              <a:t>distant</a:t>
            </a:r>
            <a:r>
              <a:rPr lang="de-CH" dirty="0"/>
              <a:t> = negative </a:t>
            </a:r>
            <a:r>
              <a:rPr lang="de-CH" dirty="0" err="1"/>
              <a:t>correlation</a:t>
            </a:r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optimized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Quasi-Newton </a:t>
            </a:r>
            <a:r>
              <a:rPr lang="de-CH" dirty="0" err="1"/>
              <a:t>optimization</a:t>
            </a:r>
            <a:endParaRPr lang="de-CH" dirty="0"/>
          </a:p>
          <a:p>
            <a:r>
              <a:rPr lang="de-CH" dirty="0" err="1"/>
              <a:t>Computationally</a:t>
            </a:r>
            <a:r>
              <a:rPr lang="de-CH" dirty="0"/>
              <a:t> heavy</a:t>
            </a:r>
          </a:p>
          <a:p>
            <a:pPr lvl="1"/>
            <a:r>
              <a:rPr lang="de-CH" dirty="0" err="1"/>
              <a:t>Computation</a:t>
            </a:r>
            <a:r>
              <a:rPr lang="de-CH" dirty="0"/>
              <a:t> time </a:t>
            </a:r>
            <a:r>
              <a:rPr lang="de-CH" dirty="0" err="1"/>
              <a:t>increases</a:t>
            </a:r>
            <a:r>
              <a:rPr lang="de-CH" dirty="0"/>
              <a:t> </a:t>
            </a:r>
            <a:r>
              <a:rPr lang="de-CH" dirty="0" err="1"/>
              <a:t>exponentially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variables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included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b="1" dirty="0"/>
              <a:t>Installation in R:</a:t>
            </a:r>
          </a:p>
          <a:p>
            <a:pPr marL="0" indent="0">
              <a:buNone/>
            </a:pPr>
            <a:r>
              <a:rPr lang="de-CH" dirty="0" err="1"/>
              <a:t>library</a:t>
            </a:r>
            <a:r>
              <a:rPr lang="de-CH" dirty="0"/>
              <a:t>(</a:t>
            </a:r>
            <a:r>
              <a:rPr lang="de-CH" dirty="0" err="1">
                <a:effectLst/>
              </a:rPr>
              <a:t>devtools</a:t>
            </a:r>
            <a:r>
              <a:rPr lang="de-CH" dirty="0"/>
              <a:t>) </a:t>
            </a:r>
          </a:p>
          <a:p>
            <a:pPr marL="0" indent="0">
              <a:buNone/>
            </a:pPr>
            <a:r>
              <a:rPr lang="de-CH" dirty="0" err="1"/>
              <a:t>install_github</a:t>
            </a:r>
            <a:r>
              <a:rPr lang="de-CH" dirty="0"/>
              <a:t>(</a:t>
            </a:r>
            <a:r>
              <a:rPr lang="de-CH" dirty="0">
                <a:effectLst/>
              </a:rPr>
              <a:t>"</a:t>
            </a:r>
            <a:r>
              <a:rPr lang="de-CH" dirty="0" err="1">
                <a:effectLst/>
              </a:rPr>
              <a:t>mhsteppan</a:t>
            </a:r>
            <a:r>
              <a:rPr lang="de-CH" dirty="0">
                <a:effectLst/>
              </a:rPr>
              <a:t>/cor2Venn"</a:t>
            </a:r>
            <a:r>
              <a:rPr lang="de-CH" dirty="0"/>
              <a:t>)</a:t>
            </a:r>
          </a:p>
          <a:p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B33B10-5A25-697A-EAF3-4D0D5187A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871" y="201941"/>
            <a:ext cx="1751771" cy="165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54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512FDE-4ACF-F558-8AD2-93C2D0F6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Results</a:t>
            </a:r>
            <a:r>
              <a:rPr lang="de-DE" dirty="0"/>
              <a:t> 1: Positive </a:t>
            </a:r>
            <a:r>
              <a:rPr lang="de-DE" dirty="0" err="1"/>
              <a:t>manifold</a:t>
            </a:r>
            <a:r>
              <a:rPr lang="de-DE" dirty="0"/>
              <a:t> –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</a:t>
            </a:r>
            <a:r>
              <a:rPr lang="de-DE" dirty="0"/>
              <a:t>‘ </a:t>
            </a:r>
            <a:r>
              <a:rPr lang="de-DE" dirty="0" err="1"/>
              <a:t>factor</a:t>
            </a:r>
            <a:br>
              <a:rPr lang="de-DE" dirty="0"/>
            </a:br>
            <a:r>
              <a:rPr lang="de-DE" dirty="0" err="1"/>
              <a:t>Example</a:t>
            </a:r>
            <a:r>
              <a:rPr lang="de-DE" dirty="0"/>
              <a:t> IDS-2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AA6002D-9134-9DA3-3563-39178B867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210" y="1842352"/>
            <a:ext cx="6531511" cy="4351338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DBA1569-429F-0BE3-F844-78C375DAB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75" t="14532" r="21468" b="1078"/>
          <a:stretch/>
        </p:blipFill>
        <p:spPr>
          <a:xfrm>
            <a:off x="6914062" y="1253331"/>
            <a:ext cx="45887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7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49FC9-91A9-61E6-E36B-36BF4F89D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2: Big Five </a:t>
            </a:r>
            <a:br>
              <a:rPr lang="de-DE" dirty="0"/>
            </a:b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Openpsychometrics.org</a:t>
            </a:r>
            <a:r>
              <a:rPr lang="de-DE" dirty="0"/>
              <a:t>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091F5BB-C6F8-E456-725D-AA441790B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693" y="1903684"/>
            <a:ext cx="6531511" cy="435133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56166F3-E070-8AFA-4F69-0FD13BC0DE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85" r="20770"/>
          <a:stretch/>
        </p:blipFill>
        <p:spPr>
          <a:xfrm>
            <a:off x="7729855" y="2141033"/>
            <a:ext cx="3811657" cy="344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2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FD6687-9042-D91C-024C-AFFF729D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3: The p‘ </a:t>
            </a:r>
            <a:r>
              <a:rPr lang="de-DE" dirty="0" err="1"/>
              <a:t>factor</a:t>
            </a:r>
            <a:r>
              <a:rPr lang="de-DE" dirty="0"/>
              <a:t> – </a:t>
            </a:r>
            <a:r>
              <a:rPr lang="de-DE" dirty="0" err="1"/>
              <a:t>genetic</a:t>
            </a:r>
            <a:r>
              <a:rPr lang="de-DE" dirty="0"/>
              <a:t> </a:t>
            </a:r>
            <a:r>
              <a:rPr lang="de-DE" dirty="0" err="1"/>
              <a:t>correlations</a:t>
            </a:r>
            <a:br>
              <a:rPr lang="de-DE" dirty="0"/>
            </a:b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Abdellaoui</a:t>
            </a:r>
            <a:r>
              <a:rPr lang="de-DE" dirty="0"/>
              <a:t> et al. (2020)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6531054-DCF1-8CD5-5015-D7541D9C0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947" y="1859079"/>
            <a:ext cx="6531511" cy="4351338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446D03D-32E3-44BB-3578-754062CC9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367" y="1894798"/>
            <a:ext cx="34163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1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7F757-E8F4-5496-76A8-790E2B96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ADED09-DD94-55B9-7BBC-52006C234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 err="1"/>
              <a:t>Strengths</a:t>
            </a:r>
            <a:r>
              <a:rPr lang="de-DE" b="1" dirty="0"/>
              <a:t>:</a:t>
            </a:r>
          </a:p>
          <a:p>
            <a:pPr lvl="1"/>
            <a:r>
              <a:rPr lang="de-DE" dirty="0"/>
              <a:t>Tool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making</a:t>
            </a:r>
            <a:r>
              <a:rPr lang="de-DE" dirty="0"/>
              <a:t> a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tangible and </a:t>
            </a:r>
            <a:r>
              <a:rPr lang="de-DE" dirty="0" err="1"/>
              <a:t>more</a:t>
            </a:r>
            <a:r>
              <a:rPr lang="de-DE" dirty="0"/>
              <a:t>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endParaRPr lang="de-DE" dirty="0"/>
          </a:p>
          <a:p>
            <a:pPr lvl="1"/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</a:p>
          <a:p>
            <a:pPr lvl="2"/>
            <a:r>
              <a:rPr lang="de-DE" dirty="0" err="1"/>
              <a:t>psychometric</a:t>
            </a:r>
            <a:r>
              <a:rPr lang="de-DE" dirty="0"/>
              <a:t> </a:t>
            </a:r>
            <a:r>
              <a:rPr lang="de-DE" dirty="0" err="1"/>
              <a:t>research</a:t>
            </a:r>
            <a:endParaRPr lang="de-DE" dirty="0"/>
          </a:p>
          <a:p>
            <a:pPr lvl="2"/>
            <a:r>
              <a:rPr lang="de-DE" dirty="0" err="1"/>
              <a:t>exploratory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Hypothesis </a:t>
            </a:r>
            <a:r>
              <a:rPr lang="de-DE" dirty="0" err="1"/>
              <a:t>generation</a:t>
            </a:r>
            <a:endParaRPr lang="de-DE" dirty="0"/>
          </a:p>
          <a:p>
            <a:pPr lvl="2"/>
            <a:r>
              <a:rPr lang="de-DE" dirty="0"/>
              <a:t>Conference </a:t>
            </a:r>
            <a:r>
              <a:rPr lang="de-DE" dirty="0" err="1"/>
              <a:t>presentations</a:t>
            </a:r>
            <a:endParaRPr lang="de-DE" dirty="0"/>
          </a:p>
          <a:p>
            <a:r>
              <a:rPr lang="de-DE" b="1" dirty="0" err="1"/>
              <a:t>Limitations</a:t>
            </a:r>
            <a:r>
              <a:rPr lang="de-DE" b="1" dirty="0"/>
              <a:t>:</a:t>
            </a:r>
          </a:p>
          <a:p>
            <a:pPr lvl="1"/>
            <a:r>
              <a:rPr lang="de-DE" dirty="0" err="1"/>
              <a:t>Reductionist</a:t>
            </a:r>
            <a:r>
              <a:rPr lang="de-DE" dirty="0"/>
              <a:t> /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: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a </a:t>
            </a:r>
            <a:r>
              <a:rPr lang="de-DE" dirty="0" err="1"/>
              <a:t>perfect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-&gt;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SEM -&gt; </a:t>
            </a:r>
            <a:r>
              <a:rPr lang="de-DE" dirty="0" err="1"/>
              <a:t>model</a:t>
            </a:r>
            <a:r>
              <a:rPr lang="de-DE" dirty="0"/>
              <a:t> fit </a:t>
            </a:r>
            <a:r>
              <a:rPr lang="de-DE" dirty="0" err="1"/>
              <a:t>indices</a:t>
            </a:r>
            <a:endParaRPr lang="de-DE" dirty="0"/>
          </a:p>
          <a:p>
            <a:pPr lvl="1"/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„</a:t>
            </a:r>
            <a:r>
              <a:rPr lang="de-DE" dirty="0" err="1"/>
              <a:t>visual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“ (a </a:t>
            </a:r>
            <a:r>
              <a:rPr lang="de-DE" dirty="0" err="1"/>
              <a:t>simplification</a:t>
            </a:r>
            <a:r>
              <a:rPr lang="de-DE" dirty="0"/>
              <a:t>)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matrix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2795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290</Words>
  <Application>Microsoft Macintosh PowerPoint</Application>
  <PresentationFormat>Breitbild</PresentationFormat>
  <Paragraphs>40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R package {cor2Venn} </vt:lpstr>
      <vt:lpstr>Background</vt:lpstr>
      <vt:lpstr>Introduction</vt:lpstr>
      <vt:lpstr>Results 1: Positive manifold – the g‘ factor Example IDS-2</vt:lpstr>
      <vt:lpstr>Results 2: Big Five  Example: Openpsychometrics.org </vt:lpstr>
      <vt:lpstr>Results 3: The p‘ factor – genetic correlations Example: Abdellaoui et al. (2020)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package {cor2Venn} </dc:title>
  <dc:creator>Martin Steppan</dc:creator>
  <cp:lastModifiedBy>Martin Steppan</cp:lastModifiedBy>
  <cp:revision>2</cp:revision>
  <dcterms:created xsi:type="dcterms:W3CDTF">2022-08-24T14:12:50Z</dcterms:created>
  <dcterms:modified xsi:type="dcterms:W3CDTF">2022-09-05T08:48:24Z</dcterms:modified>
</cp:coreProperties>
</file>