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573C-A5EA-8055-C761-7BFE73C2F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D68AD-CED9-4756-6122-292B24F8D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ADE9-032D-6039-984D-772ADA30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C34D-046F-4FE3-DB39-44E1BC2D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C284-E03D-8BD5-F1F1-1F678C97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74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EDE0-5D97-56E3-95E3-8BCA42BE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7CD4D-DB6A-AEE0-5D4B-AB9FFC0D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CB867-ECAF-D399-B08A-8B733150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25A78-2592-118C-D3C9-3D63C254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B953-D02F-3268-C49E-57CB763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53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1F530-CA26-80AF-3A09-E68BB3837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AD99-DF76-8F7B-7BF2-FFE02C0EE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1D163-B60D-8FB2-C1F9-FE113712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F1DC-9037-6D36-3A8F-98DE8520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60FB-E08E-C6AD-C51B-3279B670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11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FC68-D016-E209-3EB1-E73A3286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4442-B31C-EF4B-32A6-274A7261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1F6A-5596-478B-A504-DCAB9C0C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9E7-8AD5-11F3-F8D6-630D4360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46E6-B29E-D857-C7EC-6F909E00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326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3703-304E-956A-8D36-221FE804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E047D-CA83-F261-4AFC-2E9E7852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4383-B29F-2172-0C81-722639D5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A11F-25CB-9DC3-CD47-1EC47DD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E575-8A9E-C46D-C9F6-B9B8F8D3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270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3173-36C4-9587-E166-6831193A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C10F-3554-3ED2-856D-8625FC9C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3496D-BE03-E351-83C9-1E52B5F5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C5DF-428A-147E-AF87-A93AE36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CD8B6-7F28-E2DB-34FA-F8EEE8A3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E035D-591B-3630-C31E-AF05EAFD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39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420A-EB6B-6070-9B96-C9C5B693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1D8E-9185-0C5B-A728-3D4F9F7B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1A2B5-81F5-8F5A-43AF-611760715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3C4FA-54BC-D13E-3CDC-D07D1E937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E4FF5-E233-FC0A-BE93-2BE32CB74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B303A-F083-7900-1253-83FFCC9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DFDCE-021D-896C-429B-9D9BBDBA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7555-08D8-B4B8-B577-30CA8EAC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023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8CD-D849-FAA9-0F34-EC36922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D82E8-D082-9E18-6EB7-646F964D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646D3-50E7-EC96-8220-09155F08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84703-BF78-01FD-EB85-58EB8AAD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71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85600-1E4C-1CF9-995B-88BB92F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0D143-4106-FF11-30D4-BE3E8F5B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CBDA1-06A5-41D6-76A4-82AD11A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2235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8450-4CFD-8BA5-F6EA-BFC0190E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B562-07B7-73E7-2A3D-FEB260DE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34D30-3AA0-937C-67D3-2AB407213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1508A-7287-4B7C-1329-96D4F92B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02F9B-A0E3-FEEB-6567-CDB83BB9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D74F-FCC2-B864-0813-31F4A066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731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9B34-E14B-84DE-C883-D1148124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6D1C3-C20B-8AD2-05F4-B32481F4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4631-3598-8DB7-62DE-0457B2D18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AC81-3370-2C4E-82D3-9F08F3A8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C65C-548A-9659-B448-2117D93D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ADC1-CF91-F89D-0EB6-4EC5E069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524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15AC-1589-DF9B-D237-AB8B91E5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633F-0693-87BB-7F5B-4282959D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065B-7A38-59E4-C56B-DEA9FDCD1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EF10-3059-1546-A6E8-2E420DD4C882}" type="datetimeFigureOut">
              <a:rPr lang="en-KR" smtClean="0"/>
              <a:t>2022/10/09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6C21-156C-6296-8C98-C5EED8B9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53B3-C0C0-448F-1B1D-3E7C0B54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41EC-2777-D44A-B372-7065FC9BBE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686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8475D0-4682-2C8D-F725-67D07079DEE7}"/>
              </a:ext>
            </a:extLst>
          </p:cNvPr>
          <p:cNvSpPr/>
          <p:nvPr/>
        </p:nvSpPr>
        <p:spPr>
          <a:xfrm>
            <a:off x="0" y="0"/>
            <a:ext cx="3801600" cy="214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4" name="Picture 1" descr="page1image20838624">
            <a:extLst>
              <a:ext uri="{FF2B5EF4-FFF2-40B4-BE49-F238E27FC236}">
                <a16:creationId xmlns:a16="http://schemas.microsoft.com/office/drawing/2014/main" id="{F1EE11DB-EA40-7947-6736-8F1325A73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0" t="29335" r="65963" b="30593"/>
          <a:stretch/>
        </p:blipFill>
        <p:spPr bwMode="auto">
          <a:xfrm>
            <a:off x="0" y="7163"/>
            <a:ext cx="1882589" cy="22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A23682-C4D2-C102-A8EF-A4986355BCD8}"/>
              </a:ext>
            </a:extLst>
          </p:cNvPr>
          <p:cNvGrpSpPr/>
          <p:nvPr/>
        </p:nvGrpSpPr>
        <p:grpSpPr>
          <a:xfrm>
            <a:off x="2489174" y="107575"/>
            <a:ext cx="1527586" cy="2033195"/>
            <a:chOff x="2158221" y="107575"/>
            <a:chExt cx="1527586" cy="2033195"/>
          </a:xfrm>
        </p:grpSpPr>
        <p:pic>
          <p:nvPicPr>
            <p:cNvPr id="17" name="Picture 1" descr="page1image20838624">
              <a:extLst>
                <a:ext uri="{FF2B5EF4-FFF2-40B4-BE49-F238E27FC236}">
                  <a16:creationId xmlns:a16="http://schemas.microsoft.com/office/drawing/2014/main" id="{A567FF21-536C-7FAD-9CCC-E7B1856D5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9" t="17415" r="24977" b="46347"/>
            <a:stretch/>
          </p:blipFill>
          <p:spPr bwMode="auto">
            <a:xfrm>
              <a:off x="2158221" y="107575"/>
              <a:ext cx="1527586" cy="2033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BBEB90-23E3-0BE3-8A4E-9CC6AA911BD7}"/>
                </a:ext>
              </a:extLst>
            </p:cNvPr>
            <p:cNvSpPr/>
            <p:nvPr/>
          </p:nvSpPr>
          <p:spPr>
            <a:xfrm>
              <a:off x="2158221" y="989703"/>
              <a:ext cx="1430767" cy="1043491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CB1330A-D7A7-D3DB-B50D-4B51291D603C}"/>
              </a:ext>
            </a:extLst>
          </p:cNvPr>
          <p:cNvSpPr/>
          <p:nvPr/>
        </p:nvSpPr>
        <p:spPr>
          <a:xfrm>
            <a:off x="1506072" y="0"/>
            <a:ext cx="387275" cy="1355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33AE6A-E900-76DD-2928-BDA615248AFD}"/>
              </a:ext>
            </a:extLst>
          </p:cNvPr>
          <p:cNvCxnSpPr>
            <a:cxnSpLocks/>
          </p:cNvCxnSpPr>
          <p:nvPr/>
        </p:nvCxnSpPr>
        <p:spPr>
          <a:xfrm>
            <a:off x="1587138" y="1124172"/>
            <a:ext cx="864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5D6F63-4AF2-0250-E02F-18806DA33021}"/>
              </a:ext>
            </a:extLst>
          </p:cNvPr>
          <p:cNvSpPr txBox="1"/>
          <p:nvPr/>
        </p:nvSpPr>
        <p:spPr>
          <a:xfrm>
            <a:off x="1444302" y="147055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“Has</a:t>
            </a:r>
            <a:br>
              <a:rPr lang="en-K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KR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thinner</a:t>
            </a:r>
            <a:br>
              <a:rPr lang="en-KR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KR" b="1" dirty="0">
                <a:latin typeface="Courier New" panose="02070309020205020404" pitchFamily="49" charset="0"/>
                <a:cs typeface="Courier New" panose="02070309020205020404" pitchFamily="49" charset="0"/>
              </a:rPr>
              <a:t>legs.”</a:t>
            </a:r>
          </a:p>
        </p:txBody>
      </p:sp>
    </p:spTree>
    <p:extLst>
      <p:ext uri="{BB962C8B-B14F-4D97-AF65-F5344CB8AC3E}">
        <p14:creationId xmlns:p14="http://schemas.microsoft.com/office/powerpoint/2010/main" val="41984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Minhyuk Sung</dc:creator>
  <cp:lastModifiedBy>Minhyuk Sung</cp:lastModifiedBy>
  <cp:revision>9</cp:revision>
  <dcterms:created xsi:type="dcterms:W3CDTF">2022-10-09T07:12:49Z</dcterms:created>
  <dcterms:modified xsi:type="dcterms:W3CDTF">2022-10-09T07:38:51Z</dcterms:modified>
</cp:coreProperties>
</file>