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75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34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9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43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2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7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6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1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5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7810-61DF-406A-9480-91ACA340006B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39E2-8811-4262-8FF8-C5964FACF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6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65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66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0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7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36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13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4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79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5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46"/>
            <a:ext cx="12192000" cy="6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6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7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1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54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5</cp:revision>
  <dcterms:created xsi:type="dcterms:W3CDTF">2017-09-22T13:32:23Z</dcterms:created>
  <dcterms:modified xsi:type="dcterms:W3CDTF">2017-09-22T14:26:38Z</dcterms:modified>
</cp:coreProperties>
</file>