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72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0005-5497-4EDA-A405-C2D14C2EB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Stock market charting screen flow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BA84-C6ED-4C83-821D-0F58AB96F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3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8412-A882-4E7C-B68A-2EEF97C41813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DCFC1E-5530-4340-9475-98039C15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5603D7-8C91-4114-AF6B-EC517A25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5EDA1-D2B8-42B5-BFA5-F2822F7B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BEE21-02CA-4EEC-8680-B1FD8BDEA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6EE002-F3D0-495A-A26C-56965515EF9E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Missing data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E06FDB15-28AA-431B-996C-E7AAC0DD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6037" y="1843590"/>
            <a:ext cx="6819925" cy="34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2719-8611-4C5B-8AAC-3285291D89FB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BAC34-F50C-46DF-AF4F-BB9C6A1D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D9E902-98EF-4EAA-A23E-669B2F9F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5E52D-6B1B-477E-8C2A-B9E51923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DAE12-5181-4341-982C-583763A81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4873CB-F0DD-44A4-B6CB-3B0BFEAF6642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Import price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8EC06619-D484-4304-962F-5275F97B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4869" y="2521887"/>
            <a:ext cx="5962262" cy="21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5C04-A017-4455-A28D-4FFEE967C55C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167DED-ECC4-4E17-BFE9-A6FBFF94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DFA8DB-C0A1-41D6-BB2C-30E82285B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773BE-4694-4093-9F6D-4FABA94D9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BD8A6-AB25-4414-ABEA-30925EC06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756AC5-97F5-41A6-AA31-BB876F776FA6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Import summary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30B3058C-994F-4A9C-BF7B-9875CB4A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1374" y="2249424"/>
            <a:ext cx="7409252" cy="22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FF372-3298-4F87-AF14-8BA0F2D5C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altLang="zh-CN"/>
              <a:t>Investor functions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A5D95-8160-4E09-98DB-159BA4205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4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C09B-5085-4023-B3D5-483DC73E870B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6B8A64-BD54-45CF-BAD2-554F008A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4165C8-FCF0-45AE-8C33-D092DA56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09BEE-BFAF-4138-AA9B-793EE9AB3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99DCF-F954-4A5E-8F32-1D27494BA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281E6F-EAAB-4D03-882F-72A29B697FE3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register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941A227-8701-4F85-97A7-B8F5F5DF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98902" y="2123556"/>
            <a:ext cx="7794196" cy="29298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1E864E-B4C8-45E3-A2B5-08BA22433706}"/>
              </a:ext>
            </a:extLst>
          </p:cNvPr>
          <p:cNvSpPr/>
          <p:nvPr/>
        </p:nvSpPr>
        <p:spPr>
          <a:xfrm>
            <a:off x="2198902" y="2566292"/>
            <a:ext cx="1216404" cy="301099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Search companies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9F1B8A-6C6D-40C3-9A79-64C2C9678C83}"/>
              </a:ext>
            </a:extLst>
          </p:cNvPr>
          <p:cNvSpPr/>
          <p:nvPr/>
        </p:nvSpPr>
        <p:spPr>
          <a:xfrm>
            <a:off x="4271745" y="2566292"/>
            <a:ext cx="1216404" cy="301099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View planed IPOs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BC6E2E-CE7E-4D94-ADA3-0A0247892283}"/>
              </a:ext>
            </a:extLst>
          </p:cNvPr>
          <p:cNvSpPr/>
          <p:nvPr/>
        </p:nvSpPr>
        <p:spPr>
          <a:xfrm>
            <a:off x="7115169" y="2571616"/>
            <a:ext cx="1216404" cy="45719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Compare companies, display with charts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E84A39-B82C-445B-921E-0560FD07CA2F}"/>
              </a:ext>
            </a:extLst>
          </p:cNvPr>
          <p:cNvCxnSpPr/>
          <p:nvPr/>
        </p:nvCxnSpPr>
        <p:spPr>
          <a:xfrm flipH="1">
            <a:off x="2876700" y="2373761"/>
            <a:ext cx="1135463" cy="1577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F2A64-B239-48EB-9FE2-3DA96FC55A28}"/>
              </a:ext>
            </a:extLst>
          </p:cNvPr>
          <p:cNvCxnSpPr/>
          <p:nvPr/>
        </p:nvCxnSpPr>
        <p:spPr>
          <a:xfrm flipH="1">
            <a:off x="4879947" y="2325828"/>
            <a:ext cx="539341" cy="1820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B384D-2E05-4B65-9BD5-E46DF86061C5}"/>
              </a:ext>
            </a:extLst>
          </p:cNvPr>
          <p:cNvCxnSpPr/>
          <p:nvPr/>
        </p:nvCxnSpPr>
        <p:spPr>
          <a:xfrm>
            <a:off x="6895750" y="2373761"/>
            <a:ext cx="738232" cy="1577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0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E6EF-BB61-4884-BD6A-1F077B2B2342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850237-895A-45DB-A2AE-DC302DDD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B03E67-AAC0-444B-9848-8E4E53F9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1C202-4A74-423A-821A-CB348367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260EE-3171-4377-B8AD-2DCD9A822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718947-5049-4040-88B9-93ED03D0EE8F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Register success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0C4F7526-C550-48BE-8FF5-65EDE3A4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6656" y="2483126"/>
            <a:ext cx="6598688" cy="18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3AA2-5720-4632-B0F4-C9BF3E322C28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626EBA-3C93-430A-BDB8-8EEA63CD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1CECE8-F460-4871-8155-CF0F9A89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60FE5-59C0-4E92-BF2D-9264631A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35262-90D5-4540-BE8E-93180F29B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D63B6E-51FD-421B-8EAA-43FAC818C0AC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Confirm registration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EFD55ED8-BA8F-4F9F-9DB8-E6389747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68297" y="1682243"/>
            <a:ext cx="2959936" cy="38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2779-BCE0-4C85-86F4-F6CDAD2C235F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99521-2166-4FB5-8595-73EF48CF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68BE9C-079E-4CBA-86C3-6DFEBBD17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55368-5979-4312-A4C1-6F837CA5B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5A99F-AB7C-41E6-AD10-00197BA8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20ADED-BB9F-40BB-9E84-9689F10B870F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Update user profile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B425251-917D-41A1-978A-EBE62F823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83215" y="1996580"/>
            <a:ext cx="5625569" cy="32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DF9D-B601-4076-BD3E-9395CFE14397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9585D-CDB1-42A7-9F8C-8C43D199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EF4944-5840-489B-B50A-B0BD23FB5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2C157-7080-4FCE-AAA6-35CC6B1F0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1F5D2-570E-464D-BC2A-D8B26AD4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EAF95-5B38-48E3-8CD0-45093A429DFE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Search company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EDABA28B-EE98-49FD-AE11-565C1B7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01710" y="1752150"/>
            <a:ext cx="6988579" cy="38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3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6AF2-7836-4AFF-8C8C-FC328A35C455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A0A1AA-C800-4338-8486-A02E01C7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9C3AC3-4AB2-4969-8A79-D2954AC0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DF542-546D-4E78-B713-921ACD09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B0EB0-F0E2-4B45-B4BA-53642DE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EFC3F0-5E1D-4E3E-87D1-C3CA1FC91124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List </a:t>
            </a:r>
            <a:r>
              <a:rPr lang="en-US" altLang="zh-CN" dirty="0" err="1"/>
              <a:t>ipo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0FD84C8D-7E0D-46BF-9D4B-00A8C598ED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7055" y="1752150"/>
            <a:ext cx="7417890" cy="35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D0-A305-43EE-B8C9-78A1026D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Login and menu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AE47-4388-4B64-9D3D-329826D3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24F74-539F-422F-AD84-AF1A9A2A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A8C8C-2C78-4197-814D-8930A330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AB7E8-E1C7-44BA-9D21-27FA1F1E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76A92-40CE-4C41-A312-1648C8B00618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Login and menu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D8CFA75-E369-446E-8FA4-BE444927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46193" y="2034819"/>
            <a:ext cx="9099613" cy="294577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140ACE-7783-4AE9-8D4F-355F1D043E79}"/>
              </a:ext>
            </a:extLst>
          </p:cNvPr>
          <p:cNvSpPr/>
          <p:nvPr/>
        </p:nvSpPr>
        <p:spPr>
          <a:xfrm>
            <a:off x="1622934" y="2638044"/>
            <a:ext cx="1216404" cy="45719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List and add stock exchanges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6FFE4A-8204-4BC3-8D03-E771E4546F72}"/>
              </a:ext>
            </a:extLst>
          </p:cNvPr>
          <p:cNvSpPr/>
          <p:nvPr/>
        </p:nvSpPr>
        <p:spPr>
          <a:xfrm>
            <a:off x="4008246" y="2580775"/>
            <a:ext cx="1216404" cy="68999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List, add, update company and update IPO related 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881232-8373-4047-8FF2-DBD7F6899DFD}"/>
              </a:ext>
            </a:extLst>
          </p:cNvPr>
          <p:cNvSpPr/>
          <p:nvPr/>
        </p:nvSpPr>
        <p:spPr>
          <a:xfrm>
            <a:off x="7484828" y="2638044"/>
            <a:ext cx="1216404" cy="45719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Import stock price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361E8D-4E0C-4628-8F9D-FD03C553FE39}"/>
              </a:ext>
            </a:extLst>
          </p:cNvPr>
          <p:cNvCxnSpPr/>
          <p:nvPr/>
        </p:nvCxnSpPr>
        <p:spPr>
          <a:xfrm flipH="1">
            <a:off x="2416629" y="2313992"/>
            <a:ext cx="1222310" cy="2667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2CD553-2E5F-4CF5-AF46-91185CB6E91A}"/>
              </a:ext>
            </a:extLst>
          </p:cNvPr>
          <p:cNvCxnSpPr/>
          <p:nvPr/>
        </p:nvCxnSpPr>
        <p:spPr>
          <a:xfrm flipH="1">
            <a:off x="4707221" y="2315312"/>
            <a:ext cx="619788" cy="1925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76FB1F-E329-48D6-8A80-407EC318D741}"/>
              </a:ext>
            </a:extLst>
          </p:cNvPr>
          <p:cNvCxnSpPr/>
          <p:nvPr/>
        </p:nvCxnSpPr>
        <p:spPr>
          <a:xfrm>
            <a:off x="7063530" y="2295160"/>
            <a:ext cx="1029500" cy="28561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14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1553-B6C6-4309-B8DB-6E833742203F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0F76D5-59EC-4D64-B464-22BD0743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824BB-E471-4022-8485-E0201255C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2F572-A9D1-43A1-BAA4-9C4EB78C8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94EA5-C50F-4E77-99EB-DBCEBD7F7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3A69E8-9F72-4518-BBF4-3BC84ED7D29F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Compare companies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78F6E61-399C-4218-875F-D6766F99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99197" y="1863914"/>
            <a:ext cx="8593605" cy="33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6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F12B-ABB8-4892-B135-C5593A2B7952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B78D6-0B31-45F4-9074-A701628B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D741B1-A3C9-4A17-889F-C85537614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D6A53-2B58-4154-BCE7-B023FBB7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190F9-C199-489E-A487-56021ECA0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BA32DB-BD9A-4F74-BF16-18DD657A5057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Compare bar chart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0CC9A409-FB32-45E0-B814-9C56D868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227" y="1817855"/>
            <a:ext cx="7071546" cy="37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4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A03C-B2FF-420A-B1A2-6C2BA71FBA3B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794137-AA71-4180-96DD-BD0C28AB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A346C2-0080-4681-AA9E-ECB5705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B388-39F5-4864-9DF4-109F3CBEE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90393-5C5D-4FBA-8661-BECFD51B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7C91D-7F32-4020-B1B9-A734B6C3DC94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Compare line chart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74A544E-D3A6-429F-A684-792E0C76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10374" y="1824346"/>
            <a:ext cx="6971252" cy="378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D1E9-31B4-48F4-AF7A-A4DB0C276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A0B9-3599-42EE-AB97-59A218161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37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9BE25-A7AD-441D-B31D-7ED54BC59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altLang="zh-CN"/>
              <a:t>Admin functions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9E12E-43A9-4737-AC52-01F2E77D5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7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08119-BAF3-4446-857E-EE97834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zh-CN" dirty="0"/>
              <a:t>List Exchanges</a:t>
            </a:r>
            <a:endParaRPr lang="zh-CN" altLang="en-US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0F5F83-576C-4C3B-A5AE-E7E17628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11" y="1956357"/>
            <a:ext cx="7109926" cy="3602112"/>
          </a:xfrm>
        </p:spPr>
      </p:pic>
    </p:spTree>
    <p:extLst>
      <p:ext uri="{BB962C8B-B14F-4D97-AF65-F5344CB8AC3E}">
        <p14:creationId xmlns:p14="http://schemas.microsoft.com/office/powerpoint/2010/main" val="145130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4E9-20C8-4CBF-9E5A-B86657FE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exchange</a:t>
            </a:r>
            <a:endParaRPr lang="zh-CN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0994C-9010-4654-88E9-1CBC39032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AEB89B-BFCD-477E-8656-44130FB83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1817C-CB39-4335-882A-6D6B60476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70FF5-5878-4427-AA02-2FCFDB1BC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C8FC74-8479-4D74-880E-0C18ED5A3410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exchange</a:t>
            </a:r>
            <a:endParaRPr lang="zh-CN" alt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395BD686-901F-43D8-BA34-6BB964EF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93911" y="2044711"/>
            <a:ext cx="7109926" cy="34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6E7B-3B8E-4F69-9284-17637A47E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62D46-D945-432E-AE68-4A3B982F3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F18792-363D-424B-93BC-B6D9F418D44D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E00142-F967-49E4-99D4-7CDC617D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3C00E7-238B-4CCB-97E0-611E65B6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4374B-535F-49D8-B0BC-F463B1E55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88D78-7A58-45E4-94A9-BFA28A1B6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1F8E34-144E-4955-9777-4DFCD22AF645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List companies</a:t>
            </a:r>
            <a:endParaRPr lang="zh-CN" alt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30D3C2DA-9BB3-4EB4-A425-F5730CF6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67134" y="1682243"/>
            <a:ext cx="5962262" cy="38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342B-DFF9-4BB2-9303-33A1858C7BD5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E94306-9DF9-4B9F-8001-D8B702BF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D2223C-9CF6-4D29-B7F9-810533867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62870-C714-4EC3-90F0-53A428C4A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C36EE-3DCB-49DD-8B45-31ED586E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30FFE8-AEFD-491D-A3B7-3FC85F2E068E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company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0FE013DC-27F3-48B4-9A62-00B84764C3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601" y="1752150"/>
            <a:ext cx="6830797" cy="50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DB8-30DC-431B-8E36-FAEA5958D3D1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22A0AD-CB29-4D34-9AD0-AC672F9D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5F342A-044F-41CF-9115-CBDDFD09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C9C6B2-6762-4062-AF91-A4270A11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4BAD6-AF7C-4F4B-AFBC-878570591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460142-ED3E-48BC-A4E5-83496D61BE81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Edit company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AABFB002-3275-4DA3-BBE3-DE484C78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4331" y="2123556"/>
            <a:ext cx="7263337" cy="30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8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8C0C-8605-48B6-8069-4A41AB939A63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Add exchange</a:t>
            </a:r>
            <a:endParaRPr lang="zh-CN" altLang="en-US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D20ED-F555-4A90-B6B8-88726A43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00" y="2638425"/>
            <a:ext cx="6438600" cy="310197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B536E7-455C-4D2E-AD99-EC79EC9E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07752-7983-4BE5-BE27-3FD78F984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D0E4C-118E-4788-8923-B54EAC818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BFAAE5-EF15-420C-B163-C5FFDC82BBAE}"/>
              </a:ext>
            </a:extLst>
          </p:cNvPr>
          <p:cNvSpPr txBox="1">
            <a:spLocks/>
          </p:cNvSpPr>
          <p:nvPr/>
        </p:nvSpPr>
        <p:spPr bwMode="black"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Update </a:t>
            </a:r>
            <a:r>
              <a:rPr lang="en-US" altLang="zh-CN" dirty="0" err="1"/>
              <a:t>ipos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87A8062-58D5-4FE4-85A1-0B56E01E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2674" y="1938977"/>
            <a:ext cx="7206652" cy="33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59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Stock market charting screen flow</vt:lpstr>
      <vt:lpstr>Login and menu</vt:lpstr>
      <vt:lpstr>Admin functions</vt:lpstr>
      <vt:lpstr>List Exchanges</vt:lpstr>
      <vt:lpstr>Add exchange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Investor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charting screen flow</dc:title>
  <dc:creator>Mo Han Tang</dc:creator>
  <cp:lastModifiedBy>Mo Han Tang</cp:lastModifiedBy>
  <cp:revision>3</cp:revision>
  <dcterms:created xsi:type="dcterms:W3CDTF">2020-04-14T08:40:02Z</dcterms:created>
  <dcterms:modified xsi:type="dcterms:W3CDTF">2020-04-14T08:52:18Z</dcterms:modified>
</cp:coreProperties>
</file>