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Angular_acceleration" Type="http://schemas.openxmlformats.org/officeDocument/2006/relationships/hyperlink" TargetMode="External" Id="rId4"/><Relationship Target="http://en.wikipedia.org/wiki/Physical_body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Moment Of Inertia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60316" x="0"/>
            <a:ext cy="4422866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961913"/>
            <a:ext cy="5143499" cx="745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Moment of Inertia is a rather rudimentary approach to object recognition because of its apparent limitation for detecting objects with similar MOI’s. In real life application, MOI can be used as a pre-processing tool to reduce computation complexity for more advanced object recognition algorithms.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	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achieve scale, translation and rotation invariance in object recognition, we need to identify intrinsic traits of the object that are not affected by these operations.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Moment Of Inertia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Moment of Inertia is mass property of a rigid </a:t>
            </a:r>
            <a:r>
              <a:rPr lang="en">
                <a:hlinkClick r:id="rId3"/>
              </a:rPr>
              <a:t>body</a:t>
            </a:r>
            <a:r>
              <a:rPr lang="en"/>
              <a:t> that determines the torque needed for a desired </a:t>
            </a:r>
            <a:r>
              <a:rPr lang="en">
                <a:hlinkClick r:id="rId4"/>
              </a:rPr>
              <a:t>angular acceleration</a:t>
            </a:r>
            <a:r>
              <a:rPr lang="en"/>
              <a:t> about an axis of rotation. Moment of inertia depends on the shape of the body and thus can be used as parameter for simple object recognition.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Calculation of MOI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130475" x="457200"/>
            <a:ext cy="1174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Moment of Inertia can be calculated if given centroid of the object and its mass. 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04960" x="2951961"/>
            <a:ext cy="857399" cx="198378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3066575" x="543625"/>
            <a:ext cy="1839900" cx="727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000" lang="en"/>
              <a:t>I: Moment of Inertia</a:t>
            </a:r>
          </a:p>
          <a:p>
            <a:pPr rtl="0">
              <a:spcBef>
                <a:spcPts val="0"/>
              </a:spcBef>
              <a:buNone/>
            </a:pPr>
            <a:r>
              <a:rPr sz="3000" lang="en"/>
              <a:t>m: unit mass at a location of distance r from the centroid</a:t>
            </a:r>
          </a:p>
          <a:p>
            <a:pPr>
              <a:spcBef>
                <a:spcPts val="0"/>
              </a:spcBef>
              <a:buNone/>
            </a:pPr>
            <a:r>
              <a:rPr sz="3000" lang="en"/>
              <a:t>r: distance from the centroid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to Object Recognition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two-dimensional image does not have the mass to be used for calculation of MOI. However, we can use the intensity of each pixel as mass of a particle located at the pixel. With that, we can calculate the MOI of our images.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to Object Recognition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Since we are only concerned with the shape of the object, we can convert the images to black and white (with intensity of each pixel being either 0 or 1) and consequently the intensity of each pixel can only take on 2 values and the MOI can be much more easily calculated given this simple duality.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Formula used for Project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2383700" x="457200"/>
            <a:ext cy="2542200" cx="812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x: x-coordinate of pixel with value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y: y-coordinate of pixel with value 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Cx: x-coordinate of Centroid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Cy: y-coordinate of Centroid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3625" x="1244975"/>
            <a:ext cy="857399" cx="511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16050" x="3736975"/>
            <a:ext cy="474299" cx="119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Read Image</a:t>
            </a:r>
          </a:p>
        </p:txBody>
      </p:sp>
      <p:sp>
        <p:nvSpPr>
          <p:cNvPr id="76" name="Shape 76"/>
          <p:cNvSpPr/>
          <p:nvPr/>
        </p:nvSpPr>
        <p:spPr>
          <a:xfrm>
            <a:off y="809149" x="3514375"/>
            <a:ext cy="474299" cx="165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Black&amp;White Image</a:t>
            </a:r>
          </a:p>
        </p:txBody>
      </p:sp>
      <p:sp>
        <p:nvSpPr>
          <p:cNvPr id="77" name="Shape 77"/>
          <p:cNvSpPr/>
          <p:nvPr/>
        </p:nvSpPr>
        <p:spPr>
          <a:xfrm>
            <a:off y="1550950" x="1701950"/>
            <a:ext cy="698999" cx="1109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Centroids of Objects</a:t>
            </a:r>
          </a:p>
        </p:txBody>
      </p:sp>
      <p:sp>
        <p:nvSpPr>
          <p:cNvPr id="78" name="Shape 78"/>
          <p:cNvSpPr/>
          <p:nvPr/>
        </p:nvSpPr>
        <p:spPr>
          <a:xfrm>
            <a:off y="1602250" x="3781675"/>
            <a:ext cy="698999" cx="1109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Boundaries Indices</a:t>
            </a:r>
          </a:p>
        </p:txBody>
      </p:sp>
      <p:sp>
        <p:nvSpPr>
          <p:cNvPr id="79" name="Shape 79"/>
          <p:cNvSpPr/>
          <p:nvPr/>
        </p:nvSpPr>
        <p:spPr>
          <a:xfrm>
            <a:off y="3738975" x="3689875"/>
            <a:ext cy="831000" cx="1292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Moment of Inertia of Objects</a:t>
            </a:r>
          </a:p>
        </p:txBody>
      </p:sp>
      <p:sp>
        <p:nvSpPr>
          <p:cNvPr id="80" name="Shape 80"/>
          <p:cNvSpPr/>
          <p:nvPr/>
        </p:nvSpPr>
        <p:spPr>
          <a:xfrm>
            <a:off y="2634175" x="3510175"/>
            <a:ext cy="625199" cx="16521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Mask image to show 1 object at a time</a:t>
            </a:r>
          </a:p>
        </p:txBody>
      </p:sp>
      <p:cxnSp>
        <p:nvCxnSpPr>
          <p:cNvPr id="81" name="Shape 81"/>
          <p:cNvCxnSpPr>
            <a:stCxn id="75" idx="2"/>
            <a:endCxn id="76" idx="0"/>
          </p:cNvCxnSpPr>
          <p:nvPr/>
        </p:nvCxnSpPr>
        <p:spPr>
          <a:xfrm>
            <a:off y="490349" x="4336225"/>
            <a:ext cy="318900" cx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>
            <a:stCxn id="76" idx="2"/>
            <a:endCxn id="78" idx="0"/>
          </p:cNvCxnSpPr>
          <p:nvPr/>
        </p:nvCxnSpPr>
        <p:spPr>
          <a:xfrm flipH="1">
            <a:off y="1283449" x="4336225"/>
            <a:ext cy="318900" cx="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3" name="Shape 83"/>
          <p:cNvCxnSpPr>
            <a:stCxn id="76" idx="2"/>
            <a:endCxn id="77" idx="0"/>
          </p:cNvCxnSpPr>
          <p:nvPr/>
        </p:nvCxnSpPr>
        <p:spPr>
          <a:xfrm flipH="1">
            <a:off y="1283449" x="2256625"/>
            <a:ext cy="267600" cx="2083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4" name="Shape 84"/>
          <p:cNvCxnSpPr>
            <a:stCxn id="78" idx="2"/>
            <a:endCxn id="80" idx="0"/>
          </p:cNvCxnSpPr>
          <p:nvPr/>
        </p:nvCxnSpPr>
        <p:spPr>
          <a:xfrm>
            <a:off y="2301249" x="4336225"/>
            <a:ext cy="333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5" name="Shape 85"/>
          <p:cNvCxnSpPr>
            <a:stCxn id="80" idx="2"/>
            <a:endCxn id="79" idx="0"/>
          </p:cNvCxnSpPr>
          <p:nvPr/>
        </p:nvCxnSpPr>
        <p:spPr>
          <a:xfrm>
            <a:off y="3259374" x="4336225"/>
            <a:ext cy="479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6" name="Shape 86"/>
          <p:cNvCxnSpPr>
            <a:stCxn id="79" idx="2"/>
          </p:cNvCxnSpPr>
          <p:nvPr/>
        </p:nvCxnSpPr>
        <p:spPr>
          <a:xfrm>
            <a:off y="4569975" x="4336225"/>
            <a:ext cy="573600" cx="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7" name="Shape 87"/>
          <p:cNvCxnSpPr>
            <a:stCxn id="79" idx="2"/>
            <a:endCxn id="80" idx="0"/>
          </p:cNvCxnSpPr>
          <p:nvPr/>
        </p:nvCxnSpPr>
        <p:spPr>
          <a:xfrm rot="-5400000">
            <a:off y="3601725" x="3368575"/>
            <a:ext cy="600" cx="1935900"/>
          </a:xfrm>
          <a:prstGeom prst="bentConnector5">
            <a:avLst>
              <a:gd fmla="val -12300" name="adj1"/>
              <a:gd fmla="val 177362500" name="adj2"/>
              <a:gd fmla="val 112295" name="adj3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8" name="Shape 88"/>
          <p:cNvCxnSpPr>
            <a:stCxn id="77" idx="2"/>
            <a:endCxn id="80" idx="2"/>
          </p:cNvCxnSpPr>
          <p:nvPr/>
        </p:nvCxnSpPr>
        <p:spPr>
          <a:xfrm rot="-5400000" flipH="1">
            <a:off y="1714899" x="2791550"/>
            <a:ext cy="2079599" cx="1009500"/>
          </a:xfrm>
          <a:prstGeom prst="bentConnector3">
            <a:avLst>
              <a:gd fmla="val 123581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Functions used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/>
              <a:t>im2bw: </a:t>
            </a:r>
            <a:r>
              <a:rPr lang="en"/>
              <a:t>Change image to B&amp;W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bwboundaries: </a:t>
            </a:r>
            <a:r>
              <a:rPr lang="en"/>
              <a:t>Getting boundary indices of objects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Regionprops:</a:t>
            </a:r>
            <a:r>
              <a:rPr lang="en"/>
              <a:t>Getting Centroids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