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B177-538C-41A4-9CA3-0DD4E087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FB5AD-B784-4FB9-B828-9F663864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EA371-3BBC-4631-8FEF-159D2051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B0C26-3466-465F-AB3D-DE33BAD9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98AC1-7FD3-46DB-BBAA-E5C9441A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6DA1C-5698-4E22-9BC6-A38953E3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D87B8-263E-41E3-9C6B-212F33C1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09B64-C011-41DE-976A-0FF3353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05E3B-8CBC-4764-A4BA-ABAC615F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C0549-3AC2-475D-B1A1-4A3AAE16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FB2E48-37CE-49C5-8506-1904E718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2F1473-6E8B-4577-B714-BE87505A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AB8BE-AABD-46D3-856A-52E48256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2749D-CFC9-41DF-B2C6-952DC1E6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E03B3-BCC9-4A36-9303-8ECC9A19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BA68E-D6B7-473F-8C8E-0C9E79DF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2B861-2DE2-42DD-BBFF-1E8A888C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EB645-0CB1-4446-8C94-895D070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CC5C3-1C32-496D-AE78-AC1CE53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EC47A-6177-4734-B775-B738A5BF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1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D6CE9-63DF-45C4-9FFA-3F649790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7CAEA-5DE3-4E4B-8D54-3B8A5369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29FCDF-4A8D-4371-BE86-3E55667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56AF8-658C-4485-A222-C647F31B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F268A-846F-477C-A048-B2E6D626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69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82AE6-5A7B-493E-9816-15496033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CFF34-DF59-4B11-81EE-F79FABB67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6C594A-9E1A-428C-A909-91D94787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68C403-FCE1-4BE3-BE24-B1072B76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0D7732-6977-41F5-96F5-17DD3A0E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E9C73-FC1A-400F-8715-0D5EA568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2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7A194-2970-4B27-909D-E205CE53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6BE9D-CB35-4762-9DA1-1958965B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0BFA80-E06D-4BAF-84E8-6361F394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E74259-BEA4-4306-BFBB-CB06D671D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BF167-2FA1-41C2-BF8B-FD4DF38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B21628-1338-4D99-BA87-EA1D2FA7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DFEE9F-A6E4-4F6D-9647-1A8CF464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0CC986-9EA6-41B3-95C0-94AE1687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66034-F101-4BDC-A784-01DED9D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86FE2A-8639-4E51-9648-3C5EB4DA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31DAC1-CFF9-4496-8B10-272FEE4D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BE4E7-2A35-474A-B82A-BD9793E9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C3FAE-25DD-47FA-AB1C-330C7BB0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E51E60-D9DA-44C5-9F5F-DCE597C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0EF8BD-2FAC-4E3B-A023-77950BB1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5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A2A0-814E-42AA-AAFF-1B6B8749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609B3-A76B-4047-BD05-48779E4F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A339BF-991C-424A-86C6-523460A5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9F39F-358A-4240-B093-ED7796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ACA33-16D4-4773-A156-846C620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FE3D4-0055-4FF9-856D-CDBC122C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DDBB-4A31-4AAE-8C13-F02C7AB7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8BEDCB-8349-48F2-AC67-95DD2593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0F9D4-1D06-41F9-8B1B-43B079DF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ED897-697F-46A9-A582-9F0FDCEB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F8496-C7B3-4BBE-8353-9579E7F4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93E6D-C3E5-443C-B49C-8FFC96BF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3DA46F-69DD-489D-B996-6D9CAF88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184D6C-EFE7-4B13-BBEC-5273FF9F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36519-8752-4EAB-8FF4-AEAA829A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212B-69DD-43B6-B69D-A241848001E1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0D844-3F96-4D8C-B349-D064A7D1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A6A36-33A3-4D95-93BD-E5831AB4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5E7D-ABB4-4575-8ED1-6F621740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18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3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64.png"/><Relationship Id="rId5" Type="http://schemas.openxmlformats.org/officeDocument/2006/relationships/image" Target="../media/image41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2145A89-3AD5-4810-9480-0C6498D1DBBD}"/>
              </a:ext>
            </a:extLst>
          </p:cNvPr>
          <p:cNvSpPr/>
          <p:nvPr/>
        </p:nvSpPr>
        <p:spPr>
          <a:xfrm>
            <a:off x="228600" y="656272"/>
            <a:ext cx="11582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1170305" algn="l"/>
              </a:tabLst>
            </a:pPr>
            <a:r>
              <a:rPr lang="pt-BR" altLang="pt-BR" sz="1800" b="1" dirty="0">
                <a:latin typeface="+mn-lt"/>
              </a:rPr>
              <a:t>Exercício 13</a:t>
            </a:r>
            <a:r>
              <a:rPr lang="pt-BR" altLang="pt-BR" sz="1800" dirty="0">
                <a:latin typeface="+mn-lt"/>
              </a:rPr>
              <a:t>: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freio de sapatas longas apresentado abaixo tem as seguintes caraterísticas: µ=0.3, w=2 cm e pressão máxima de trabalho de 150 KPa. Encontre a força de acionamento F. Todas as unidades apresentadas na Figura estão em cm.</a:t>
            </a:r>
          </a:p>
          <a:p>
            <a:pPr marL="0" lvl="1"/>
            <a:endParaRPr lang="pt-BR" dirty="0"/>
          </a:p>
          <a:p>
            <a:pPr marL="0" lvl="1"/>
            <a:r>
              <a:rPr lang="pt-BR" sz="2000" b="1" dirty="0"/>
              <a:t>Dados:</a:t>
            </a:r>
          </a:p>
          <a:p>
            <a:pPr marL="0" lvl="1"/>
            <a:r>
              <a:rPr lang="pt-BR" sz="2000" dirty="0"/>
              <a:t>• F?</a:t>
            </a:r>
          </a:p>
          <a:p>
            <a:pPr marL="0" lvl="1"/>
            <a:r>
              <a:rPr lang="pt-BR" sz="2000" dirty="0"/>
              <a:t>• 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µ=0.3</a:t>
            </a:r>
            <a:endParaRPr lang="pt-BR" sz="2000" dirty="0"/>
          </a:p>
          <a:p>
            <a:pPr marL="0" lvl="1"/>
            <a:r>
              <a:rPr lang="pt-BR" sz="2000" dirty="0"/>
              <a:t>• 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w=2 cm </a:t>
            </a:r>
          </a:p>
          <a:p>
            <a:pPr marL="0" lvl="1"/>
            <a:r>
              <a:rPr lang="pt-BR" sz="2000" dirty="0"/>
              <a:t>• </a:t>
            </a:r>
            <a:r>
              <a:rPr lang="pt-BR" sz="2000" dirty="0" err="1"/>
              <a:t>pmax</a:t>
            </a:r>
            <a:r>
              <a:rPr lang="pt-BR" sz="2000" dirty="0"/>
              <a:t>=150x10</a:t>
            </a:r>
            <a:r>
              <a:rPr lang="pt-BR" sz="2000" baseline="30000" dirty="0"/>
              <a:t>6</a:t>
            </a:r>
            <a:r>
              <a:rPr lang="pt-BR" sz="2000" dirty="0"/>
              <a:t>Pa</a:t>
            </a:r>
          </a:p>
          <a:p>
            <a:pPr marL="0" lvl="1"/>
            <a:r>
              <a:rPr lang="pt-BR" sz="2000" dirty="0"/>
              <a:t>• Unidades em cm</a:t>
            </a:r>
          </a:p>
          <a:p>
            <a:pPr marL="0" lvl="1"/>
            <a:r>
              <a:rPr lang="pt-BR" sz="2000" dirty="0"/>
              <a:t>Unidades em cm</a:t>
            </a:r>
          </a:p>
          <a:p>
            <a:pPr marL="0" lvl="1"/>
            <a:r>
              <a:rPr lang="pt-BR" sz="2000" dirty="0"/>
              <a:t>• a=24cm</a:t>
            </a:r>
          </a:p>
          <a:p>
            <a:pPr marL="0" lvl="1"/>
            <a:r>
              <a:rPr lang="pt-BR" sz="2000" dirty="0"/>
              <a:t>• </a:t>
            </a:r>
            <a:r>
              <a:rPr lang="pt-BR" sz="2000" dirty="0" err="1"/>
              <a:t>by</a:t>
            </a:r>
            <a:r>
              <a:rPr lang="pt-BR" sz="2000" dirty="0"/>
              <a:t>=12cm</a:t>
            </a:r>
          </a:p>
          <a:p>
            <a:pPr marL="0" lvl="1"/>
            <a:r>
              <a:rPr lang="pt-BR" sz="2000" dirty="0"/>
              <a:t>• </a:t>
            </a:r>
            <a:r>
              <a:rPr lang="pt-BR" sz="2000" dirty="0" err="1"/>
              <a:t>bx</a:t>
            </a:r>
            <a:r>
              <a:rPr lang="pt-BR" sz="2000" dirty="0"/>
              <a:t>=5cm</a:t>
            </a:r>
          </a:p>
          <a:p>
            <a:pPr marL="0" lvl="1"/>
            <a:r>
              <a:rPr lang="pt-BR" sz="2000" dirty="0"/>
              <a:t>• c=5cm</a:t>
            </a:r>
          </a:p>
          <a:p>
            <a:pPr marL="0" lvl="1"/>
            <a:r>
              <a:rPr lang="pt-BR" sz="2000" dirty="0"/>
              <a:t>• r=10cm</a:t>
            </a:r>
          </a:p>
          <a:p>
            <a:pPr marL="0" lvl="1"/>
            <a:endParaRPr lang="pt-BR" sz="2000" dirty="0"/>
          </a:p>
          <a:p>
            <a:pPr marL="0" lvl="1"/>
            <a:endParaRPr lang="pt-BR" sz="2000" dirty="0"/>
          </a:p>
          <a:p>
            <a:pPr marL="0" lvl="1"/>
            <a:endParaRPr lang="pt-BR" sz="200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E085B07-7AEC-4333-A89B-A9BEAA3B9C0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3697" y="1724025"/>
            <a:ext cx="3814763" cy="4305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CA1FF9-68BF-4CE2-B383-AA79A1004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41" y="2190750"/>
            <a:ext cx="5253656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>
            <a:extLst>
              <a:ext uri="{FF2B5EF4-FFF2-40B4-BE49-F238E27FC236}">
                <a16:creationId xmlns:a16="http://schemas.microsoft.com/office/drawing/2014/main" id="{2E7B3712-066A-47FD-B7E3-D416BFF3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226" y="982662"/>
            <a:ext cx="7153966" cy="47990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01E0A2-5FA8-4999-828B-A5651BE8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123950"/>
            <a:ext cx="3433927" cy="1943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704D39-CAAB-4D68-9833-837DE381761A}"/>
              </a:ext>
            </a:extLst>
          </p:cNvPr>
          <p:cNvSpPr txBox="1"/>
          <p:nvPr/>
        </p:nvSpPr>
        <p:spPr>
          <a:xfrm>
            <a:off x="3971925" y="904875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F?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2964F34-73FA-43AD-8C70-AD2AB5D11133}"/>
              </a:ext>
            </a:extLst>
          </p:cNvPr>
          <p:cNvGrpSpPr/>
          <p:nvPr/>
        </p:nvGrpSpPr>
        <p:grpSpPr>
          <a:xfrm>
            <a:off x="1857375" y="2378075"/>
            <a:ext cx="2022475" cy="485775"/>
            <a:chOff x="1838325" y="2752725"/>
            <a:chExt cx="1895475" cy="485775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B1C8959-E723-4AB8-A2EC-E836F2B60956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5A542132-1E2F-4B8C-87FF-0245F9A3E9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E02CB14-76E8-4367-AA61-062A3934FFC1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B118FE-32D5-4A4C-95A6-FB8F919310DC}"/>
              </a:ext>
            </a:extLst>
          </p:cNvPr>
          <p:cNvSpPr txBox="1"/>
          <p:nvPr/>
        </p:nvSpPr>
        <p:spPr>
          <a:xfrm>
            <a:off x="2758912" y="225163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7A95F4B-8CD5-473C-B5E1-32AE8DE6000E}"/>
              </a:ext>
            </a:extLst>
          </p:cNvPr>
          <p:cNvGrpSpPr/>
          <p:nvPr/>
        </p:nvGrpSpPr>
        <p:grpSpPr>
          <a:xfrm>
            <a:off x="-2514600" y="3186112"/>
            <a:ext cx="2022475" cy="485775"/>
            <a:chOff x="1838325" y="2752725"/>
            <a:chExt cx="1895475" cy="48577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06A67E8-B860-4098-94D2-79B0C1014B7F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E02BB64-4C40-45CB-A9CF-B205B1AFAB3B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48C7D6F-165A-4ECA-817C-20E61CE5F5D1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92BAF62-866E-4AFB-8CA7-A50A51323DCE}"/>
              </a:ext>
            </a:extLst>
          </p:cNvPr>
          <p:cNvGrpSpPr/>
          <p:nvPr/>
        </p:nvGrpSpPr>
        <p:grpSpPr>
          <a:xfrm>
            <a:off x="-1922001" y="1123950"/>
            <a:ext cx="628650" cy="1195433"/>
            <a:chOff x="-1922001" y="1846555"/>
            <a:chExt cx="628650" cy="472828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40E2491-13A6-41D9-B770-118A1A586AD0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A39949C-C451-4DAD-82BA-AA4A788F5DD9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4B11526-BA0A-4379-8A0C-926237487A8A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87A5DFD-C6BC-47DF-8B16-C02C1559512E}"/>
              </a:ext>
            </a:extLst>
          </p:cNvPr>
          <p:cNvGrpSpPr/>
          <p:nvPr/>
        </p:nvGrpSpPr>
        <p:grpSpPr>
          <a:xfrm>
            <a:off x="911040" y="1624614"/>
            <a:ext cx="628650" cy="470886"/>
            <a:chOff x="-1922001" y="1846555"/>
            <a:chExt cx="628650" cy="472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8B5580D-0126-4961-AB22-EA824951500D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0D2DF1C-02E3-492E-9DF2-0CCB0527531B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7CB4919-6A45-4D5E-B1FB-E2AEB32BED21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8E4A37C-3A5C-4F73-9131-343AC986C386}"/>
                  </a:ext>
                </a:extLst>
              </p:cNvPr>
              <p:cNvSpPr txBox="1"/>
              <p:nvPr/>
            </p:nvSpPr>
            <p:spPr>
              <a:xfrm>
                <a:off x="-2228768" y="4329739"/>
                <a:ext cx="733425" cy="145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Digite a equação aqui.</a:t>
                    </a:fld>
                  </m:oMath>
                </a14:m>
                <a:r>
                  <a:rPr lang="en-US" dirty="0"/>
                  <a:t>4</a:t>
                </a:r>
                <a:endParaRPr lang="pt-BR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8E4A37C-3A5C-4F73-9131-343AC986C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28768" y="4329739"/>
                <a:ext cx="733425" cy="1451936"/>
              </a:xfrm>
              <a:prstGeom prst="rect">
                <a:avLst/>
              </a:prstGeom>
              <a:blipFill>
                <a:blip r:embed="rId4"/>
                <a:stretch>
                  <a:fillRect l="-6612" r="-36364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F20730E7-0A75-4C30-8B1B-19F05FE1E054}"/>
              </a:ext>
            </a:extLst>
          </p:cNvPr>
          <p:cNvSpPr txBox="1"/>
          <p:nvPr/>
        </p:nvSpPr>
        <p:spPr>
          <a:xfrm>
            <a:off x="858652" y="1659024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74C636B-71CD-49F8-A677-511599101A9A}"/>
                  </a:ext>
                </a:extLst>
              </p:cNvPr>
              <p:cNvSpPr txBox="1"/>
              <p:nvPr/>
            </p:nvSpPr>
            <p:spPr>
              <a:xfrm>
                <a:off x="992900" y="3156036"/>
                <a:ext cx="2444916" cy="3450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↻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	</a:t>
                </a:r>
              </a:p>
              <a:p>
                <a:r>
                  <a:rPr lang="pt-BR" dirty="0"/>
                  <a:t>-4*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∗16=0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=4F	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pt-BR" dirty="0"/>
                      <m:t>	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=4F	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t-BR" dirty="0"/>
                  <a:t>	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74C636B-71CD-49F8-A677-511599101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0" y="3156036"/>
                <a:ext cx="2444916" cy="3450368"/>
              </a:xfrm>
              <a:prstGeom prst="rect">
                <a:avLst/>
              </a:prstGeom>
              <a:blipFill>
                <a:blip r:embed="rId5"/>
                <a:stretch>
                  <a:fillRect l="-10723" t="-14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53005AC-A15A-4859-9EB4-894FCC2EC146}"/>
                  </a:ext>
                </a:extLst>
              </p:cNvPr>
              <p:cNvSpPr txBox="1"/>
              <p:nvPr/>
            </p:nvSpPr>
            <p:spPr>
              <a:xfrm>
                <a:off x="2135187" y="1162050"/>
                <a:ext cx="7334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53005AC-A15A-4859-9EB4-894FCC2E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87" y="1162050"/>
                <a:ext cx="733425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60B5201-5745-4204-BF11-4F1FC5BC5716}"/>
                  </a:ext>
                </a:extLst>
              </p:cNvPr>
              <p:cNvSpPr txBox="1"/>
              <p:nvPr/>
            </p:nvSpPr>
            <p:spPr>
              <a:xfrm>
                <a:off x="9918237" y="892692"/>
                <a:ext cx="7334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60B5201-5745-4204-BF11-4F1FC5BC5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237" y="892692"/>
                <a:ext cx="733425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FAAA278-B9AA-4D01-8B71-10F611E823A1}"/>
                  </a:ext>
                </a:extLst>
              </p:cNvPr>
              <p:cNvSpPr txBox="1"/>
              <p:nvPr/>
            </p:nvSpPr>
            <p:spPr>
              <a:xfrm>
                <a:off x="8894298" y="1293772"/>
                <a:ext cx="7334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FAAA278-B9AA-4D01-8B71-10F611E8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298" y="1293772"/>
                <a:ext cx="73342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3EE3FB1E-9D09-43D7-A669-7B1880C380C2}"/>
                  </a:ext>
                </a:extLst>
              </p:cNvPr>
              <p:cNvSpPr txBox="1"/>
              <p:nvPr/>
            </p:nvSpPr>
            <p:spPr>
              <a:xfrm>
                <a:off x="6394152" y="2028356"/>
                <a:ext cx="73533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3EE3FB1E-9D09-43D7-A669-7B1880C3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2" y="2028356"/>
                <a:ext cx="7353300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3B23F233-A8D4-4B8E-8152-C5102BF9E660}"/>
                  </a:ext>
                </a:extLst>
              </p:cNvPr>
              <p:cNvSpPr txBox="1"/>
              <p:nvPr/>
            </p:nvSpPr>
            <p:spPr>
              <a:xfrm>
                <a:off x="10991850" y="971292"/>
                <a:ext cx="7334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3B23F233-A8D4-4B8E-8152-C5102BF9E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850" y="971292"/>
                <a:ext cx="733425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3311E045-94F4-4A2A-A9ED-38D90615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76" y="982662"/>
            <a:ext cx="7153966" cy="47990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74C636B-71CD-49F8-A677-511599101A9A}"/>
                  </a:ext>
                </a:extLst>
              </p:cNvPr>
              <p:cNvSpPr txBox="1"/>
              <p:nvPr/>
            </p:nvSpPr>
            <p:spPr>
              <a:xfrm>
                <a:off x="1413899" y="2319337"/>
                <a:ext cx="2444916" cy="1720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pt-BR" dirty="0"/>
                      <m:t>	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pt-BR" dirty="0" smtClean="0"/>
                      <m:t>=4</m:t>
                    </m:r>
                    <m:r>
                      <m:rPr>
                        <m:nor/>
                      </m:rPr>
                      <a:rPr lang="pt-BR" dirty="0" smtClean="0"/>
                      <m:t>F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74C636B-71CD-49F8-A677-511599101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9" y="2319337"/>
                <a:ext cx="2444916" cy="1720151"/>
              </a:xfrm>
              <a:prstGeom prst="rect">
                <a:avLst/>
              </a:prstGeom>
              <a:blipFill>
                <a:blip r:embed="rId3"/>
                <a:stretch>
                  <a:fillRect l="-7232" t="-4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FAAA278-B9AA-4D01-8B71-10F611E823A1}"/>
                  </a:ext>
                </a:extLst>
              </p:cNvPr>
              <p:cNvSpPr txBox="1"/>
              <p:nvPr/>
            </p:nvSpPr>
            <p:spPr>
              <a:xfrm>
                <a:off x="9968739" y="982662"/>
                <a:ext cx="7334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FFAAA278-B9AA-4D01-8B71-10F611E8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739" y="982662"/>
                <a:ext cx="733425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DB1F99F9-A861-4477-98FB-B90FAC611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7" y="1135319"/>
            <a:ext cx="3329998" cy="81649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AD34F26-A47E-43B5-8266-258EC8B0BDB2}"/>
                  </a:ext>
                </a:extLst>
              </p:cNvPr>
              <p:cNvSpPr txBox="1"/>
              <p:nvPr/>
            </p:nvSpPr>
            <p:spPr>
              <a:xfrm>
                <a:off x="280162" y="1060578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AD34F26-A47E-43B5-8266-258EC8B0B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2" y="1060578"/>
                <a:ext cx="6096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E445BBF-7296-4DFD-889B-FFFDB98F3BD4}"/>
                  </a:ext>
                </a:extLst>
              </p:cNvPr>
              <p:cNvSpPr txBox="1"/>
              <p:nvPr/>
            </p:nvSpPr>
            <p:spPr>
              <a:xfrm>
                <a:off x="-1784833" y="1045088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E445BBF-7296-4DFD-889B-FFFDB98F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833" y="1045088"/>
                <a:ext cx="6096000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BB476862-4D88-4AFA-9E7D-75591DC75149}"/>
                  </a:ext>
                </a:extLst>
              </p:cNvPr>
              <p:cNvSpPr txBox="1"/>
              <p:nvPr/>
            </p:nvSpPr>
            <p:spPr>
              <a:xfrm>
                <a:off x="6244065" y="1031873"/>
                <a:ext cx="1516855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BB476862-4D88-4AFA-9E7D-75591DC75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65" y="1031873"/>
                <a:ext cx="15168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555CE2E-E60F-4868-9DA1-21EF297A0B71}"/>
                  </a:ext>
                </a:extLst>
              </p:cNvPr>
              <p:cNvSpPr txBox="1"/>
              <p:nvPr/>
            </p:nvSpPr>
            <p:spPr>
              <a:xfrm>
                <a:off x="5240756" y="944561"/>
                <a:ext cx="702468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555CE2E-E60F-4868-9DA1-21EF297A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56" y="944561"/>
                <a:ext cx="7024686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F4A02D1-C8CC-4452-BF8E-9EEE510A2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28"/>
          <a:stretch/>
        </p:blipFill>
        <p:spPr>
          <a:xfrm>
            <a:off x="7100325" y="269311"/>
            <a:ext cx="4592170" cy="4130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784AF-3D0D-4C70-B1E4-B69685C3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61949"/>
            <a:ext cx="1828800" cy="353884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2D6DB0C-EDE6-48F3-AB1D-A8FF85B12E52}"/>
                  </a:ext>
                </a:extLst>
              </p:cNvPr>
              <p:cNvSpPr txBox="1"/>
              <p:nvPr/>
            </p:nvSpPr>
            <p:spPr>
              <a:xfrm>
                <a:off x="5738251" y="168469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2D6DB0C-EDE6-48F3-AB1D-A8FF85B1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251" y="168469"/>
                <a:ext cx="609600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2EBE400-278A-4826-B2B3-220E96F07CD7}"/>
                  </a:ext>
                </a:extLst>
              </p:cNvPr>
              <p:cNvSpPr txBox="1"/>
              <p:nvPr/>
            </p:nvSpPr>
            <p:spPr>
              <a:xfrm>
                <a:off x="-413233" y="219224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2EBE400-278A-4826-B2B3-220E96F0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233" y="219224"/>
                <a:ext cx="6096000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6FA690B-2EC6-4073-90C8-97066F1D42EE}"/>
                  </a:ext>
                </a:extLst>
              </p:cNvPr>
              <p:cNvSpPr txBox="1"/>
              <p:nvPr/>
            </p:nvSpPr>
            <p:spPr>
              <a:xfrm>
                <a:off x="-723900" y="1678495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6FA690B-2EC6-4073-90C8-97066F1D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3900" y="1678495"/>
                <a:ext cx="6096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D0E754-DDD6-4CA7-92DA-6DDDEB48A52F}"/>
                  </a:ext>
                </a:extLst>
              </p:cNvPr>
              <p:cNvSpPr txBox="1"/>
              <p:nvPr/>
            </p:nvSpPr>
            <p:spPr>
              <a:xfrm>
                <a:off x="619061" y="1652983"/>
                <a:ext cx="1667566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D0E754-DDD6-4CA7-92DA-6DDDEB48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1" y="1652983"/>
                <a:ext cx="1667566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75451C4-E050-4467-B3E9-FCCBF01167C9}"/>
                  </a:ext>
                </a:extLst>
              </p:cNvPr>
              <p:cNvSpPr txBox="1"/>
              <p:nvPr/>
            </p:nvSpPr>
            <p:spPr>
              <a:xfrm>
                <a:off x="-276916" y="2689564"/>
                <a:ext cx="609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75451C4-E050-4467-B3E9-FCCBF011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6916" y="2689564"/>
                <a:ext cx="6096000" cy="391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A3D033C-CBEF-472E-A47C-35AE7C21DA36}"/>
                  </a:ext>
                </a:extLst>
              </p:cNvPr>
              <p:cNvSpPr txBox="1"/>
              <p:nvPr/>
            </p:nvSpPr>
            <p:spPr>
              <a:xfrm>
                <a:off x="-276916" y="3300059"/>
                <a:ext cx="609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A3D033C-CBEF-472E-A47C-35AE7C21D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6916" y="3300059"/>
                <a:ext cx="6096000" cy="391261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F7C5609-509D-4533-BAE0-B8AD2C239A31}"/>
                  </a:ext>
                </a:extLst>
              </p:cNvPr>
              <p:cNvSpPr txBox="1"/>
              <p:nvPr/>
            </p:nvSpPr>
            <p:spPr>
              <a:xfrm>
                <a:off x="606278" y="4126005"/>
                <a:ext cx="3806991" cy="2405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↻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	</a:t>
                </a:r>
              </a:p>
              <a:p>
                <a:r>
                  <a:rPr lang="pt-BR" dirty="0"/>
                  <a:t>24*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/>
                      <m:t>12</m:t>
                    </m:r>
                    <m:r>
                      <m:rPr>
                        <m:nor/>
                      </m:rPr>
                      <a:rPr lang="pt-BR" dirty="0" smtClean="0"/>
                      <m:t>*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24*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/>
                      <m:t>12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rgbClr val="FF0000"/>
                        </a:solidFill>
                      </a:rPr>
                      <m:t>∗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24*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/>
                      <m:t>12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  <m:r>
                      <m:rPr>
                        <m:nor/>
                      </m:rPr>
                      <a:rPr lang="pt-BR" dirty="0" smtClean="0"/>
                      <m:t>∗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=4F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,833</m:t>
                    </m:r>
                  </m:oMath>
                </a14:m>
                <a:r>
                  <a:rPr lang="pt-BR" dirty="0"/>
                  <a:t>F</a:t>
                </a: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F7C5609-509D-4533-BAE0-B8AD2C23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8" y="4126005"/>
                <a:ext cx="3806991" cy="2405274"/>
              </a:xfrm>
              <a:prstGeom prst="rect">
                <a:avLst/>
              </a:prstGeom>
              <a:blipFill>
                <a:blip r:embed="rId10"/>
                <a:stretch>
                  <a:fillRect l="-4800" t="-20558" b="-4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215EDBB-558E-48FF-8473-647B513A62E2}"/>
              </a:ext>
            </a:extLst>
          </p:cNvPr>
          <p:cNvGrpSpPr/>
          <p:nvPr/>
        </p:nvGrpSpPr>
        <p:grpSpPr>
          <a:xfrm>
            <a:off x="-2514600" y="3186112"/>
            <a:ext cx="2022475" cy="485775"/>
            <a:chOff x="1838325" y="2752725"/>
            <a:chExt cx="1895475" cy="485775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EBE1E37-B1A1-46B9-B951-73B78AD851ED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EA3BFF2-77DD-4802-A46F-7879B16120F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BC7C947-CF54-41A8-913A-6E318A69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D59C87C-C9BD-4A7A-98CE-E990F90E5DF2}"/>
              </a:ext>
            </a:extLst>
          </p:cNvPr>
          <p:cNvGrpSpPr/>
          <p:nvPr/>
        </p:nvGrpSpPr>
        <p:grpSpPr>
          <a:xfrm>
            <a:off x="2833342" y="688533"/>
            <a:ext cx="628650" cy="1371477"/>
            <a:chOff x="-1922001" y="1846555"/>
            <a:chExt cx="628650" cy="472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9A6C86D-87FF-4E36-AE7F-474D8B41009B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34AD546-F793-4ADA-B4A7-B46AFDA1FC2A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037A9F6-E4F6-4706-866E-DD3437C8332E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7B02B5-AC60-4A01-8BFD-21F28AB70A1C}"/>
              </a:ext>
            </a:extLst>
          </p:cNvPr>
          <p:cNvGrpSpPr/>
          <p:nvPr/>
        </p:nvGrpSpPr>
        <p:grpSpPr>
          <a:xfrm>
            <a:off x="2835156" y="2063221"/>
            <a:ext cx="628650" cy="1119086"/>
            <a:chOff x="-1922001" y="1846555"/>
            <a:chExt cx="628650" cy="472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4D1D2F6-8D75-4A1D-9796-F250D380C743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FDEFD4D-366D-46BB-B726-E01D9557F5E3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EADDD7E-686E-421A-9051-B1390643EAFE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DC7AC14-7057-4FBB-8F0D-6D0C5C3B47FF}"/>
              </a:ext>
            </a:extLst>
          </p:cNvPr>
          <p:cNvGrpSpPr/>
          <p:nvPr/>
        </p:nvGrpSpPr>
        <p:grpSpPr>
          <a:xfrm>
            <a:off x="1785257" y="724367"/>
            <a:ext cx="443050" cy="485775"/>
            <a:chOff x="1838325" y="2752725"/>
            <a:chExt cx="1895475" cy="485775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6E473782-181B-40CC-85D0-A085807C2899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6F57569-8281-425B-A756-AFC06FD46E7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A88E1A1-BAA6-4B31-8EFC-08FB5253088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A88E3B7-B80D-4C3F-98A7-CD47B37A2F50}"/>
                  </a:ext>
                </a:extLst>
              </p:cNvPr>
              <p:cNvSpPr txBox="1"/>
              <p:nvPr/>
            </p:nvSpPr>
            <p:spPr>
              <a:xfrm>
                <a:off x="-238153" y="2356687"/>
                <a:ext cx="738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A88E3B7-B80D-4C3F-98A7-CD47B37A2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153" y="2356687"/>
                <a:ext cx="73877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56DCA9C-45E0-4B90-AED5-98D087400CCE}"/>
                  </a:ext>
                </a:extLst>
              </p:cNvPr>
              <p:cNvSpPr txBox="1"/>
              <p:nvPr/>
            </p:nvSpPr>
            <p:spPr>
              <a:xfrm>
                <a:off x="-230079" y="1187154"/>
                <a:ext cx="738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56DCA9C-45E0-4B90-AED5-98D08740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079" y="1187154"/>
                <a:ext cx="73877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695EB18-F402-4119-ACEC-917199719EE8}"/>
                  </a:ext>
                </a:extLst>
              </p:cNvPr>
              <p:cNvSpPr txBox="1"/>
              <p:nvPr/>
            </p:nvSpPr>
            <p:spPr>
              <a:xfrm>
                <a:off x="-1677843" y="622885"/>
                <a:ext cx="738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695EB18-F402-4119-ACEC-91719971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7843" y="622885"/>
                <a:ext cx="73877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9FC60D91-3AB1-473A-AF67-776FDB207651}"/>
                  </a:ext>
                </a:extLst>
              </p:cNvPr>
              <p:cNvSpPr txBox="1"/>
              <p:nvPr/>
            </p:nvSpPr>
            <p:spPr>
              <a:xfrm>
                <a:off x="5272776" y="1061408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9FC60D91-3AB1-473A-AF67-776FDB207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76" y="1061408"/>
                <a:ext cx="609600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8A0A43-BE74-4795-BEA3-C8DF22A0A89D}"/>
                  </a:ext>
                </a:extLst>
              </p:cNvPr>
              <p:cNvSpPr txBox="1"/>
              <p:nvPr/>
            </p:nvSpPr>
            <p:spPr>
              <a:xfrm>
                <a:off x="3963307" y="2403042"/>
                <a:ext cx="609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8A0A43-BE74-4795-BEA3-C8DF22A0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07" y="2403042"/>
                <a:ext cx="6096000" cy="391261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8AF3464-5810-4A57-A176-771F3AC863BE}"/>
                  </a:ext>
                </a:extLst>
              </p:cNvPr>
              <p:cNvSpPr txBox="1"/>
              <p:nvPr/>
            </p:nvSpPr>
            <p:spPr>
              <a:xfrm>
                <a:off x="5368024" y="3405348"/>
                <a:ext cx="609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8AF3464-5810-4A57-A176-771F3AC8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024" y="3405348"/>
                <a:ext cx="6096000" cy="391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762D142A-6BBC-4580-92A8-7CFCBF1E480E}"/>
                  </a:ext>
                </a:extLst>
              </p:cNvPr>
              <p:cNvSpPr txBox="1"/>
              <p:nvPr/>
            </p:nvSpPr>
            <p:spPr>
              <a:xfrm>
                <a:off x="5297500" y="3961683"/>
                <a:ext cx="609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762D142A-6BBC-4580-92A8-7CFCBF1E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0" y="3961683"/>
                <a:ext cx="6096000" cy="39126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441B3F9-CA7B-4AB5-91E5-71D6BCEBEA4D}"/>
                  </a:ext>
                </a:extLst>
              </p:cNvPr>
              <p:cNvSpPr txBox="1"/>
              <p:nvPr/>
            </p:nvSpPr>
            <p:spPr>
              <a:xfrm>
                <a:off x="4745047" y="2436419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441B3F9-CA7B-4AB5-91E5-71D6BCEB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047" y="2436419"/>
                <a:ext cx="6096000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E5C7E0AA-8462-4E7B-BB29-67FB0D77CB08}"/>
                  </a:ext>
                </a:extLst>
              </p:cNvPr>
              <p:cNvSpPr txBox="1"/>
              <p:nvPr/>
            </p:nvSpPr>
            <p:spPr>
              <a:xfrm>
                <a:off x="4736074" y="4015843"/>
                <a:ext cx="2810839" cy="2368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pt-BR" dirty="0"/>
                      <m:t>	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10,5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13,5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10,5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,1429</m:t>
                    </m:r>
                  </m:oMath>
                </a14:m>
                <a:r>
                  <a:rPr lang="pt-BR" dirty="0"/>
                  <a:t>F</a:t>
                </a:r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E5C7E0AA-8462-4E7B-BB29-67FB0D7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74" y="4015843"/>
                <a:ext cx="2810839" cy="2368212"/>
              </a:xfrm>
              <a:prstGeom prst="rect">
                <a:avLst/>
              </a:prstGeom>
              <a:blipFill>
                <a:blip r:embed="rId19"/>
                <a:stretch>
                  <a:fillRect l="-3037" t="-5670" b="-28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56C00BB-158A-4C99-8696-5519DC42693B}"/>
                  </a:ext>
                </a:extLst>
              </p:cNvPr>
              <p:cNvSpPr txBox="1"/>
              <p:nvPr/>
            </p:nvSpPr>
            <p:spPr>
              <a:xfrm>
                <a:off x="8416024" y="4496990"/>
                <a:ext cx="7353300" cy="2396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3,2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		</a:t>
                </a: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/>
                  <a:t>=0.25F</a:t>
                </a:r>
              </a:p>
              <a:p>
                <a:r>
                  <a:rPr lang="pt-BR" dirty="0"/>
                  <a:t>	</a:t>
                </a:r>
              </a:p>
              <a:p>
                <a:r>
                  <a:rPr lang="pt-BR" dirty="0"/>
                  <a:t>	</a:t>
                </a:r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56C00BB-158A-4C99-8696-5519DC42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024" y="4496990"/>
                <a:ext cx="7353300" cy="2396041"/>
              </a:xfrm>
              <a:prstGeom prst="rect">
                <a:avLst/>
              </a:prstGeom>
              <a:blipFill>
                <a:blip r:embed="rId20"/>
                <a:stretch>
                  <a:fillRect l="-2322" t="-18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8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700784AF-3D0D-4C70-B1E4-B69685C3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0090" y="-1039611"/>
            <a:ext cx="1828800" cy="353884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D0E754-DDD6-4CA7-92DA-6DDDEB48A52F}"/>
                  </a:ext>
                </a:extLst>
              </p:cNvPr>
              <p:cNvSpPr txBox="1"/>
              <p:nvPr/>
            </p:nvSpPr>
            <p:spPr>
              <a:xfrm>
                <a:off x="-3620729" y="251423"/>
                <a:ext cx="1667566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D0E754-DDD6-4CA7-92DA-6DDDEB48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0729" y="251423"/>
                <a:ext cx="1667566" cy="391261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F7C5609-509D-4533-BAE0-B8AD2C239A31}"/>
                  </a:ext>
                </a:extLst>
              </p:cNvPr>
              <p:cNvSpPr txBox="1"/>
              <p:nvPr/>
            </p:nvSpPr>
            <p:spPr>
              <a:xfrm>
                <a:off x="483621" y="4213679"/>
                <a:ext cx="4631304" cy="2405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↻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	</a:t>
                </a:r>
              </a:p>
              <a:p>
                <a:r>
                  <a:rPr lang="pt-BR" dirty="0"/>
                  <a:t>-24*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0</m:t>
                    </m:r>
                    <m:r>
                      <m:rPr>
                        <m:nor/>
                      </m:rPr>
                      <a:rPr lang="pt-BR" dirty="0" smtClean="0"/>
                      <m:t>*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12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-24*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12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rgbClr val="FF0000"/>
                        </a:solidFill>
                      </a:rPr>
                      <m:t>∗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-24*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12</m:t>
                    </m:r>
                    <m:r>
                      <m:rPr>
                        <m:nor/>
                      </m:rPr>
                      <a:rPr lang="pt-BR" dirty="0" smtClean="0"/>
                      <m:t>∗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  <m:r>
                      <m:rPr>
                        <m:nor/>
                      </m:rPr>
                      <a:rPr lang="pt-BR" dirty="0" smtClean="0"/>
                      <m:t>∗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13,5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=4F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=2,25F</a:t>
                </a: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F7C5609-509D-4533-BAE0-B8AD2C23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1" y="4213679"/>
                <a:ext cx="4631304" cy="2405274"/>
              </a:xfrm>
              <a:prstGeom prst="rect">
                <a:avLst/>
              </a:prstGeom>
              <a:blipFill>
                <a:blip r:embed="rId4"/>
                <a:stretch>
                  <a:fillRect l="-3947" t="-20253" b="-4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215EDBB-558E-48FF-8473-647B513A62E2}"/>
              </a:ext>
            </a:extLst>
          </p:cNvPr>
          <p:cNvGrpSpPr/>
          <p:nvPr/>
        </p:nvGrpSpPr>
        <p:grpSpPr>
          <a:xfrm>
            <a:off x="-2514600" y="3186112"/>
            <a:ext cx="2022475" cy="485775"/>
            <a:chOff x="1838325" y="2752725"/>
            <a:chExt cx="1895475" cy="485775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EBE1E37-B1A1-46B9-B951-73B78AD851ED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EA3BFF2-77DD-4802-A46F-7879B16120F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BC7C947-CF54-41A8-913A-6E318A69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D59C87C-C9BD-4A7A-98CE-E990F90E5DF2}"/>
              </a:ext>
            </a:extLst>
          </p:cNvPr>
          <p:cNvGrpSpPr/>
          <p:nvPr/>
        </p:nvGrpSpPr>
        <p:grpSpPr>
          <a:xfrm>
            <a:off x="-1406448" y="-713027"/>
            <a:ext cx="628650" cy="1371477"/>
            <a:chOff x="-1922001" y="1846555"/>
            <a:chExt cx="628650" cy="472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9A6C86D-87FF-4E36-AE7F-474D8B41009B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34AD546-F793-4ADA-B4A7-B46AFDA1FC2A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037A9F6-E4F6-4706-866E-DD3437C8332E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7B02B5-AC60-4A01-8BFD-21F28AB70A1C}"/>
              </a:ext>
            </a:extLst>
          </p:cNvPr>
          <p:cNvGrpSpPr/>
          <p:nvPr/>
        </p:nvGrpSpPr>
        <p:grpSpPr>
          <a:xfrm>
            <a:off x="-1404634" y="661661"/>
            <a:ext cx="628650" cy="1119086"/>
            <a:chOff x="-1922001" y="1846555"/>
            <a:chExt cx="628650" cy="472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4D1D2F6-8D75-4A1D-9796-F250D380C743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FDEFD4D-366D-46BB-B726-E01D9557F5E3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EADDD7E-686E-421A-9051-B1390643EAFE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DC7AC14-7057-4FBB-8F0D-6D0C5C3B47FF}"/>
              </a:ext>
            </a:extLst>
          </p:cNvPr>
          <p:cNvGrpSpPr/>
          <p:nvPr/>
        </p:nvGrpSpPr>
        <p:grpSpPr>
          <a:xfrm>
            <a:off x="-2454533" y="-677193"/>
            <a:ext cx="443050" cy="485775"/>
            <a:chOff x="1838325" y="2752725"/>
            <a:chExt cx="1895475" cy="485775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6E473782-181B-40CC-85D0-A085807C2899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6F57569-8281-425B-A756-AFC06FD46E7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A88E1A1-BAA6-4B31-8EFC-08FB5253088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E5C7E0AA-8462-4E7B-BB29-67FB0D77CB08}"/>
                  </a:ext>
                </a:extLst>
              </p:cNvPr>
              <p:cNvSpPr txBox="1"/>
              <p:nvPr/>
            </p:nvSpPr>
            <p:spPr>
              <a:xfrm>
                <a:off x="6053249" y="4114522"/>
                <a:ext cx="2810839" cy="2356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pt-BR" dirty="0"/>
                      <m:t>	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=3,111F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E5C7E0AA-8462-4E7B-BB29-67FB0D7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49" y="4114522"/>
                <a:ext cx="2810839" cy="2356030"/>
              </a:xfrm>
              <a:prstGeom prst="rect">
                <a:avLst/>
              </a:prstGeom>
              <a:blipFill>
                <a:blip r:embed="rId5"/>
                <a:stretch>
                  <a:fillRect l="-3037" t="-17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56C00BB-158A-4C99-8696-5519DC42693B}"/>
                  </a:ext>
                </a:extLst>
              </p:cNvPr>
              <p:cNvSpPr txBox="1"/>
              <p:nvPr/>
            </p:nvSpPr>
            <p:spPr>
              <a:xfrm>
                <a:off x="9597513" y="4041046"/>
                <a:ext cx="7353300" cy="3591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-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+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=F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pt-BR" dirty="0">
                        <a:solidFill>
                          <a:srgbClr val="FF000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0,675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F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=0,3*2,25F+F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=1,675F	</a:t>
                </a:r>
              </a:p>
              <a:p>
                <a:endParaRPr lang="pt-BR" dirty="0"/>
              </a:p>
              <a:p>
                <a:r>
                  <a:rPr lang="pt-BR" dirty="0"/>
                  <a:t>	</a:t>
                </a:r>
              </a:p>
              <a:p>
                <a:r>
                  <a:rPr lang="pt-BR" dirty="0"/>
                  <a:t>	</a:t>
                </a:r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56C00BB-158A-4C99-8696-5519DC42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13" y="4041046"/>
                <a:ext cx="7353300" cy="3591752"/>
              </a:xfrm>
              <a:prstGeom prst="rect">
                <a:avLst/>
              </a:prstGeom>
              <a:blipFill>
                <a:blip r:embed="rId6"/>
                <a:stretch>
                  <a:fillRect l="-2237" t="-12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CCC3EBEB-31EE-471C-B84D-D44B060CB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216" y="45492"/>
            <a:ext cx="2050841" cy="3616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D7AE79-7ACE-415F-A23A-EDBF2AA65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100" y="251423"/>
            <a:ext cx="558165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35DE203-2576-496D-AEE6-274F5741B209}"/>
                  </a:ext>
                </a:extLst>
              </p:cNvPr>
              <p:cNvSpPr txBox="1"/>
              <p:nvPr/>
            </p:nvSpPr>
            <p:spPr>
              <a:xfrm>
                <a:off x="9111738" y="468272"/>
                <a:ext cx="7334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35DE203-2576-496D-AEE6-274F5741B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38" y="468272"/>
                <a:ext cx="733425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E9DBBBE6-82AE-4150-9A2F-E9509AF9B948}"/>
                  </a:ext>
                </a:extLst>
              </p:cNvPr>
              <p:cNvSpPr txBox="1"/>
              <p:nvPr/>
            </p:nvSpPr>
            <p:spPr>
              <a:xfrm>
                <a:off x="6665295" y="963659"/>
                <a:ext cx="73533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E9DBBBE6-82AE-4150-9A2F-E9509AF9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95" y="963659"/>
                <a:ext cx="7353300" cy="391261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93AC3017-F4BF-45A9-8083-7F3996E445F6}"/>
                  </a:ext>
                </a:extLst>
              </p:cNvPr>
              <p:cNvSpPr txBox="1"/>
              <p:nvPr/>
            </p:nvSpPr>
            <p:spPr>
              <a:xfrm>
                <a:off x="10886036" y="1077531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93AC3017-F4BF-45A9-8083-7F3996E4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036" y="1077531"/>
                <a:ext cx="1083714" cy="391261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8E3681C-0666-4977-93D0-33C14DAB3171}"/>
                  </a:ext>
                </a:extLst>
              </p:cNvPr>
              <p:cNvSpPr txBox="1"/>
              <p:nvPr/>
            </p:nvSpPr>
            <p:spPr>
              <a:xfrm>
                <a:off x="10060536" y="1251216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8E3681C-0666-4977-93D0-33C14DAB3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36" y="1251216"/>
                <a:ext cx="1083714" cy="391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E610F5F-640F-4441-8C1A-2C90BFB0D7EE}"/>
                  </a:ext>
                </a:extLst>
              </p:cNvPr>
              <p:cNvSpPr txBox="1"/>
              <p:nvPr/>
            </p:nvSpPr>
            <p:spPr>
              <a:xfrm>
                <a:off x="10568536" y="2107975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E610F5F-640F-4441-8C1A-2C90BFB0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536" y="2107975"/>
                <a:ext cx="1083714" cy="391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317B1A59-7BEA-4941-923C-381BB56DC268}"/>
                  </a:ext>
                </a:extLst>
              </p:cNvPr>
              <p:cNvSpPr txBox="1"/>
              <p:nvPr/>
            </p:nvSpPr>
            <p:spPr>
              <a:xfrm>
                <a:off x="11261788" y="2727011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317B1A59-7BEA-4941-923C-381BB56DC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788" y="2727011"/>
                <a:ext cx="1083714" cy="391261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D748252-117D-48BA-B8AD-9CDFD7EC6EB2}"/>
                  </a:ext>
                </a:extLst>
              </p:cNvPr>
              <p:cNvSpPr txBox="1"/>
              <p:nvPr/>
            </p:nvSpPr>
            <p:spPr>
              <a:xfrm>
                <a:off x="10178074" y="2850482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D748252-117D-48BA-B8AD-9CDFD7EC6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074" y="2850482"/>
                <a:ext cx="1083714" cy="391261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6115A37-40F4-424B-A423-0676125E7D68}"/>
                  </a:ext>
                </a:extLst>
              </p:cNvPr>
              <p:cNvSpPr txBox="1"/>
              <p:nvPr/>
            </p:nvSpPr>
            <p:spPr>
              <a:xfrm>
                <a:off x="10131517" y="3399235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6115A37-40F4-424B-A423-0676125E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17" y="3399235"/>
                <a:ext cx="1083714" cy="391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ACBBDDE-0D5E-4AEE-ADDA-628730AB22D3}"/>
              </a:ext>
            </a:extLst>
          </p:cNvPr>
          <p:cNvGrpSpPr/>
          <p:nvPr/>
        </p:nvGrpSpPr>
        <p:grpSpPr>
          <a:xfrm>
            <a:off x="1211600" y="642684"/>
            <a:ext cx="628650" cy="1138063"/>
            <a:chOff x="-1922001" y="1846555"/>
            <a:chExt cx="628650" cy="472828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D1E33B0-8C2A-46D5-B857-CFB47F0432ED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3C7B461B-CCF3-4D81-B0D8-DB8310D6006B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204B9609-0814-46D5-82A8-51AC8D1EBD0B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4E44F173-49A9-4D95-8D52-B87A1A327529}"/>
              </a:ext>
            </a:extLst>
          </p:cNvPr>
          <p:cNvGrpSpPr/>
          <p:nvPr/>
        </p:nvGrpSpPr>
        <p:grpSpPr>
          <a:xfrm>
            <a:off x="1211600" y="1774323"/>
            <a:ext cx="628650" cy="1119086"/>
            <a:chOff x="-1922001" y="1846555"/>
            <a:chExt cx="628650" cy="472828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C0C28904-5E55-4026-9E73-AD3C957C3A43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AD527C9B-BF96-4D37-8986-AD8B0B1A01D4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EA72304-F431-4DD2-8D01-26C9240BD1DD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5622A902-E63D-4DD2-B73C-89EEAFAB53B0}"/>
              </a:ext>
            </a:extLst>
          </p:cNvPr>
          <p:cNvGrpSpPr/>
          <p:nvPr/>
        </p:nvGrpSpPr>
        <p:grpSpPr>
          <a:xfrm>
            <a:off x="2105102" y="486924"/>
            <a:ext cx="628648" cy="485775"/>
            <a:chOff x="1838325" y="2752725"/>
            <a:chExt cx="1895475" cy="485775"/>
          </a:xfrm>
        </p:grpSpPr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E6D4898-EA3D-4C8A-9453-C66972E34A9A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F475E512-4642-46C8-B474-5DF96C7C232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C056475D-882A-4E18-834D-F2BE635C8A8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73BFC9E1-E902-47BD-8F1D-FA545EF0E2F1}"/>
                  </a:ext>
                </a:extLst>
              </p:cNvPr>
              <p:cNvSpPr txBox="1"/>
              <p:nvPr/>
            </p:nvSpPr>
            <p:spPr>
              <a:xfrm>
                <a:off x="2058434" y="329192"/>
                <a:ext cx="682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73BFC9E1-E902-47BD-8F1D-FA545EF0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434" y="329192"/>
                <a:ext cx="6829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85ED910-37F0-4D5A-956E-A6A26D152A39}"/>
                  </a:ext>
                </a:extLst>
              </p:cNvPr>
              <p:cNvSpPr txBox="1"/>
              <p:nvPr/>
            </p:nvSpPr>
            <p:spPr>
              <a:xfrm>
                <a:off x="1484421" y="1074940"/>
                <a:ext cx="452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85ED910-37F0-4D5A-956E-A6A26D15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21" y="1074940"/>
                <a:ext cx="45232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F25EADAF-7C17-4BD1-BD94-E2D88E7E3DE1}"/>
                  </a:ext>
                </a:extLst>
              </p:cNvPr>
              <p:cNvSpPr txBox="1"/>
              <p:nvPr/>
            </p:nvSpPr>
            <p:spPr>
              <a:xfrm>
                <a:off x="1525925" y="1989855"/>
                <a:ext cx="452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F25EADAF-7C17-4BD1-BD94-E2D88E7E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25" y="1989855"/>
                <a:ext cx="4523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6D20F2B3-1C82-4E30-9F3E-8320563E8145}"/>
                  </a:ext>
                </a:extLst>
              </p:cNvPr>
              <p:cNvSpPr txBox="1"/>
              <p:nvPr/>
            </p:nvSpPr>
            <p:spPr>
              <a:xfrm>
                <a:off x="1936750" y="-76382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6D20F2B3-1C82-4E30-9F3E-8320563E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50" y="-76382"/>
                <a:ext cx="1083714" cy="391261"/>
              </a:xfrm>
              <a:prstGeom prst="rect">
                <a:avLst/>
              </a:prstGeom>
              <a:blipFill>
                <a:blip r:embed="rId2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070DC471-DEFC-4930-9B1A-19E3CC896E38}"/>
                  </a:ext>
                </a:extLst>
              </p:cNvPr>
              <p:cNvSpPr txBox="1"/>
              <p:nvPr/>
            </p:nvSpPr>
            <p:spPr>
              <a:xfrm>
                <a:off x="1019141" y="198051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070DC471-DEFC-4930-9B1A-19E3CC89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41" y="198051"/>
                <a:ext cx="1083714" cy="3912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944F14EE-D86D-4152-AB0C-2609CBC97ECF}"/>
                  </a:ext>
                </a:extLst>
              </p:cNvPr>
              <p:cNvSpPr txBox="1"/>
              <p:nvPr/>
            </p:nvSpPr>
            <p:spPr>
              <a:xfrm>
                <a:off x="1661147" y="1360736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944F14EE-D86D-4152-AB0C-2609CBC97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47" y="1360736"/>
                <a:ext cx="1083714" cy="3912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D71F289B-F9BC-4F26-92CF-21E6A55D0F09}"/>
                  </a:ext>
                </a:extLst>
              </p:cNvPr>
              <p:cNvSpPr txBox="1"/>
              <p:nvPr/>
            </p:nvSpPr>
            <p:spPr>
              <a:xfrm>
                <a:off x="2435419" y="1942605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D71F289B-F9BC-4F26-92CF-21E6A55D0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19" y="1942605"/>
                <a:ext cx="1083714" cy="391261"/>
              </a:xfrm>
              <a:prstGeom prst="rect">
                <a:avLst/>
              </a:prstGeom>
              <a:blipFill>
                <a:blip r:embed="rId2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F2F4762E-B042-4937-9A53-C3ED6C955BEC}"/>
                  </a:ext>
                </a:extLst>
              </p:cNvPr>
              <p:cNvSpPr txBox="1"/>
              <p:nvPr/>
            </p:nvSpPr>
            <p:spPr>
              <a:xfrm>
                <a:off x="1917700" y="2445960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F2F4762E-B042-4937-9A53-C3ED6C955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2445960"/>
                <a:ext cx="1083714" cy="391261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6A96091C-DF3B-4F49-AAE5-E74F3FB6729E}"/>
                  </a:ext>
                </a:extLst>
              </p:cNvPr>
              <p:cNvSpPr txBox="1"/>
              <p:nvPr/>
            </p:nvSpPr>
            <p:spPr>
              <a:xfrm>
                <a:off x="1019141" y="2916128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6A96091C-DF3B-4F49-AAE5-E74F3FB6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41" y="2916128"/>
                <a:ext cx="1083714" cy="3912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0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700784AF-3D0D-4C70-B1E4-B69685C3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0090" y="-1039611"/>
            <a:ext cx="1828800" cy="353884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D0E754-DDD6-4CA7-92DA-6DDDEB48A52F}"/>
                  </a:ext>
                </a:extLst>
              </p:cNvPr>
              <p:cNvSpPr txBox="1"/>
              <p:nvPr/>
            </p:nvSpPr>
            <p:spPr>
              <a:xfrm>
                <a:off x="-3620729" y="251423"/>
                <a:ext cx="1667566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FD0E754-DDD6-4CA7-92DA-6DDDEB48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0729" y="251423"/>
                <a:ext cx="1667566" cy="391261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F7C5609-509D-4533-BAE0-B8AD2C239A31}"/>
                  </a:ext>
                </a:extLst>
              </p:cNvPr>
              <p:cNvSpPr txBox="1"/>
              <p:nvPr/>
            </p:nvSpPr>
            <p:spPr>
              <a:xfrm>
                <a:off x="632335" y="2928893"/>
                <a:ext cx="4631304" cy="2787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	</a:t>
                </a:r>
              </a:p>
              <a:p>
                <a:r>
                  <a:rPr lang="pt-BR" dirty="0"/>
                  <a:t>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BR" dirty="0"/>
              </a:p>
              <a:p>
                <a:r>
                  <a:rPr lang="pt-BR" dirty="0"/>
                  <a:t>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BR" dirty="0"/>
              </a:p>
              <a:p>
                <a:r>
                  <a:rPr lang="pt-BR" dirty="0"/>
                  <a:t>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BR" dirty="0"/>
              </a:p>
              <a:p>
                <a:r>
                  <a:rPr lang="pt-BR" dirty="0"/>
                  <a:t>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BR" dirty="0"/>
              </a:p>
              <a:p>
                <a:r>
                  <a:rPr lang="pt-BR" dirty="0"/>
                  <a:t>T=1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13,5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T=162,54F</a:t>
                </a: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F7C5609-509D-4533-BAE0-B8AD2C23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5" y="2928893"/>
                <a:ext cx="4631304" cy="2787558"/>
              </a:xfrm>
              <a:prstGeom prst="rect">
                <a:avLst/>
              </a:prstGeom>
              <a:blipFill>
                <a:blip r:embed="rId4"/>
                <a:stretch>
                  <a:fillRect l="-9354" t="-17467" b="-4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215EDBB-558E-48FF-8473-647B513A62E2}"/>
              </a:ext>
            </a:extLst>
          </p:cNvPr>
          <p:cNvGrpSpPr/>
          <p:nvPr/>
        </p:nvGrpSpPr>
        <p:grpSpPr>
          <a:xfrm>
            <a:off x="-2514600" y="3186112"/>
            <a:ext cx="2022475" cy="485775"/>
            <a:chOff x="1838325" y="2752725"/>
            <a:chExt cx="1895475" cy="485775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EBE1E37-B1A1-46B9-B951-73B78AD851ED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EA3BFF2-77DD-4802-A46F-7879B16120F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BC7C947-CF54-41A8-913A-6E318A69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D59C87C-C9BD-4A7A-98CE-E990F90E5DF2}"/>
              </a:ext>
            </a:extLst>
          </p:cNvPr>
          <p:cNvGrpSpPr/>
          <p:nvPr/>
        </p:nvGrpSpPr>
        <p:grpSpPr>
          <a:xfrm>
            <a:off x="-1406448" y="-713027"/>
            <a:ext cx="628650" cy="1371477"/>
            <a:chOff x="-1922001" y="1846555"/>
            <a:chExt cx="628650" cy="472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9A6C86D-87FF-4E36-AE7F-474D8B41009B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34AD546-F793-4ADA-B4A7-B46AFDA1FC2A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037A9F6-E4F6-4706-866E-DD3437C8332E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7B02B5-AC60-4A01-8BFD-21F28AB70A1C}"/>
              </a:ext>
            </a:extLst>
          </p:cNvPr>
          <p:cNvGrpSpPr/>
          <p:nvPr/>
        </p:nvGrpSpPr>
        <p:grpSpPr>
          <a:xfrm>
            <a:off x="-1404634" y="661661"/>
            <a:ext cx="628650" cy="1119086"/>
            <a:chOff x="-1922001" y="1846555"/>
            <a:chExt cx="628650" cy="472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4D1D2F6-8D75-4A1D-9796-F250D380C743}"/>
                </a:ext>
              </a:extLst>
            </p:cNvPr>
            <p:cNvCxnSpPr/>
            <p:nvPr/>
          </p:nvCxnSpPr>
          <p:spPr>
            <a:xfrm>
              <a:off x="-1922001" y="2319383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FDEFD4D-366D-46BB-B726-E01D9557F5E3}"/>
                </a:ext>
              </a:extLst>
            </p:cNvPr>
            <p:cNvCxnSpPr>
              <a:cxnSpLocks/>
            </p:cNvCxnSpPr>
            <p:nvPr/>
          </p:nvCxnSpPr>
          <p:spPr>
            <a:xfrm>
              <a:off x="-1922001" y="184655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EADDD7E-686E-421A-9051-B1390643EAFE}"/>
                </a:ext>
              </a:extLst>
            </p:cNvPr>
            <p:cNvCxnSpPr/>
            <p:nvPr/>
          </p:nvCxnSpPr>
          <p:spPr>
            <a:xfrm>
              <a:off x="-1607676" y="1846555"/>
              <a:ext cx="0" cy="47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DC7AC14-7057-4FBB-8F0D-6D0C5C3B47FF}"/>
              </a:ext>
            </a:extLst>
          </p:cNvPr>
          <p:cNvGrpSpPr/>
          <p:nvPr/>
        </p:nvGrpSpPr>
        <p:grpSpPr>
          <a:xfrm>
            <a:off x="-2454533" y="-677193"/>
            <a:ext cx="443050" cy="485775"/>
            <a:chOff x="1838325" y="2752725"/>
            <a:chExt cx="1895475" cy="485775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6E473782-181B-40CC-85D0-A085807C2899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6F57569-8281-425B-A756-AFC06FD46E7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A88E1A1-BAA6-4B31-8EFC-08FB5253088B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0D7AE79-7ACE-415F-A23A-EDBF2AA6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00" y="251423"/>
            <a:ext cx="558165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E610F5F-640F-4441-8C1A-2C90BFB0D7EE}"/>
                  </a:ext>
                </a:extLst>
              </p:cNvPr>
              <p:cNvSpPr txBox="1"/>
              <p:nvPr/>
            </p:nvSpPr>
            <p:spPr>
              <a:xfrm>
                <a:off x="10568536" y="2107975"/>
                <a:ext cx="108371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E610F5F-640F-4441-8C1A-2C90BFB0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536" y="2107975"/>
                <a:ext cx="1083714" cy="391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4C184CFB-39CB-44DC-8DE4-3F24193C8E47}"/>
                  </a:ext>
                </a:extLst>
              </p:cNvPr>
              <p:cNvSpPr txBox="1"/>
              <p:nvPr/>
            </p:nvSpPr>
            <p:spPr>
              <a:xfrm>
                <a:off x="6676823" y="2107975"/>
                <a:ext cx="61752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4C184CFB-39CB-44DC-8DE4-3F24193C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23" y="2107975"/>
                <a:ext cx="617528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7398533-8DB3-482B-BD4E-6EA3895F6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170" y="889511"/>
            <a:ext cx="2457450" cy="1609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E5BCCF70-E51D-492D-A59E-A9707CA9EDE2}"/>
                  </a:ext>
                </a:extLst>
              </p:cNvPr>
              <p:cNvSpPr txBox="1"/>
              <p:nvPr/>
            </p:nvSpPr>
            <p:spPr>
              <a:xfrm>
                <a:off x="818864" y="1126900"/>
                <a:ext cx="61752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E5BCCF70-E51D-492D-A59E-A9707CA9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4" y="1126900"/>
                <a:ext cx="617528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1DC0551F-1919-401C-B952-B7889E8D77E3}"/>
                  </a:ext>
                </a:extLst>
              </p:cNvPr>
              <p:cNvSpPr txBox="1"/>
              <p:nvPr/>
            </p:nvSpPr>
            <p:spPr>
              <a:xfrm>
                <a:off x="951426" y="1917217"/>
                <a:ext cx="61752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1DC0551F-1919-401C-B952-B7889E8D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26" y="1917217"/>
                <a:ext cx="617528" cy="391261"/>
              </a:xfrm>
              <a:prstGeom prst="rect">
                <a:avLst/>
              </a:prstGeom>
              <a:blipFill>
                <a:blip r:embed="rId10"/>
                <a:stretch>
                  <a:fillRect r="-990"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A5ABD878-537B-4A65-9F7A-53516F763FF2}"/>
                  </a:ext>
                </a:extLst>
              </p:cNvPr>
              <p:cNvSpPr txBox="1"/>
              <p:nvPr/>
            </p:nvSpPr>
            <p:spPr>
              <a:xfrm>
                <a:off x="2976836" y="1803297"/>
                <a:ext cx="61752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A5ABD878-537B-4A65-9F7A-53516F76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36" y="1803297"/>
                <a:ext cx="617528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86F8F0BF-BEE8-4732-93EF-C7FA65B8010D}"/>
                  </a:ext>
                </a:extLst>
              </p:cNvPr>
              <p:cNvSpPr txBox="1"/>
              <p:nvPr/>
            </p:nvSpPr>
            <p:spPr>
              <a:xfrm>
                <a:off x="3167241" y="946564"/>
                <a:ext cx="61752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86F8F0BF-BEE8-4732-93EF-C7FA65B8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241" y="946564"/>
                <a:ext cx="617528" cy="391261"/>
              </a:xfrm>
              <a:prstGeom prst="rect">
                <a:avLst/>
              </a:prstGeom>
              <a:blipFill>
                <a:blip r:embed="rId12"/>
                <a:stretch>
                  <a:fillRect r="-990"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95CFDD1-B851-4777-9C5A-785C447E055D}"/>
                  </a:ext>
                </a:extLst>
              </p:cNvPr>
              <p:cNvSpPr txBox="1"/>
              <p:nvPr/>
            </p:nvSpPr>
            <p:spPr>
              <a:xfrm>
                <a:off x="6022654" y="2020726"/>
                <a:ext cx="61752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95CFDD1-B851-4777-9C5A-785C447E0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54" y="2020726"/>
                <a:ext cx="617528" cy="391261"/>
              </a:xfrm>
              <a:prstGeom prst="rect">
                <a:avLst/>
              </a:prstGeom>
              <a:blipFill>
                <a:blip r:embed="rId13"/>
                <a:stretch>
                  <a:fillRect r="-990"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15021744-EF07-447F-B4AE-D3A7A6B43FEB}"/>
                  </a:ext>
                </a:extLst>
              </p:cNvPr>
              <p:cNvSpPr txBox="1"/>
              <p:nvPr/>
            </p:nvSpPr>
            <p:spPr>
              <a:xfrm>
                <a:off x="11490004" y="2630685"/>
                <a:ext cx="61752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15021744-EF07-447F-B4AE-D3A7A6B4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004" y="2630685"/>
                <a:ext cx="617528" cy="391261"/>
              </a:xfrm>
              <a:prstGeom prst="rect">
                <a:avLst/>
              </a:prstGeom>
              <a:blipFill>
                <a:blip r:embed="rId14"/>
                <a:stretch>
                  <a:fillRect r="-990"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Agrupar 85">
            <a:extLst>
              <a:ext uri="{FF2B5EF4-FFF2-40B4-BE49-F238E27FC236}">
                <a16:creationId xmlns:a16="http://schemas.microsoft.com/office/drawing/2014/main" id="{0FCE3119-8CD0-4A98-9EF5-13157DA37E92}"/>
              </a:ext>
            </a:extLst>
          </p:cNvPr>
          <p:cNvGrpSpPr/>
          <p:nvPr/>
        </p:nvGrpSpPr>
        <p:grpSpPr>
          <a:xfrm>
            <a:off x="2301816" y="679504"/>
            <a:ext cx="628648" cy="485775"/>
            <a:chOff x="1838325" y="2752725"/>
            <a:chExt cx="1895475" cy="485775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D5FB5C41-3C23-4223-88FD-DB0A2FD1C4A1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390F375E-AAF9-4836-A158-1931AC612790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7527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8E042761-AD41-4C90-BA7E-A3AB17FD5180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25" y="3000375"/>
              <a:ext cx="1895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75A158B-4C5D-4DEC-BB2C-CDF14ADEE42B}"/>
              </a:ext>
            </a:extLst>
          </p:cNvPr>
          <p:cNvSpPr txBox="1"/>
          <p:nvPr/>
        </p:nvSpPr>
        <p:spPr>
          <a:xfrm>
            <a:off x="2398471" y="598288"/>
            <a:ext cx="531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pt-BR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6F300887-53FB-424B-AB9C-962E3C37BCCA}"/>
                  </a:ext>
                </a:extLst>
              </p:cNvPr>
              <p:cNvSpPr txBox="1"/>
              <p:nvPr/>
            </p:nvSpPr>
            <p:spPr>
              <a:xfrm>
                <a:off x="6022654" y="4447899"/>
                <a:ext cx="7905750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0.25F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6,2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=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</a:rPr>
                      <m:t>0,675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,833</m:t>
                    </m:r>
                  </m:oMath>
                </a14:m>
                <a:r>
                  <a:rPr lang="pt-BR" dirty="0"/>
                  <a:t>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= 2,25F</a:t>
                </a:r>
              </a:p>
            </p:txBody>
          </p:sp>
        </mc:Choice>
        <mc:Fallback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6F300887-53FB-424B-AB9C-962E3C37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54" y="4447899"/>
                <a:ext cx="7905750" cy="1268552"/>
              </a:xfrm>
              <a:prstGeom prst="rect">
                <a:avLst/>
              </a:prstGeom>
              <a:blipFill>
                <a:blip r:embed="rId15"/>
                <a:stretch>
                  <a:fillRect t="-2404"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49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533</Words>
  <Application>Microsoft Office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18</cp:revision>
  <dcterms:created xsi:type="dcterms:W3CDTF">2022-10-21T19:07:10Z</dcterms:created>
  <dcterms:modified xsi:type="dcterms:W3CDTF">2022-10-21T20:36:45Z</dcterms:modified>
</cp:coreProperties>
</file>