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90" d="100"/>
          <a:sy n="90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  <a:endParaRPr lang="en-US" sz="1400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  <a:endParaRPr lang="en-US" sz="1400" b="0" i="0" dirty="0">
              <a:solidFill>
                <a:srgbClr val="ADB5BD"/>
              </a:solidFill>
              <a:effectLst/>
              <a:latin typeface="system-ui"/>
            </a:endParaRP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35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00B050"/>
                </a:solidFill>
              </a:rPr>
              <a:t>AirBnb RESORT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xtVillaAmenitiesHeading"/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</vt:lpstr>
      <vt:lpstr>system-ui</vt:lpstr>
      <vt:lpstr>Siyam Rupali</vt:lpstr>
      <vt:lpstr>Calibri</vt:lpstr>
      <vt:lpstr>Microsoft YaHei</vt:lpstr>
      <vt:lpstr>Arial Unicode MS</vt:lpstr>
      <vt:lpstr>Calibri Light</vt:lpstr>
      <vt:lpstr>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mhtan</cp:lastModifiedBy>
  <cp:revision>13</cp:revision>
  <dcterms:created xsi:type="dcterms:W3CDTF">2023-06-28T17:46:00Z</dcterms:created>
  <dcterms:modified xsi:type="dcterms:W3CDTF">2024-03-09T16:59:38Z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9D3896EE360748A688CDAFF64CC94240_12</vt:lpwstr>
  </property>
  <property fmtid="{D5CDD505-2E9C-101B-9397-08002B2CF9AE}" pid="3" name="KSOProductBuildVer">
    <vt:lpwstr>1033-12.2.0.13489</vt:lpwstr>
  </property>
</Properties>
</file>